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avi" ContentType="video/avi"/>
  <Default Extension="xlsx" ContentType="application/vnd.openxmlformats-officedocument.spreadsheetml.sheet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embedTrueTypeFonts="1" saveSubsetFonts="1" autoCompressPictures="0">
  <p:sldMasterIdLst>
    <p:sldMasterId id="2147483648" r:id="rId1"/>
    <p:sldMasterId id="2147483673" r:id="rId2"/>
    <p:sldMasterId id="2147483685" r:id="rId3"/>
  </p:sldMasterIdLst>
  <p:notesMasterIdLst>
    <p:notesMasterId r:id="rId29"/>
  </p:notesMasterIdLst>
  <p:handoutMasterIdLst>
    <p:handoutMasterId r:id="rId30"/>
  </p:handoutMasterIdLst>
  <p:sldIdLst>
    <p:sldId id="588" r:id="rId4"/>
    <p:sldId id="594" r:id="rId5"/>
    <p:sldId id="595" r:id="rId6"/>
    <p:sldId id="553" r:id="rId7"/>
    <p:sldId id="597" r:id="rId8"/>
    <p:sldId id="589" r:id="rId9"/>
    <p:sldId id="590" r:id="rId10"/>
    <p:sldId id="593" r:id="rId11"/>
    <p:sldId id="582" r:id="rId12"/>
    <p:sldId id="598" r:id="rId13"/>
    <p:sldId id="599" r:id="rId14"/>
    <p:sldId id="600" r:id="rId15"/>
    <p:sldId id="583" r:id="rId16"/>
    <p:sldId id="581" r:id="rId17"/>
    <p:sldId id="570" r:id="rId18"/>
    <p:sldId id="604" r:id="rId19"/>
    <p:sldId id="605" r:id="rId20"/>
    <p:sldId id="579" r:id="rId21"/>
    <p:sldId id="602" r:id="rId22"/>
    <p:sldId id="562" r:id="rId23"/>
    <p:sldId id="586" r:id="rId24"/>
    <p:sldId id="601" r:id="rId25"/>
    <p:sldId id="559" r:id="rId26"/>
    <p:sldId id="544" r:id="rId27"/>
    <p:sldId id="514" r:id="rId28"/>
  </p:sldIdLst>
  <p:sldSz cx="9144000" cy="6858000" type="screen4x3"/>
  <p:notesSz cx="6735763" cy="9866313"/>
  <p:embeddedFontLst>
    <p:embeddedFont>
      <p:font typeface="HGPｺﾞｼｯｸE" panose="020B0900000000000000" pitchFamily="50" charset="-128"/>
      <p:regular r:id="rId31"/>
    </p:embeddedFont>
    <p:embeddedFont>
      <p:font typeface="HGｺﾞｼｯｸE" panose="020B0909000000000000" pitchFamily="49" charset="-128"/>
      <p:regular r:id="rId32"/>
    </p:embeddedFont>
    <p:embeddedFont>
      <p:font typeface="Tw Cen MT" panose="020B0602020104020603" pitchFamily="34" charset="0"/>
      <p:regular r:id="rId33"/>
      <p:bold r:id="rId34"/>
      <p:italic r:id="rId35"/>
      <p:boldItalic r:id="rId36"/>
    </p:embeddedFont>
    <p:embeddedFont>
      <p:font typeface="HGP創英角ｺﾞｼｯｸUB" panose="020B0900000000000000" pitchFamily="50" charset="-128"/>
      <p:regular r:id="rId37"/>
    </p:embeddedFont>
    <p:embeddedFont>
      <p:font typeface="Arial Unicode MS" panose="020B0604020202020204" pitchFamily="50" charset="-128"/>
      <p:regular r:id="rId38"/>
    </p:embeddedFont>
    <p:embeddedFont>
      <p:font typeface="メイリオ" panose="020B0604030504040204" pitchFamily="50" charset="-128"/>
      <p:regular r:id="rId39"/>
      <p:bold r:id="rId40"/>
      <p:italic r:id="rId41"/>
      <p:boldItalic r:id="rId42"/>
    </p:embeddedFont>
    <p:embeddedFont>
      <p:font typeface="Meiryo UI" panose="020B0604030504040204" pitchFamily="50" charset="-128"/>
      <p:regular r:id="rId43"/>
      <p:bold r:id="rId44"/>
      <p:italic r:id="rId45"/>
      <p:boldItalic r:id="rId46"/>
    </p:embeddedFont>
  </p:embeddedFontLst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5pPr>
    <a:lvl6pPr marL="22860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6pPr>
    <a:lvl7pPr marL="27432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7pPr>
    <a:lvl8pPr marL="32004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8pPr>
    <a:lvl9pPr marL="36576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99"/>
    <a:srgbClr val="0000FF"/>
    <a:srgbClr val="DFD00F"/>
    <a:srgbClr val="CCFFCC"/>
    <a:srgbClr val="CCFFFF"/>
    <a:srgbClr val="FFFFCC"/>
    <a:srgbClr val="FFCCFF"/>
    <a:srgbClr val="292929"/>
    <a:srgbClr val="4D4D4D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中間スタイル 1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56" autoAdjust="0"/>
    <p:restoredTop sz="96761" autoAdjust="0"/>
  </p:normalViewPr>
  <p:slideViewPr>
    <p:cSldViewPr snapToGrid="0">
      <p:cViewPr varScale="1">
        <p:scale>
          <a:sx n="69" d="100"/>
          <a:sy n="69" d="100"/>
        </p:scale>
        <p:origin x="-1422" y="-90"/>
      </p:cViewPr>
      <p:guideLst>
        <p:guide orient="horz" pos="3582"/>
        <p:guide pos="412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1968" y="-108"/>
      </p:cViewPr>
      <p:guideLst>
        <p:guide orient="horz" pos="3108"/>
        <p:guide pos="2122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25.xml"/><Relationship Id="rId2" Type="http://schemas.openxmlformats.org/officeDocument/2006/relationships/slide" Target="slides/slide24.xml"/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売上高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Pt>
            <c:idx val="1"/>
            <c:bubble3D val="0"/>
            <c:spPr>
              <a:solidFill>
                <a:srgbClr val="CCFF99"/>
              </a:solidFill>
            </c:spPr>
          </c:dPt>
          <c:dPt>
            <c:idx val="2"/>
            <c:bubble3D val="0"/>
            <c:spPr>
              <a:solidFill>
                <a:srgbClr val="FFCCFF"/>
              </a:solidFill>
            </c:spPr>
          </c:dPt>
          <c:dPt>
            <c:idx val="3"/>
            <c:bubble3D val="0"/>
            <c:spPr>
              <a:solidFill>
                <a:srgbClr val="FFFFCC"/>
              </a:solidFill>
              <a:ln>
                <a:solidFill>
                  <a:srgbClr val="FF0000"/>
                </a:solidFill>
              </a:ln>
            </c:spPr>
          </c:dPt>
          <c:dPt>
            <c:idx val="4"/>
            <c:bubble3D val="0"/>
            <c:spPr>
              <a:solidFill>
                <a:srgbClr val="FFCC99"/>
              </a:solidFill>
            </c:spPr>
          </c:dPt>
          <c:dPt>
            <c:idx val="5"/>
            <c:bubble3D val="0"/>
            <c:spPr>
              <a:solidFill>
                <a:srgbClr val="FFFF00"/>
              </a:solidFill>
            </c:spPr>
          </c:dPt>
          <c:dLbls>
            <c:dLbl>
              <c:idx val="0"/>
              <c:layout>
                <c:manualLayout>
                  <c:x val="-9.4650813292228755E-2"/>
                  <c:y val="0.12227282869597123"/>
                </c:manualLayout>
              </c:layout>
              <c:tx>
                <c:rich>
                  <a:bodyPr/>
                  <a:lstStyle/>
                  <a:p>
                    <a:r>
                      <a:rPr lang="en-US" altLang="ja-JP" sz="2400" b="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11</a:t>
                    </a:r>
                    <a:r>
                      <a:rPr lang="en-US" altLang="ja-JP" sz="24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%</a:t>
                    </a:r>
                    <a:endParaRPr lang="ja-JP" altLang="en-US" dirty="0">
                      <a:solidFill>
                        <a:srgbClr val="4D4D4D"/>
                      </a:solidFill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-0.1092630375497414"/>
                  <c:y val="0.36685793081814438"/>
                </c:manualLayout>
              </c:layout>
              <c:tx>
                <c:rich>
                  <a:bodyPr/>
                  <a:lstStyle/>
                  <a:p>
                    <a:r>
                      <a:rPr lang="en-US" altLang="ja-JP" sz="24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13%</a:t>
                    </a:r>
                    <a:endParaRPr lang="ja-JP" altLang="en-US" dirty="0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-0.19944609329122209"/>
                  <c:y val="-8.795591339524382E-2"/>
                </c:manualLayout>
              </c:layout>
              <c:tx>
                <c:rich>
                  <a:bodyPr/>
                  <a:lstStyle/>
                  <a:p>
                    <a:r>
                      <a:rPr lang="en-US" altLang="ja-JP" sz="24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8%</a:t>
                    </a:r>
                    <a:endParaRPr lang="ja-JP" altLang="en-US" dirty="0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-9.9693356457930635E-2"/>
                  <c:y val="-0.15185100815128871"/>
                </c:manualLayout>
              </c:layout>
              <c:tx>
                <c:rich>
                  <a:bodyPr/>
                  <a:lstStyle/>
                  <a:p>
                    <a:r>
                      <a:rPr lang="en-US" altLang="ja-JP" sz="2400" b="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5%</a:t>
                    </a:r>
                    <a:endParaRPr lang="en-US" altLang="ja-JP" baseline="0" dirty="0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layout>
                <c:manualLayout>
                  <c:x val="-3.9291748098049376E-2"/>
                  <c:y val="-0.46140648237964293"/>
                </c:manualLayout>
              </c:layout>
              <c:tx>
                <c:rich>
                  <a:bodyPr/>
                  <a:lstStyle/>
                  <a:p>
                    <a:r>
                      <a:rPr lang="en-US" altLang="ja-JP" sz="2400" b="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7%</a:t>
                    </a:r>
                    <a:endParaRPr lang="ja-JP" altLang="en-US" baseline="0" dirty="0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5"/>
              <c:layout>
                <c:manualLayout>
                  <c:x val="5.9344254579266828E-2"/>
                  <c:y val="-0.34885106136666499"/>
                </c:manualLayout>
              </c:layout>
              <c:tx>
                <c:rich>
                  <a:bodyPr/>
                  <a:lstStyle/>
                  <a:p>
                    <a:r>
                      <a:rPr lang="en-US" altLang="ja-JP" sz="24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16%</a:t>
                    </a:r>
                    <a:endParaRPr lang="ja-JP" altLang="en-US" sz="3200" b="1" dirty="0">
                      <a:solidFill>
                        <a:srgbClr val="FF0000"/>
                      </a:solidFill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0.18468719677014556"/>
                  <c:y val="7.2045216264486039E-2"/>
                </c:manualLayout>
              </c:layout>
              <c:tx>
                <c:rich>
                  <a:bodyPr/>
                  <a:lstStyle/>
                  <a:p>
                    <a:pPr>
                      <a:defRPr sz="2400" b="0" baseline="0">
                        <a:solidFill>
                          <a:schemeClr val="bg1"/>
                        </a:solidFill>
                      </a:defRPr>
                    </a:pPr>
                    <a:r>
                      <a:rPr lang="en-US" altLang="ja-JP" sz="2400" b="0" dirty="0" smtClean="0">
                        <a:solidFill>
                          <a:schemeClr val="bg1"/>
                        </a:solidFill>
                      </a:rPr>
                      <a:t>40%</a:t>
                    </a:r>
                    <a:endParaRPr lang="en-US" altLang="ja-JP" sz="2400" dirty="0">
                      <a:solidFill>
                        <a:schemeClr val="bg1"/>
                      </a:solidFill>
                    </a:endParaRPr>
                  </a:p>
                </c:rich>
              </c:tx>
              <c:spPr/>
              <c:showLegendKey val="0"/>
              <c:showVal val="0"/>
              <c:showCatName val="1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2400" b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pPr>
                <a:endParaRPr lang="ja-JP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Sheet1!$A$2:$A$8</c:f>
              <c:strCache>
                <c:ptCount val="7"/>
                <c:pt idx="0">
                  <c:v>製品</c:v>
                </c:pt>
                <c:pt idx="1">
                  <c:v>（情報）</c:v>
                </c:pt>
                <c:pt idx="2">
                  <c:v>（インフラ）
（ヘルスケア）</c:v>
                </c:pt>
                <c:pt idx="3">
                  <c:v>(研開）</c:v>
                </c:pt>
                <c:pt idx="4">
                  <c:v>（クラリオン）
（AMS)</c:v>
                </c:pt>
                <c:pt idx="5">
                  <c:v>ルネサスエレクトロニクスＧｒ
マイクロンメモリジャパン</c:v>
                </c:pt>
                <c:pt idx="6">
                  <c:v>外販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11</c:v>
                </c:pt>
                <c:pt idx="1">
                  <c:v>8</c:v>
                </c:pt>
                <c:pt idx="2">
                  <c:v>7</c:v>
                </c:pt>
                <c:pt idx="3">
                  <c:v>5</c:v>
                </c:pt>
                <c:pt idx="4">
                  <c:v>13</c:v>
                </c:pt>
                <c:pt idx="5">
                  <c:v>16</c:v>
                </c:pt>
                <c:pt idx="6">
                  <c:v>40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zero"/>
    <c:showDLblsOverMax val="0"/>
  </c:chart>
  <c:txPr>
    <a:bodyPr/>
    <a:lstStyle/>
    <a:p>
      <a:pPr>
        <a:defRPr sz="1800"/>
      </a:pPr>
      <a:endParaRPr lang="ja-JP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17825" cy="4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3795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7941" y="1"/>
            <a:ext cx="2917825" cy="4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3796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9372602"/>
            <a:ext cx="2917825" cy="4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3797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7941" y="9372602"/>
            <a:ext cx="2917825" cy="4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5CF33432-1398-4994-8E41-8962436E9934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548479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17825" cy="4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25603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17941" y="1"/>
            <a:ext cx="2917825" cy="4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9220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0113" y="739775"/>
            <a:ext cx="493553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5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8526" y="4687888"/>
            <a:ext cx="4938713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25606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372602"/>
            <a:ext cx="2917825" cy="4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2560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7941" y="9372602"/>
            <a:ext cx="2917825" cy="4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406781DD-C11C-4C89-8610-27EDFE38C359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773126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2290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en-US" dirty="0" smtClean="0">
              <a:latin typeface="Times New Roman" pitchFamily="18" charset="0"/>
              <a:ea typeface="ＭＳ Ｐ明朝" pitchFamily="18" charset="-128"/>
            </a:endParaRPr>
          </a:p>
        </p:txBody>
      </p:sp>
      <p:sp>
        <p:nvSpPr>
          <p:cNvPr id="12291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1EA9ED-5BF2-4F37-A89B-BBCDEF01BAC8}" type="slidenum">
              <a:rPr lang="en-US" altLang="ja-JP" smtClean="0">
                <a:latin typeface="Times New Roman" pitchFamily="18" charset="0"/>
              </a:rPr>
              <a:pPr/>
              <a:t>0</a:t>
            </a:fld>
            <a:endParaRPr lang="en-US" altLang="ja-JP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A1B046-C895-4BFD-B351-1D933860CCBD}" type="slidenum">
              <a:rPr lang="en-US" altLang="ja-JP" smtClean="0">
                <a:solidFill>
                  <a:srgbClr val="1F497D"/>
                </a:solidFill>
              </a:rPr>
              <a:pPr>
                <a:defRPr/>
              </a:pPr>
              <a:t>1</a:t>
            </a:fld>
            <a:endParaRPr lang="en-US" altLang="ja-JP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97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ノート プレースホルダー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 smtClean="0">
              <a:latin typeface="Times New Roman" pitchFamily="18" charset="0"/>
              <a:ea typeface="ＭＳ Ｐ明朝" pitchFamily="18" charset="-128"/>
            </a:endParaRPr>
          </a:p>
        </p:txBody>
      </p:sp>
      <p:sp>
        <p:nvSpPr>
          <p:cNvPr id="21508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6463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defTabSz="906463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defTabSz="906463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defTabSz="906463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defTabSz="906463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eaLnBrk="1" hangingPunct="1"/>
            <a:fld id="{E01BF2A2-7EB2-4172-AEB2-1DED36F8F9DE}" type="slidenum">
              <a:rPr lang="en-US" altLang="ja-JP" sz="1200" b="0" smtClean="0">
                <a:solidFill>
                  <a:schemeClr val="tx1"/>
                </a:solidFill>
                <a:latin typeface="Times New Roman" pitchFamily="18" charset="0"/>
              </a:rPr>
              <a:pPr eaLnBrk="1" hangingPunct="1"/>
              <a:t>4</a:t>
            </a:fld>
            <a:endParaRPr lang="en-US" altLang="ja-JP" sz="1200" b="0" smtClean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ノート プレースホルダー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 smtClean="0">
              <a:latin typeface="Times New Roman" pitchFamily="18" charset="0"/>
              <a:ea typeface="ＭＳ Ｐ明朝" pitchFamily="18" charset="-128"/>
            </a:endParaRPr>
          </a:p>
        </p:txBody>
      </p:sp>
      <p:sp>
        <p:nvSpPr>
          <p:cNvPr id="22532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6463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defTabSz="906463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defTabSz="906463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defTabSz="906463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defTabSz="906463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eaLnBrk="1" hangingPunct="1"/>
            <a:fld id="{751EB4AF-209F-47B4-9FC5-E7209BAFF249}" type="slidenum">
              <a:rPr lang="en-US" altLang="ja-JP" sz="1200" b="0" smtClean="0">
                <a:solidFill>
                  <a:schemeClr val="tx1"/>
                </a:solidFill>
                <a:latin typeface="Times New Roman" pitchFamily="18" charset="0"/>
              </a:rPr>
              <a:pPr eaLnBrk="1" hangingPunct="1"/>
              <a:t>5</a:t>
            </a:fld>
            <a:endParaRPr lang="en-US" altLang="ja-JP" sz="1200" b="0" smtClean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ノート プレースホルダー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 smtClean="0">
              <a:latin typeface="Times New Roman" pitchFamily="18" charset="0"/>
              <a:ea typeface="ＭＳ Ｐ明朝" pitchFamily="18" charset="-128"/>
            </a:endParaRPr>
          </a:p>
        </p:txBody>
      </p:sp>
      <p:sp>
        <p:nvSpPr>
          <p:cNvPr id="22532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6463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defTabSz="906463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defTabSz="906463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defTabSz="906463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defTabSz="906463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eaLnBrk="1" hangingPunct="1"/>
            <a:fld id="{751EB4AF-209F-47B4-9FC5-E7209BAFF249}" type="slidenum">
              <a:rPr lang="en-US" altLang="ja-JP" sz="1200" b="0" smtClean="0">
                <a:solidFill>
                  <a:schemeClr val="tx1"/>
                </a:solidFill>
                <a:latin typeface="Times New Roman" pitchFamily="18" charset="0"/>
              </a:rPr>
              <a:pPr eaLnBrk="1" hangingPunct="1"/>
              <a:t>6</a:t>
            </a:fld>
            <a:endParaRPr lang="en-US" altLang="ja-JP" sz="1200" b="0" smtClean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ノート プレースホルダー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 smtClean="0">
              <a:latin typeface="Times New Roman" pitchFamily="18" charset="0"/>
              <a:ea typeface="ＭＳ Ｐ明朝" pitchFamily="18" charset="-128"/>
            </a:endParaRPr>
          </a:p>
        </p:txBody>
      </p:sp>
      <p:sp>
        <p:nvSpPr>
          <p:cNvPr id="22532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6463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defTabSz="906463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defTabSz="906463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defTabSz="906463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defTabSz="906463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eaLnBrk="1" hangingPunct="1"/>
            <a:fld id="{751EB4AF-209F-47B4-9FC5-E7209BAFF249}" type="slidenum">
              <a:rPr lang="en-US" altLang="ja-JP" sz="1200" b="0" smtClean="0">
                <a:solidFill>
                  <a:schemeClr val="tx1"/>
                </a:solidFill>
                <a:latin typeface="Times New Roman" pitchFamily="18" charset="0"/>
              </a:rPr>
              <a:pPr eaLnBrk="1" hangingPunct="1"/>
              <a:t>7</a:t>
            </a:fld>
            <a:endParaRPr lang="en-US" altLang="ja-JP" sz="1200" b="0" smtClean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1"/>
          <p:cNvSpPr>
            <a:spLocks noChangeArrowheads="1"/>
          </p:cNvSpPr>
          <p:nvPr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/>
          </a:p>
        </p:txBody>
      </p:sp>
      <p:grpSp>
        <p:nvGrpSpPr>
          <p:cNvPr id="5" name="グループ化 62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6" name="正方形/長方形 63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正方形/長方形 64"/>
            <p:cNvSpPr/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  <p:grpSp>
        <p:nvGrpSpPr>
          <p:cNvPr id="9" name="グループ化 97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10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3" name="タイトル 1"/>
          <p:cNvSpPr>
            <a:spLocks noGrp="1"/>
          </p:cNvSpPr>
          <p:nvPr>
            <p:ph type="title"/>
          </p:nvPr>
        </p:nvSpPr>
        <p:spPr bwMode="gray">
          <a:xfrm>
            <a:off x="2428491" y="3113705"/>
            <a:ext cx="4253087" cy="53860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29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49" name="テキスト プレースホルダ 48"/>
          <p:cNvSpPr>
            <a:spLocks noGrp="1"/>
          </p:cNvSpPr>
          <p:nvPr>
            <p:ph type="body" sz="quarter" idx="11"/>
          </p:nvPr>
        </p:nvSpPr>
        <p:spPr bwMode="gray">
          <a:xfrm>
            <a:off x="2428491" y="3656176"/>
            <a:ext cx="3454792" cy="43088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buNone/>
              <a:defRPr sz="2200">
                <a:latin typeface="+mn-ea"/>
                <a:ea typeface="+mn-ea"/>
              </a:defRPr>
            </a:lvl1pPr>
          </a:lstStyle>
          <a:p>
            <a:pPr lvl="0"/>
            <a:r>
              <a:rPr lang="ja-JP" altLang="en-US" smtClean="0"/>
              <a:t>マスタ テキストの書式設定</a:t>
            </a:r>
            <a:endParaRPr lang="ja-JP" altLang="en-US"/>
          </a:p>
        </p:txBody>
      </p:sp>
      <p:sp>
        <p:nvSpPr>
          <p:cNvPr id="59" name="スライド番号プレースホルダ 2"/>
          <p:cNvSpPr>
            <a:spLocks noGrp="1"/>
          </p:cNvSpPr>
          <p:nvPr userDrawn="1">
            <p:ph type="sldNum" sz="quarter" idx="12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91B17AE-1ED8-4AE9-9B48-5312D1A98F13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スライド番号プレースホル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B89CB-EEEE-4F71-BD19-7D98C052D67C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977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スライド番号プレースホル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45D05-2F6C-4F8D-B3F1-F0443CDA348D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807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スライド番号プレースホル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4E7DE-5C8D-4724-AEDA-B2276F7B9EB1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171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スライド番号プレースホル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ED71CB-28B3-4FD3-82CE-39D7920F1E06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832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スライド番号プレースホル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049832-D81A-49EF-8B4F-BA988CE84391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496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スライド番号プレースホル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520E77-B294-41F9-AF32-87D9350D8E2A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2968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D9611B-8AD1-42B1-A53D-6D23CC2E100C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1668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スライド番号プレースホル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E3DD3C-16CE-4035-969D-AF6C32A308AD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7874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スライド番号プレースホル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5D8A0B-1302-448E-B138-99CF053CD299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650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スライド番号プレースホル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14D4A-31C2-4D55-B12D-3020A9813B42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2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93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4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正方形/長方形 11"/>
          <p:cNvSpPr>
            <a:spLocks noChangeArrowheads="1"/>
          </p:cNvSpPr>
          <p:nvPr userDrawn="1"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/>
          </a:p>
        </p:txBody>
      </p:sp>
      <p:grpSp>
        <p:nvGrpSpPr>
          <p:cNvPr id="28" name="グループ化 38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29" name="正方形/長方形 39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正方形/長方形 40"/>
            <p:cNvSpPr/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1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FEDDD83-36BD-45CC-8273-09C1614A7F45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32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スライド番号プレースホル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752C0B-9D9B-4287-AA16-0508D27E55F5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5367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タイトルの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/>
          <p:cNvGrpSpPr/>
          <p:nvPr userDrawn="1"/>
        </p:nvGrpSpPr>
        <p:grpSpPr>
          <a:xfrm>
            <a:off x="312738" y="2747963"/>
            <a:ext cx="8518525" cy="122237"/>
            <a:chOff x="312738" y="2747963"/>
            <a:chExt cx="8518525" cy="122237"/>
          </a:xfrm>
        </p:grpSpPr>
        <p:sp>
          <p:nvSpPr>
            <p:cNvPr id="10" name="正方形/長方形 11"/>
            <p:cNvSpPr>
              <a:spLocks noChangeArrowheads="1"/>
            </p:cNvSpPr>
            <p:nvPr/>
          </p:nvSpPr>
          <p:spPr bwMode="auto">
            <a:xfrm>
              <a:off x="312738" y="2747963"/>
              <a:ext cx="8518525" cy="122237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ja-JP" altLang="en-US" sz="2200">
                <a:solidFill>
                  <a:srgbClr val="FFFFFF"/>
                </a:solidFill>
              </a:endParaRPr>
            </a:p>
          </p:txBody>
        </p:sp>
        <p:sp>
          <p:nvSpPr>
            <p:cNvPr id="12" name="正方形/長方形 11"/>
            <p:cNvSpPr/>
            <p:nvPr/>
          </p:nvSpPr>
          <p:spPr bwMode="auto">
            <a:xfrm>
              <a:off x="312738" y="2747963"/>
              <a:ext cx="1970087" cy="1222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正方形/長方形 12"/>
            <p:cNvSpPr/>
            <p:nvPr/>
          </p:nvSpPr>
          <p:spPr bwMode="auto">
            <a:xfrm>
              <a:off x="312738" y="2747963"/>
              <a:ext cx="985837" cy="1222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4" name="Text Box 13"/>
          <p:cNvSpPr txBox="1">
            <a:spLocks noChangeArrowheads="1"/>
          </p:cNvSpPr>
          <p:nvPr userDrawn="1"/>
        </p:nvSpPr>
        <p:spPr bwMode="auto">
          <a:xfrm>
            <a:off x="5499648" y="6599238"/>
            <a:ext cx="319350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 smtClean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pl-PL" altLang="ja-JP" sz="900" dirty="0" smtClean="0">
                <a:solidFill>
                  <a:srgbClr val="000000"/>
                </a:solidFill>
                <a:latin typeface="Arial" charset="0"/>
                <a:ea typeface="ＭＳ Ｐゴシック" charset="-128"/>
              </a:rPr>
              <a:t>Hitachi ULSI Systems</a:t>
            </a:r>
            <a:r>
              <a:rPr kumimoji="0" lang="ja-JP" altLang="en-US" sz="900" dirty="0" smtClean="0">
                <a:solidFill>
                  <a:srgbClr val="000000"/>
                </a:solidFill>
                <a:latin typeface="Arial" charset="0"/>
                <a:ea typeface="ＭＳ Ｐゴシック" charset="-128"/>
              </a:rPr>
              <a:t> </a:t>
            </a:r>
            <a:r>
              <a:rPr kumimoji="0" lang="pl-PL" altLang="ja-JP" sz="900" dirty="0" smtClean="0">
                <a:solidFill>
                  <a:srgbClr val="000000"/>
                </a:solidFill>
                <a:latin typeface="Arial" charset="0"/>
                <a:ea typeface="ＭＳ Ｐゴシック" charset="-128"/>
              </a:rPr>
              <a:t>Co., Ltd.</a:t>
            </a:r>
            <a:r>
              <a:rPr kumimoji="0" lang="en-US" altLang="ja-JP" sz="900" dirty="0" smtClean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 2016. All rights reserved.</a:t>
            </a:r>
            <a:endParaRPr kumimoji="0" lang="en-US" altLang="ja-JP" sz="900" dirty="0">
              <a:solidFill>
                <a:srgbClr val="000000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15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D881F7E-4721-4672-B9D1-22F8E31EDEB5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  <p:grpSp>
        <p:nvGrpSpPr>
          <p:cNvPr id="16" name="グループ化 15"/>
          <p:cNvGrpSpPr/>
          <p:nvPr userDrawn="1"/>
        </p:nvGrpSpPr>
        <p:grpSpPr>
          <a:xfrm>
            <a:off x="6642100" y="547566"/>
            <a:ext cx="1982788" cy="569913"/>
            <a:chOff x="6642100" y="547566"/>
            <a:chExt cx="1982788" cy="569913"/>
          </a:xfrm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8099425" y="555504"/>
              <a:ext cx="285750" cy="26828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7207250" y="555504"/>
              <a:ext cx="288925" cy="268287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7434263" y="555504"/>
              <a:ext cx="338137" cy="268287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ectangle 12"/>
            <p:cNvSpPr>
              <a:spLocks noChangeArrowheads="1"/>
            </p:cNvSpPr>
            <p:nvPr/>
          </p:nvSpPr>
          <p:spPr bwMode="auto">
            <a:xfrm>
              <a:off x="8440738" y="555504"/>
              <a:ext cx="71437" cy="26828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13"/>
            <p:cNvSpPr>
              <a:spLocks/>
            </p:cNvSpPr>
            <p:nvPr/>
          </p:nvSpPr>
          <p:spPr bwMode="auto">
            <a:xfrm>
              <a:off x="6769100" y="555504"/>
              <a:ext cx="285750" cy="26828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Rectangle 15"/>
            <p:cNvSpPr>
              <a:spLocks noChangeArrowheads="1"/>
            </p:cNvSpPr>
            <p:nvPr/>
          </p:nvSpPr>
          <p:spPr bwMode="auto">
            <a:xfrm>
              <a:off x="7110413" y="555504"/>
              <a:ext cx="71437" cy="26828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7759700" y="547566"/>
              <a:ext cx="303213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18"/>
            <p:cNvSpPr>
              <a:spLocks/>
            </p:cNvSpPr>
            <p:nvPr/>
          </p:nvSpPr>
          <p:spPr bwMode="auto">
            <a:xfrm>
              <a:off x="6642100" y="898404"/>
              <a:ext cx="65088" cy="169862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6742113" y="947616"/>
              <a:ext cx="133350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>
              <a:off x="6911975" y="949204"/>
              <a:ext cx="90488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7018338" y="947616"/>
              <a:ext cx="138112" cy="169863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7178675" y="947616"/>
              <a:ext cx="52388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7196138" y="898404"/>
              <a:ext cx="39687" cy="36512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31"/>
            <p:cNvSpPr>
              <a:spLocks/>
            </p:cNvSpPr>
            <p:nvPr/>
          </p:nvSpPr>
          <p:spPr bwMode="auto">
            <a:xfrm>
              <a:off x="7261225" y="947616"/>
              <a:ext cx="103188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33"/>
            <p:cNvSpPr>
              <a:spLocks noEditPoints="1"/>
            </p:cNvSpPr>
            <p:nvPr/>
          </p:nvSpPr>
          <p:spPr bwMode="auto">
            <a:xfrm>
              <a:off x="7378700" y="949204"/>
              <a:ext cx="114300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auto">
            <a:xfrm>
              <a:off x="7686675" y="893641"/>
              <a:ext cx="133350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Freeform 38"/>
            <p:cNvSpPr>
              <a:spLocks noEditPoints="1"/>
            </p:cNvSpPr>
            <p:nvPr/>
          </p:nvSpPr>
          <p:spPr bwMode="auto">
            <a:xfrm>
              <a:off x="7850188" y="949204"/>
              <a:ext cx="114300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Freeform 41"/>
            <p:cNvSpPr>
              <a:spLocks/>
            </p:cNvSpPr>
            <p:nvPr/>
          </p:nvSpPr>
          <p:spPr bwMode="auto">
            <a:xfrm>
              <a:off x="7583488" y="915866"/>
              <a:ext cx="88900" cy="153988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43"/>
            <p:cNvSpPr>
              <a:spLocks/>
            </p:cNvSpPr>
            <p:nvPr/>
          </p:nvSpPr>
          <p:spPr bwMode="auto">
            <a:xfrm>
              <a:off x="8045450" y="901579"/>
              <a:ext cx="192088" cy="166687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Freeform 45"/>
            <p:cNvSpPr>
              <a:spLocks noEditPoints="1"/>
            </p:cNvSpPr>
            <p:nvPr/>
          </p:nvSpPr>
          <p:spPr bwMode="auto">
            <a:xfrm>
              <a:off x="8267700" y="949204"/>
              <a:ext cx="11271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Freeform 48"/>
            <p:cNvSpPr>
              <a:spLocks/>
            </p:cNvSpPr>
            <p:nvPr/>
          </p:nvSpPr>
          <p:spPr bwMode="auto">
            <a:xfrm>
              <a:off x="8535988" y="915866"/>
              <a:ext cx="88900" cy="153988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8383588" y="950791"/>
              <a:ext cx="141287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Freeform 52"/>
            <p:cNvSpPr>
              <a:spLocks/>
            </p:cNvSpPr>
            <p:nvPr/>
          </p:nvSpPr>
          <p:spPr bwMode="auto">
            <a:xfrm>
              <a:off x="8521700" y="868241"/>
              <a:ext cx="76200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830074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13191" y="179482"/>
            <a:ext cx="7227887" cy="4492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10" name="Text Box 13"/>
          <p:cNvSpPr txBox="1">
            <a:spLocks noChangeArrowheads="1"/>
          </p:cNvSpPr>
          <p:nvPr userDrawn="1"/>
        </p:nvSpPr>
        <p:spPr bwMode="auto">
          <a:xfrm>
            <a:off x="5394872" y="6641018"/>
            <a:ext cx="319350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 smtClean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pl-PL" altLang="ja-JP" sz="900" dirty="0" smtClean="0">
                <a:solidFill>
                  <a:srgbClr val="000000"/>
                </a:solidFill>
                <a:latin typeface="Arial" charset="0"/>
                <a:ea typeface="ＭＳ Ｐゴシック" charset="-128"/>
              </a:rPr>
              <a:t>Hitachi ULSI Systems</a:t>
            </a:r>
            <a:r>
              <a:rPr kumimoji="0" lang="ja-JP" altLang="en-US" sz="900" dirty="0" smtClean="0">
                <a:solidFill>
                  <a:srgbClr val="000000"/>
                </a:solidFill>
                <a:latin typeface="Arial" charset="0"/>
                <a:ea typeface="ＭＳ Ｐゴシック" charset="-128"/>
              </a:rPr>
              <a:t> </a:t>
            </a:r>
            <a:r>
              <a:rPr kumimoji="0" lang="pl-PL" altLang="ja-JP" sz="900" dirty="0" smtClean="0">
                <a:solidFill>
                  <a:srgbClr val="000000"/>
                </a:solidFill>
                <a:latin typeface="Arial" charset="0"/>
                <a:ea typeface="ＭＳ Ｐゴシック" charset="-128"/>
              </a:rPr>
              <a:t>Co., Ltd.</a:t>
            </a:r>
            <a:r>
              <a:rPr kumimoji="0" lang="en-US" altLang="ja-JP" sz="900" dirty="0" smtClean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 2016. All rights reserved.</a:t>
            </a:r>
            <a:endParaRPr kumimoji="0" lang="en-US" altLang="ja-JP" sz="900" dirty="0">
              <a:solidFill>
                <a:srgbClr val="000000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11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69A64E9-DEE1-40B5-88E8-A6C3DD001D0B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12" name="正方形/長方形 40"/>
          <p:cNvSpPr>
            <a:spLocks noChangeArrowheads="1"/>
          </p:cNvSpPr>
          <p:nvPr userDrawn="1"/>
        </p:nvSpPr>
        <p:spPr bwMode="auto">
          <a:xfrm>
            <a:off x="623888" y="644078"/>
            <a:ext cx="8520112" cy="635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 sz="2200">
              <a:solidFill>
                <a:srgbClr val="FFFFFF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 bwMode="auto">
          <a:xfrm>
            <a:off x="0" y="644078"/>
            <a:ext cx="1971675" cy="63500"/>
          </a:xfrm>
          <a:prstGeom prst="rect">
            <a:avLst/>
          </a:prstGeom>
          <a:solidFill>
            <a:srgbClr val="FD001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14" name="正方形/長方形 13"/>
          <p:cNvSpPr/>
          <p:nvPr userDrawn="1"/>
        </p:nvSpPr>
        <p:spPr bwMode="auto">
          <a:xfrm>
            <a:off x="0" y="644078"/>
            <a:ext cx="985838" cy="63500"/>
          </a:xfrm>
          <a:prstGeom prst="rect">
            <a:avLst/>
          </a:prstGeom>
          <a:solidFill>
            <a:srgbClr val="B3B3B3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1800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15" name="グループ化 55"/>
          <p:cNvGrpSpPr/>
          <p:nvPr userDrawn="1"/>
        </p:nvGrpSpPr>
        <p:grpSpPr>
          <a:xfrm>
            <a:off x="7624763" y="203200"/>
            <a:ext cx="1344612" cy="385763"/>
            <a:chOff x="7624763" y="203200"/>
            <a:chExt cx="1344612" cy="385763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8613775" y="207963"/>
              <a:ext cx="192088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8008938" y="207963"/>
              <a:ext cx="195262" cy="180975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161338" y="207963"/>
              <a:ext cx="230187" cy="180975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Rectangle 12"/>
            <p:cNvSpPr>
              <a:spLocks noChangeArrowheads="1"/>
            </p:cNvSpPr>
            <p:nvPr/>
          </p:nvSpPr>
          <p:spPr bwMode="auto">
            <a:xfrm>
              <a:off x="8845550" y="207963"/>
              <a:ext cx="47625" cy="180975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7710488" y="207963"/>
              <a:ext cx="193675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7942263" y="207963"/>
              <a:ext cx="49212" cy="180975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16"/>
            <p:cNvSpPr>
              <a:spLocks/>
            </p:cNvSpPr>
            <p:nvPr/>
          </p:nvSpPr>
          <p:spPr bwMode="auto">
            <a:xfrm>
              <a:off x="8383588" y="203200"/>
              <a:ext cx="204787" cy="192088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7624763" y="441325"/>
              <a:ext cx="44450" cy="114300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7693025" y="474663"/>
              <a:ext cx="88900" cy="80962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7807325" y="474663"/>
              <a:ext cx="61913" cy="825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7880350" y="474663"/>
              <a:ext cx="92075" cy="114300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7988300" y="474663"/>
              <a:ext cx="36513" cy="80962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29"/>
            <p:cNvSpPr>
              <a:spLocks/>
            </p:cNvSpPr>
            <p:nvPr/>
          </p:nvSpPr>
          <p:spPr bwMode="auto">
            <a:xfrm>
              <a:off x="8001000" y="441325"/>
              <a:ext cx="26988" cy="238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31"/>
            <p:cNvSpPr>
              <a:spLocks/>
            </p:cNvSpPr>
            <p:nvPr/>
          </p:nvSpPr>
          <p:spPr bwMode="auto">
            <a:xfrm>
              <a:off x="8045450" y="474663"/>
              <a:ext cx="69850" cy="80962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33"/>
            <p:cNvSpPr>
              <a:spLocks noEditPoints="1"/>
            </p:cNvSpPr>
            <p:nvPr/>
          </p:nvSpPr>
          <p:spPr bwMode="auto">
            <a:xfrm>
              <a:off x="8124825" y="474663"/>
              <a:ext cx="76200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36"/>
            <p:cNvSpPr>
              <a:spLocks/>
            </p:cNvSpPr>
            <p:nvPr/>
          </p:nvSpPr>
          <p:spPr bwMode="auto">
            <a:xfrm>
              <a:off x="8332788" y="438150"/>
              <a:ext cx="90487" cy="11747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Freeform 38"/>
            <p:cNvSpPr>
              <a:spLocks noEditPoints="1"/>
            </p:cNvSpPr>
            <p:nvPr/>
          </p:nvSpPr>
          <p:spPr bwMode="auto">
            <a:xfrm>
              <a:off x="8443913" y="474663"/>
              <a:ext cx="77787" cy="825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Freeform 41"/>
            <p:cNvSpPr>
              <a:spLocks/>
            </p:cNvSpPr>
            <p:nvPr/>
          </p:nvSpPr>
          <p:spPr bwMode="auto">
            <a:xfrm>
              <a:off x="8262938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Freeform 43"/>
            <p:cNvSpPr>
              <a:spLocks/>
            </p:cNvSpPr>
            <p:nvPr/>
          </p:nvSpPr>
          <p:spPr bwMode="auto">
            <a:xfrm>
              <a:off x="8575675" y="442913"/>
              <a:ext cx="130175" cy="112712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45"/>
            <p:cNvSpPr>
              <a:spLocks noEditPoints="1"/>
            </p:cNvSpPr>
            <p:nvPr/>
          </p:nvSpPr>
          <p:spPr bwMode="auto">
            <a:xfrm>
              <a:off x="8726488" y="474663"/>
              <a:ext cx="77787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8909050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Freeform 50"/>
            <p:cNvSpPr>
              <a:spLocks/>
            </p:cNvSpPr>
            <p:nvPr/>
          </p:nvSpPr>
          <p:spPr bwMode="auto">
            <a:xfrm>
              <a:off x="8805863" y="476250"/>
              <a:ext cx="95250" cy="793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Freeform 52"/>
            <p:cNvSpPr>
              <a:spLocks/>
            </p:cNvSpPr>
            <p:nvPr/>
          </p:nvSpPr>
          <p:spPr bwMode="auto">
            <a:xfrm>
              <a:off x="8899525" y="419100"/>
              <a:ext cx="50800" cy="33338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0611883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補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9874334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40"/>
          <p:cNvSpPr>
            <a:spLocks noChangeArrowheads="1"/>
          </p:cNvSpPr>
          <p:nvPr userDrawn="1"/>
        </p:nvSpPr>
        <p:spPr bwMode="auto">
          <a:xfrm>
            <a:off x="623888" y="739775"/>
            <a:ext cx="8520112" cy="635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sz="2200">
              <a:solidFill>
                <a:srgbClr val="FFFFFF"/>
              </a:solidFill>
            </a:endParaRPr>
          </a:p>
        </p:txBody>
      </p:sp>
      <p:sp>
        <p:nvSpPr>
          <p:cNvPr id="3" name="正方形/長方形 67"/>
          <p:cNvSpPr>
            <a:spLocks noChangeArrowheads="1"/>
          </p:cNvSpPr>
          <p:nvPr userDrawn="1"/>
        </p:nvSpPr>
        <p:spPr bwMode="auto">
          <a:xfrm>
            <a:off x="0" y="739775"/>
            <a:ext cx="1971675" cy="63500"/>
          </a:xfrm>
          <a:prstGeom prst="rect">
            <a:avLst/>
          </a:prstGeom>
          <a:solidFill>
            <a:srgbClr val="FD0014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4" name="正方形/長方形 68"/>
          <p:cNvSpPr>
            <a:spLocks noChangeArrowheads="1"/>
          </p:cNvSpPr>
          <p:nvPr userDrawn="1"/>
        </p:nvSpPr>
        <p:spPr bwMode="auto">
          <a:xfrm>
            <a:off x="0" y="739775"/>
            <a:ext cx="985838" cy="63500"/>
          </a:xfrm>
          <a:prstGeom prst="rect">
            <a:avLst/>
          </a:prstGeom>
          <a:solidFill>
            <a:srgbClr val="B3B3B3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grpSp>
        <p:nvGrpSpPr>
          <p:cNvPr id="5" name="グループ化 55"/>
          <p:cNvGrpSpPr>
            <a:grpSpLocks/>
          </p:cNvGrpSpPr>
          <p:nvPr userDrawn="1"/>
        </p:nvGrpSpPr>
        <p:grpSpPr bwMode="auto">
          <a:xfrm>
            <a:off x="7624763" y="203200"/>
            <a:ext cx="1344612" cy="385763"/>
            <a:chOff x="7624763" y="203200"/>
            <a:chExt cx="1344612" cy="385763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613775" y="207963"/>
              <a:ext cx="192088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8008938" y="207963"/>
              <a:ext cx="195262" cy="180975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8" name="Freeform 9"/>
            <p:cNvSpPr>
              <a:spLocks noEditPoints="1"/>
            </p:cNvSpPr>
            <p:nvPr/>
          </p:nvSpPr>
          <p:spPr bwMode="auto">
            <a:xfrm>
              <a:off x="8161338" y="207963"/>
              <a:ext cx="230187" cy="180975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8845550" y="207963"/>
              <a:ext cx="47625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7710488" y="207963"/>
              <a:ext cx="193675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7942263" y="207963"/>
              <a:ext cx="49212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auto">
            <a:xfrm>
              <a:off x="8383588" y="203200"/>
              <a:ext cx="204787" cy="192088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auto">
            <a:xfrm>
              <a:off x="7624763" y="441325"/>
              <a:ext cx="44450" cy="114300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7693025" y="474663"/>
              <a:ext cx="88900" cy="80962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7807325" y="474663"/>
              <a:ext cx="61913" cy="825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16" name="Freeform 24"/>
            <p:cNvSpPr>
              <a:spLocks noEditPoints="1"/>
            </p:cNvSpPr>
            <p:nvPr/>
          </p:nvSpPr>
          <p:spPr bwMode="auto">
            <a:xfrm>
              <a:off x="7880350" y="474663"/>
              <a:ext cx="92075" cy="114300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auto">
            <a:xfrm>
              <a:off x="7988300" y="474663"/>
              <a:ext cx="36513" cy="80962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18" name="Freeform 29"/>
            <p:cNvSpPr>
              <a:spLocks/>
            </p:cNvSpPr>
            <p:nvPr/>
          </p:nvSpPr>
          <p:spPr bwMode="auto">
            <a:xfrm>
              <a:off x="8001000" y="441325"/>
              <a:ext cx="26988" cy="238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19" name="Freeform 31"/>
            <p:cNvSpPr>
              <a:spLocks/>
            </p:cNvSpPr>
            <p:nvPr/>
          </p:nvSpPr>
          <p:spPr bwMode="auto">
            <a:xfrm>
              <a:off x="8045450" y="474663"/>
              <a:ext cx="69850" cy="80962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20" name="Freeform 33"/>
            <p:cNvSpPr>
              <a:spLocks noEditPoints="1"/>
            </p:cNvSpPr>
            <p:nvPr/>
          </p:nvSpPr>
          <p:spPr bwMode="auto">
            <a:xfrm>
              <a:off x="8124825" y="474663"/>
              <a:ext cx="76200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21" name="Freeform 36"/>
            <p:cNvSpPr>
              <a:spLocks/>
            </p:cNvSpPr>
            <p:nvPr/>
          </p:nvSpPr>
          <p:spPr bwMode="auto">
            <a:xfrm>
              <a:off x="8332788" y="438150"/>
              <a:ext cx="90487" cy="11747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22" name="Freeform 38"/>
            <p:cNvSpPr>
              <a:spLocks noEditPoints="1"/>
            </p:cNvSpPr>
            <p:nvPr/>
          </p:nvSpPr>
          <p:spPr bwMode="auto">
            <a:xfrm>
              <a:off x="8443913" y="474663"/>
              <a:ext cx="77787" cy="825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8262938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24" name="Freeform 43"/>
            <p:cNvSpPr>
              <a:spLocks/>
            </p:cNvSpPr>
            <p:nvPr/>
          </p:nvSpPr>
          <p:spPr bwMode="auto">
            <a:xfrm>
              <a:off x="8575675" y="442913"/>
              <a:ext cx="130175" cy="112712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25" name="Freeform 45"/>
            <p:cNvSpPr>
              <a:spLocks noEditPoints="1"/>
            </p:cNvSpPr>
            <p:nvPr/>
          </p:nvSpPr>
          <p:spPr bwMode="auto">
            <a:xfrm>
              <a:off x="8726488" y="474663"/>
              <a:ext cx="77787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26" name="Freeform 48"/>
            <p:cNvSpPr>
              <a:spLocks/>
            </p:cNvSpPr>
            <p:nvPr/>
          </p:nvSpPr>
          <p:spPr bwMode="auto">
            <a:xfrm>
              <a:off x="8909050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27" name="Freeform 50"/>
            <p:cNvSpPr>
              <a:spLocks/>
            </p:cNvSpPr>
            <p:nvPr/>
          </p:nvSpPr>
          <p:spPr bwMode="auto">
            <a:xfrm>
              <a:off x="8805863" y="476250"/>
              <a:ext cx="95250" cy="793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28" name="Freeform 52"/>
            <p:cNvSpPr>
              <a:spLocks/>
            </p:cNvSpPr>
            <p:nvPr/>
          </p:nvSpPr>
          <p:spPr bwMode="auto">
            <a:xfrm>
              <a:off x="8899525" y="419100"/>
              <a:ext cx="50800" cy="33338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</p:grpSp>
      <p:sp>
        <p:nvSpPr>
          <p:cNvPr id="29" name="Text Box 13"/>
          <p:cNvSpPr txBox="1">
            <a:spLocks noChangeArrowheads="1"/>
          </p:cNvSpPr>
          <p:nvPr userDrawn="1"/>
        </p:nvSpPr>
        <p:spPr bwMode="auto">
          <a:xfrm>
            <a:off x="5499100" y="6599238"/>
            <a:ext cx="3194050" cy="2174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 smtClean="0">
                <a:solidFill>
                  <a:srgbClr val="000000"/>
                </a:solidFill>
                <a:latin typeface="Arial" charset="0"/>
              </a:rPr>
              <a:t>© </a:t>
            </a:r>
            <a:r>
              <a:rPr kumimoji="0" lang="pl-PL" altLang="ja-JP" sz="900" dirty="0" smtClean="0">
                <a:solidFill>
                  <a:srgbClr val="000000"/>
                </a:solidFill>
                <a:latin typeface="Arial" charset="0"/>
              </a:rPr>
              <a:t>Hitachi ULSI Systems</a:t>
            </a:r>
            <a:r>
              <a:rPr kumimoji="0" lang="ja-JP" altLang="en-US" sz="90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kumimoji="0" lang="pl-PL" altLang="ja-JP" sz="900" dirty="0" smtClean="0">
                <a:solidFill>
                  <a:srgbClr val="000000"/>
                </a:solidFill>
                <a:latin typeface="Arial" charset="0"/>
              </a:rPr>
              <a:t>Co., Ltd.</a:t>
            </a:r>
            <a:r>
              <a:rPr kumimoji="0" lang="en-US" altLang="ja-JP" sz="900" dirty="0" smtClean="0">
                <a:solidFill>
                  <a:srgbClr val="000000"/>
                </a:solidFill>
                <a:latin typeface="Arial" charset="0"/>
              </a:rPr>
              <a:t> 2016. All rights reserved.</a:t>
            </a:r>
          </a:p>
        </p:txBody>
      </p:sp>
      <p:sp>
        <p:nvSpPr>
          <p:cNvPr id="30" name="スライド番号プレースホルダ 2"/>
          <p:cNvSpPr>
            <a:spLocks noGrp="1"/>
          </p:cNvSpPr>
          <p:nvPr>
            <p:ph type="sldNum" sz="quarter" idx="10"/>
          </p:nvPr>
        </p:nvSpPr>
        <p:spPr bwMode="auto">
          <a:xfrm>
            <a:off x="8580438" y="6545263"/>
            <a:ext cx="512762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none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500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4433CB6-D995-44A3-AE4B-692D8768B154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87809"/>
      </p:ext>
    </p:extLst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40"/>
          <p:cNvSpPr>
            <a:spLocks noChangeArrowheads="1"/>
          </p:cNvSpPr>
          <p:nvPr userDrawn="1"/>
        </p:nvSpPr>
        <p:spPr bwMode="auto">
          <a:xfrm>
            <a:off x="623888" y="739775"/>
            <a:ext cx="8520112" cy="635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sz="2200">
              <a:solidFill>
                <a:srgbClr val="FFFFFF"/>
              </a:solidFill>
            </a:endParaRPr>
          </a:p>
        </p:txBody>
      </p:sp>
      <p:sp>
        <p:nvSpPr>
          <p:cNvPr id="3" name="正方形/長方形 67"/>
          <p:cNvSpPr>
            <a:spLocks noChangeArrowheads="1"/>
          </p:cNvSpPr>
          <p:nvPr userDrawn="1"/>
        </p:nvSpPr>
        <p:spPr bwMode="auto">
          <a:xfrm>
            <a:off x="0" y="739775"/>
            <a:ext cx="1971675" cy="63500"/>
          </a:xfrm>
          <a:prstGeom prst="rect">
            <a:avLst/>
          </a:prstGeom>
          <a:solidFill>
            <a:srgbClr val="FD0014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4" name="正方形/長方形 68"/>
          <p:cNvSpPr>
            <a:spLocks noChangeArrowheads="1"/>
          </p:cNvSpPr>
          <p:nvPr userDrawn="1"/>
        </p:nvSpPr>
        <p:spPr bwMode="auto">
          <a:xfrm>
            <a:off x="0" y="739775"/>
            <a:ext cx="985838" cy="63500"/>
          </a:xfrm>
          <a:prstGeom prst="rect">
            <a:avLst/>
          </a:prstGeom>
          <a:solidFill>
            <a:srgbClr val="B3B3B3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grpSp>
        <p:nvGrpSpPr>
          <p:cNvPr id="5" name="グループ化 55"/>
          <p:cNvGrpSpPr>
            <a:grpSpLocks/>
          </p:cNvGrpSpPr>
          <p:nvPr userDrawn="1"/>
        </p:nvGrpSpPr>
        <p:grpSpPr bwMode="auto">
          <a:xfrm>
            <a:off x="7624763" y="203200"/>
            <a:ext cx="1344612" cy="385763"/>
            <a:chOff x="7624763" y="203200"/>
            <a:chExt cx="1344612" cy="385763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613775" y="207963"/>
              <a:ext cx="192088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8008938" y="207963"/>
              <a:ext cx="195262" cy="180975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8" name="Freeform 9"/>
            <p:cNvSpPr>
              <a:spLocks noEditPoints="1"/>
            </p:cNvSpPr>
            <p:nvPr/>
          </p:nvSpPr>
          <p:spPr bwMode="auto">
            <a:xfrm>
              <a:off x="8161338" y="207963"/>
              <a:ext cx="230187" cy="180975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8845550" y="207963"/>
              <a:ext cx="47625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7710488" y="207963"/>
              <a:ext cx="193675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7942263" y="207963"/>
              <a:ext cx="49212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auto">
            <a:xfrm>
              <a:off x="8383588" y="203200"/>
              <a:ext cx="204787" cy="192088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auto">
            <a:xfrm>
              <a:off x="7624763" y="441325"/>
              <a:ext cx="44450" cy="114300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7693025" y="474663"/>
              <a:ext cx="88900" cy="80962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7807325" y="474663"/>
              <a:ext cx="61913" cy="825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16" name="Freeform 24"/>
            <p:cNvSpPr>
              <a:spLocks noEditPoints="1"/>
            </p:cNvSpPr>
            <p:nvPr/>
          </p:nvSpPr>
          <p:spPr bwMode="auto">
            <a:xfrm>
              <a:off x="7880350" y="474663"/>
              <a:ext cx="92075" cy="114300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auto">
            <a:xfrm>
              <a:off x="7988300" y="474663"/>
              <a:ext cx="36513" cy="80962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18" name="Freeform 29"/>
            <p:cNvSpPr>
              <a:spLocks/>
            </p:cNvSpPr>
            <p:nvPr/>
          </p:nvSpPr>
          <p:spPr bwMode="auto">
            <a:xfrm>
              <a:off x="8001000" y="441325"/>
              <a:ext cx="26988" cy="238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19" name="Freeform 31"/>
            <p:cNvSpPr>
              <a:spLocks/>
            </p:cNvSpPr>
            <p:nvPr/>
          </p:nvSpPr>
          <p:spPr bwMode="auto">
            <a:xfrm>
              <a:off x="8045450" y="474663"/>
              <a:ext cx="69850" cy="80962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20" name="Freeform 33"/>
            <p:cNvSpPr>
              <a:spLocks noEditPoints="1"/>
            </p:cNvSpPr>
            <p:nvPr/>
          </p:nvSpPr>
          <p:spPr bwMode="auto">
            <a:xfrm>
              <a:off x="8124825" y="474663"/>
              <a:ext cx="76200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21" name="Freeform 36"/>
            <p:cNvSpPr>
              <a:spLocks/>
            </p:cNvSpPr>
            <p:nvPr/>
          </p:nvSpPr>
          <p:spPr bwMode="auto">
            <a:xfrm>
              <a:off x="8332788" y="438150"/>
              <a:ext cx="90487" cy="11747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22" name="Freeform 38"/>
            <p:cNvSpPr>
              <a:spLocks noEditPoints="1"/>
            </p:cNvSpPr>
            <p:nvPr/>
          </p:nvSpPr>
          <p:spPr bwMode="auto">
            <a:xfrm>
              <a:off x="8443913" y="474663"/>
              <a:ext cx="77787" cy="825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8262938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24" name="Freeform 43"/>
            <p:cNvSpPr>
              <a:spLocks/>
            </p:cNvSpPr>
            <p:nvPr/>
          </p:nvSpPr>
          <p:spPr bwMode="auto">
            <a:xfrm>
              <a:off x="8575675" y="442913"/>
              <a:ext cx="130175" cy="112712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25" name="Freeform 45"/>
            <p:cNvSpPr>
              <a:spLocks noEditPoints="1"/>
            </p:cNvSpPr>
            <p:nvPr/>
          </p:nvSpPr>
          <p:spPr bwMode="auto">
            <a:xfrm>
              <a:off x="8726488" y="474663"/>
              <a:ext cx="77787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26" name="Freeform 48"/>
            <p:cNvSpPr>
              <a:spLocks/>
            </p:cNvSpPr>
            <p:nvPr/>
          </p:nvSpPr>
          <p:spPr bwMode="auto">
            <a:xfrm>
              <a:off x="8909050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27" name="Freeform 50"/>
            <p:cNvSpPr>
              <a:spLocks/>
            </p:cNvSpPr>
            <p:nvPr/>
          </p:nvSpPr>
          <p:spPr bwMode="auto">
            <a:xfrm>
              <a:off x="8805863" y="476250"/>
              <a:ext cx="95250" cy="793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28" name="Freeform 52"/>
            <p:cNvSpPr>
              <a:spLocks/>
            </p:cNvSpPr>
            <p:nvPr/>
          </p:nvSpPr>
          <p:spPr bwMode="auto">
            <a:xfrm>
              <a:off x="8899525" y="419100"/>
              <a:ext cx="50800" cy="33338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</p:grpSp>
      <p:sp>
        <p:nvSpPr>
          <p:cNvPr id="29" name="Text Box 13"/>
          <p:cNvSpPr txBox="1">
            <a:spLocks noChangeArrowheads="1"/>
          </p:cNvSpPr>
          <p:nvPr userDrawn="1"/>
        </p:nvSpPr>
        <p:spPr bwMode="auto">
          <a:xfrm>
            <a:off x="5435527" y="6599238"/>
            <a:ext cx="3257623" cy="21698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 smtClean="0">
                <a:solidFill>
                  <a:srgbClr val="000000"/>
                </a:solidFill>
                <a:latin typeface="Arial" charset="0"/>
              </a:rPr>
              <a:t>© </a:t>
            </a:r>
            <a:r>
              <a:rPr kumimoji="0" lang="pl-PL" altLang="ja-JP" sz="900" dirty="0" smtClean="0">
                <a:solidFill>
                  <a:srgbClr val="000000"/>
                </a:solidFill>
                <a:latin typeface="Arial" charset="0"/>
              </a:rPr>
              <a:t>Hitachi ULSI Systems</a:t>
            </a:r>
            <a:r>
              <a:rPr kumimoji="0" lang="ja-JP" altLang="en-US" sz="90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kumimoji="0" lang="pl-PL" altLang="ja-JP" sz="900" dirty="0" smtClean="0">
                <a:solidFill>
                  <a:srgbClr val="000000"/>
                </a:solidFill>
                <a:latin typeface="Arial" charset="0"/>
              </a:rPr>
              <a:t>Co., Ltd.</a:t>
            </a:r>
            <a:r>
              <a:rPr kumimoji="0" lang="en-US" altLang="ja-JP" sz="900" dirty="0" smtClean="0">
                <a:solidFill>
                  <a:srgbClr val="000000"/>
                </a:solidFill>
                <a:latin typeface="Arial" charset="0"/>
              </a:rPr>
              <a:t> 2016. All rights reserved.</a:t>
            </a:r>
          </a:p>
        </p:txBody>
      </p:sp>
      <p:sp>
        <p:nvSpPr>
          <p:cNvPr id="30" name="スライド番号プレースホルダ 2"/>
          <p:cNvSpPr>
            <a:spLocks noGrp="1"/>
          </p:cNvSpPr>
          <p:nvPr>
            <p:ph type="sldNum" sz="quarter" idx="10"/>
          </p:nvPr>
        </p:nvSpPr>
        <p:spPr bwMode="auto">
          <a:xfrm>
            <a:off x="8580438" y="6545263"/>
            <a:ext cx="512762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none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500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2324535-189D-4F51-968D-78EB12B6C993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786818"/>
      </p:ext>
    </p:extLst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0ED720-0104-4369-84BC-D37694168613}" type="datetimeFigureOut">
              <a:rPr lang="ja-JP" altLang="en-US" sz="2200" smtClean="0">
                <a:solidFill>
                  <a:srgbClr val="000000"/>
                </a:solidFill>
              </a:rPr>
              <a:pPr/>
              <a:t>2016/7/25</a:t>
            </a:fld>
            <a:endParaRPr lang="ja-JP" altLang="en-US" sz="2200">
              <a:solidFill>
                <a:srgbClr val="000000"/>
              </a:solidFill>
            </a:endParaRPr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ja-JP" altLang="en-US" sz="2200">
              <a:solidFill>
                <a:srgbClr val="000000"/>
              </a:solidFill>
            </a:endParaRPr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D8002D-B5B0-4BAC-B1F6-782DDCCE6D9C}" type="slidenum">
              <a:rPr lang="ja-JP" altLang="en-US" sz="2200" smtClean="0">
                <a:solidFill>
                  <a:srgbClr val="000000"/>
                </a:solidFill>
              </a:rPr>
              <a:pPr/>
              <a:t>‹#›</a:t>
            </a:fld>
            <a:endParaRPr lang="ja-JP" altLang="en-US" sz="2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387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94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5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8" name="正方形/長方形 11"/>
          <p:cNvSpPr>
            <a:spLocks noChangeArrowheads="1"/>
          </p:cNvSpPr>
          <p:nvPr userDrawn="1"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/>
          </a:p>
        </p:txBody>
      </p:sp>
      <p:grpSp>
        <p:nvGrpSpPr>
          <p:cNvPr id="29" name="グループ化 39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30" name="正方形/長方形 40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正方形/長方形 41"/>
            <p:cNvSpPr/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566738" y="3153460"/>
            <a:ext cx="4201791" cy="48013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23B265A-D3C7-4C35-9D79-E6641AA36858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33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2015. 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1"/>
          <p:cNvSpPr>
            <a:spLocks noChangeArrowheads="1"/>
          </p:cNvSpPr>
          <p:nvPr/>
        </p:nvSpPr>
        <p:spPr bwMode="gray">
          <a:xfrm>
            <a:off x="0" y="739775"/>
            <a:ext cx="9144000" cy="74613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/>
          </a:p>
        </p:txBody>
      </p:sp>
      <p:grpSp>
        <p:nvGrpSpPr>
          <p:cNvPr id="5" name="グループ化 62"/>
          <p:cNvGrpSpPr>
            <a:grpSpLocks/>
          </p:cNvGrpSpPr>
          <p:nvPr userDrawn="1"/>
        </p:nvGrpSpPr>
        <p:grpSpPr bwMode="auto">
          <a:xfrm>
            <a:off x="0" y="739775"/>
            <a:ext cx="1481138" cy="74613"/>
            <a:chOff x="312738" y="2747963"/>
            <a:chExt cx="1970087" cy="109537"/>
          </a:xfrm>
        </p:grpSpPr>
        <p:sp>
          <p:nvSpPr>
            <p:cNvPr id="6" name="正方形/長方形 88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正方形/長方形 89"/>
            <p:cNvSpPr/>
            <p:nvPr/>
          </p:nvSpPr>
          <p:spPr bwMode="gray">
            <a:xfrm>
              <a:off x="312738" y="2747963"/>
              <a:ext cx="986100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" name="グループ化 37"/>
          <p:cNvGrpSpPr>
            <a:grpSpLocks/>
          </p:cNvGrpSpPr>
          <p:nvPr userDrawn="1"/>
        </p:nvGrpSpPr>
        <p:grpSpPr bwMode="auto">
          <a:xfrm>
            <a:off x="7624763" y="201613"/>
            <a:ext cx="1346200" cy="387350"/>
            <a:chOff x="6642100" y="547566"/>
            <a:chExt cx="1982788" cy="569913"/>
          </a:xfrm>
        </p:grpSpPr>
        <p:sp>
          <p:nvSpPr>
            <p:cNvPr id="9" name="Freeform 5"/>
            <p:cNvSpPr>
              <a:spLocks/>
            </p:cNvSpPr>
            <p:nvPr/>
          </p:nvSpPr>
          <p:spPr bwMode="gray">
            <a:xfrm>
              <a:off x="8098794" y="554572"/>
              <a:ext cx="285260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7207943" y="554572"/>
              <a:ext cx="287597" cy="268607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gray">
            <a:xfrm>
              <a:off x="7434747" y="554572"/>
              <a:ext cx="336700" cy="268607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gray">
            <a:xfrm>
              <a:off x="8440170" y="554572"/>
              <a:ext cx="72485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gray">
            <a:xfrm>
              <a:off x="6768362" y="554572"/>
              <a:ext cx="287597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gray">
            <a:xfrm>
              <a:off x="7109739" y="554572"/>
              <a:ext cx="72483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gray">
            <a:xfrm>
              <a:off x="7759756" y="547566"/>
              <a:ext cx="303965" cy="282620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gray">
            <a:xfrm>
              <a:off x="6642100" y="897922"/>
              <a:ext cx="65469" cy="170506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gray">
            <a:xfrm>
              <a:off x="6742642" y="946972"/>
              <a:ext cx="133278" cy="121457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gray">
            <a:xfrm>
              <a:off x="6910992" y="949308"/>
              <a:ext cx="91190" cy="121457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24"/>
            <p:cNvSpPr>
              <a:spLocks noEditPoints="1"/>
            </p:cNvSpPr>
            <p:nvPr/>
          </p:nvSpPr>
          <p:spPr bwMode="gray">
            <a:xfrm>
              <a:off x="7018548" y="946972"/>
              <a:ext cx="137954" cy="170507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7"/>
            <p:cNvSpPr>
              <a:spLocks/>
            </p:cNvSpPr>
            <p:nvPr/>
          </p:nvSpPr>
          <p:spPr bwMode="gray">
            <a:xfrm>
              <a:off x="7177546" y="946972"/>
              <a:ext cx="53779" cy="121457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9"/>
            <p:cNvSpPr>
              <a:spLocks/>
            </p:cNvSpPr>
            <p:nvPr/>
          </p:nvSpPr>
          <p:spPr bwMode="gray">
            <a:xfrm>
              <a:off x="7196251" y="897922"/>
              <a:ext cx="39750" cy="37371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31"/>
            <p:cNvSpPr>
              <a:spLocks/>
            </p:cNvSpPr>
            <p:nvPr/>
          </p:nvSpPr>
          <p:spPr bwMode="gray">
            <a:xfrm>
              <a:off x="7261721" y="946972"/>
              <a:ext cx="102881" cy="121457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33"/>
            <p:cNvSpPr>
              <a:spLocks noEditPoints="1"/>
            </p:cNvSpPr>
            <p:nvPr/>
          </p:nvSpPr>
          <p:spPr bwMode="gray">
            <a:xfrm>
              <a:off x="7378630" y="949308"/>
              <a:ext cx="114572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36"/>
            <p:cNvSpPr>
              <a:spLocks/>
            </p:cNvSpPr>
            <p:nvPr/>
          </p:nvSpPr>
          <p:spPr bwMode="gray">
            <a:xfrm>
              <a:off x="7687272" y="893251"/>
              <a:ext cx="133278" cy="175177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38"/>
            <p:cNvSpPr>
              <a:spLocks noEditPoints="1"/>
            </p:cNvSpPr>
            <p:nvPr/>
          </p:nvSpPr>
          <p:spPr bwMode="gray">
            <a:xfrm>
              <a:off x="7850945" y="949308"/>
              <a:ext cx="114572" cy="121457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41"/>
            <p:cNvSpPr>
              <a:spLocks/>
            </p:cNvSpPr>
            <p:nvPr/>
          </p:nvSpPr>
          <p:spPr bwMode="gray">
            <a:xfrm>
              <a:off x="7584391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43"/>
            <p:cNvSpPr>
              <a:spLocks/>
            </p:cNvSpPr>
            <p:nvPr/>
          </p:nvSpPr>
          <p:spPr bwMode="gray">
            <a:xfrm>
              <a:off x="8045016" y="902594"/>
              <a:ext cx="191732" cy="165835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45"/>
            <p:cNvSpPr>
              <a:spLocks noEditPoints="1"/>
            </p:cNvSpPr>
            <p:nvPr/>
          </p:nvSpPr>
          <p:spPr bwMode="gray">
            <a:xfrm>
              <a:off x="8267144" y="949308"/>
              <a:ext cx="112233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48"/>
            <p:cNvSpPr>
              <a:spLocks/>
            </p:cNvSpPr>
            <p:nvPr/>
          </p:nvSpPr>
          <p:spPr bwMode="gray">
            <a:xfrm>
              <a:off x="8536037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50"/>
            <p:cNvSpPr>
              <a:spLocks/>
            </p:cNvSpPr>
            <p:nvPr/>
          </p:nvSpPr>
          <p:spPr bwMode="gray">
            <a:xfrm>
              <a:off x="8384053" y="951643"/>
              <a:ext cx="140292" cy="11678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52"/>
            <p:cNvSpPr>
              <a:spLocks/>
            </p:cNvSpPr>
            <p:nvPr/>
          </p:nvSpPr>
          <p:spPr bwMode="gray">
            <a:xfrm>
              <a:off x="8522007" y="867557"/>
              <a:ext cx="74822" cy="49051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113191" y="179482"/>
            <a:ext cx="3831498" cy="4524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 userDrawn="1"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4E2E7BD-7B30-4A79-AF4E-2991678D7F7F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33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1"/>
          <p:cNvSpPr>
            <a:spLocks noChangeArrowheads="1"/>
          </p:cNvSpPr>
          <p:nvPr userDrawn="1"/>
        </p:nvSpPr>
        <p:spPr bwMode="gray">
          <a:xfrm>
            <a:off x="0" y="739775"/>
            <a:ext cx="9144000" cy="74613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/>
          </a:p>
        </p:txBody>
      </p:sp>
      <p:grpSp>
        <p:nvGrpSpPr>
          <p:cNvPr id="5" name="グループ化 62"/>
          <p:cNvGrpSpPr>
            <a:grpSpLocks/>
          </p:cNvGrpSpPr>
          <p:nvPr userDrawn="1"/>
        </p:nvGrpSpPr>
        <p:grpSpPr bwMode="auto">
          <a:xfrm>
            <a:off x="0" y="739775"/>
            <a:ext cx="1481138" cy="74613"/>
            <a:chOff x="312738" y="2747963"/>
            <a:chExt cx="1970087" cy="109537"/>
          </a:xfrm>
        </p:grpSpPr>
        <p:sp>
          <p:nvSpPr>
            <p:cNvPr id="6" name="正方形/長方形 37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正方形/長方形 39"/>
            <p:cNvSpPr/>
            <p:nvPr/>
          </p:nvSpPr>
          <p:spPr bwMode="gray">
            <a:xfrm>
              <a:off x="312738" y="2747963"/>
              <a:ext cx="986100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" name="グループ化 41"/>
          <p:cNvGrpSpPr>
            <a:grpSpLocks/>
          </p:cNvGrpSpPr>
          <p:nvPr userDrawn="1"/>
        </p:nvGrpSpPr>
        <p:grpSpPr bwMode="auto">
          <a:xfrm>
            <a:off x="7624763" y="201613"/>
            <a:ext cx="1346200" cy="387350"/>
            <a:chOff x="6642100" y="547566"/>
            <a:chExt cx="1982788" cy="569913"/>
          </a:xfrm>
        </p:grpSpPr>
        <p:sp>
          <p:nvSpPr>
            <p:cNvPr id="9" name="Freeform 5"/>
            <p:cNvSpPr>
              <a:spLocks/>
            </p:cNvSpPr>
            <p:nvPr/>
          </p:nvSpPr>
          <p:spPr bwMode="gray">
            <a:xfrm>
              <a:off x="8098794" y="554572"/>
              <a:ext cx="285260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7207943" y="554572"/>
              <a:ext cx="287597" cy="268607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gray">
            <a:xfrm>
              <a:off x="7434747" y="554572"/>
              <a:ext cx="336700" cy="268607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gray">
            <a:xfrm>
              <a:off x="8440170" y="554572"/>
              <a:ext cx="72485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gray">
            <a:xfrm>
              <a:off x="6768362" y="554572"/>
              <a:ext cx="287597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gray">
            <a:xfrm>
              <a:off x="7109739" y="554572"/>
              <a:ext cx="72483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gray">
            <a:xfrm>
              <a:off x="7759756" y="547566"/>
              <a:ext cx="303965" cy="282620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gray">
            <a:xfrm>
              <a:off x="6642100" y="897922"/>
              <a:ext cx="65469" cy="170506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gray">
            <a:xfrm>
              <a:off x="6742642" y="946972"/>
              <a:ext cx="133278" cy="121457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gray">
            <a:xfrm>
              <a:off x="6910992" y="949308"/>
              <a:ext cx="91190" cy="121457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24"/>
            <p:cNvSpPr>
              <a:spLocks noEditPoints="1"/>
            </p:cNvSpPr>
            <p:nvPr/>
          </p:nvSpPr>
          <p:spPr bwMode="gray">
            <a:xfrm>
              <a:off x="7018548" y="946972"/>
              <a:ext cx="137954" cy="170507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7"/>
            <p:cNvSpPr>
              <a:spLocks/>
            </p:cNvSpPr>
            <p:nvPr/>
          </p:nvSpPr>
          <p:spPr bwMode="gray">
            <a:xfrm>
              <a:off x="7177546" y="946972"/>
              <a:ext cx="53779" cy="121457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9"/>
            <p:cNvSpPr>
              <a:spLocks/>
            </p:cNvSpPr>
            <p:nvPr/>
          </p:nvSpPr>
          <p:spPr bwMode="gray">
            <a:xfrm>
              <a:off x="7196251" y="897922"/>
              <a:ext cx="39750" cy="37371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31"/>
            <p:cNvSpPr>
              <a:spLocks/>
            </p:cNvSpPr>
            <p:nvPr/>
          </p:nvSpPr>
          <p:spPr bwMode="gray">
            <a:xfrm>
              <a:off x="7261721" y="946972"/>
              <a:ext cx="102881" cy="121457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33"/>
            <p:cNvSpPr>
              <a:spLocks noEditPoints="1"/>
            </p:cNvSpPr>
            <p:nvPr/>
          </p:nvSpPr>
          <p:spPr bwMode="gray">
            <a:xfrm>
              <a:off x="7378630" y="949308"/>
              <a:ext cx="114572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36"/>
            <p:cNvSpPr>
              <a:spLocks/>
            </p:cNvSpPr>
            <p:nvPr/>
          </p:nvSpPr>
          <p:spPr bwMode="gray">
            <a:xfrm>
              <a:off x="7687272" y="893251"/>
              <a:ext cx="133278" cy="175177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38"/>
            <p:cNvSpPr>
              <a:spLocks noEditPoints="1"/>
            </p:cNvSpPr>
            <p:nvPr/>
          </p:nvSpPr>
          <p:spPr bwMode="gray">
            <a:xfrm>
              <a:off x="7850945" y="949308"/>
              <a:ext cx="114572" cy="121457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41"/>
            <p:cNvSpPr>
              <a:spLocks/>
            </p:cNvSpPr>
            <p:nvPr/>
          </p:nvSpPr>
          <p:spPr bwMode="gray">
            <a:xfrm>
              <a:off x="7584391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43"/>
            <p:cNvSpPr>
              <a:spLocks/>
            </p:cNvSpPr>
            <p:nvPr/>
          </p:nvSpPr>
          <p:spPr bwMode="gray">
            <a:xfrm>
              <a:off x="8045016" y="902594"/>
              <a:ext cx="191732" cy="165835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45"/>
            <p:cNvSpPr>
              <a:spLocks noEditPoints="1"/>
            </p:cNvSpPr>
            <p:nvPr/>
          </p:nvSpPr>
          <p:spPr bwMode="gray">
            <a:xfrm>
              <a:off x="8267144" y="949308"/>
              <a:ext cx="112233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48"/>
            <p:cNvSpPr>
              <a:spLocks/>
            </p:cNvSpPr>
            <p:nvPr/>
          </p:nvSpPr>
          <p:spPr bwMode="gray">
            <a:xfrm>
              <a:off x="8536037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50"/>
            <p:cNvSpPr>
              <a:spLocks/>
            </p:cNvSpPr>
            <p:nvPr/>
          </p:nvSpPr>
          <p:spPr bwMode="gray">
            <a:xfrm>
              <a:off x="8384053" y="951643"/>
              <a:ext cx="140292" cy="11678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52"/>
            <p:cNvSpPr>
              <a:spLocks/>
            </p:cNvSpPr>
            <p:nvPr/>
          </p:nvSpPr>
          <p:spPr bwMode="gray">
            <a:xfrm>
              <a:off x="8522007" y="867557"/>
              <a:ext cx="74822" cy="49051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113191" y="266943"/>
            <a:ext cx="35509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7F5D8D-7BCE-4875-B418-C603B280A558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33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93"/>
          <p:cNvGrpSpPr>
            <a:grpSpLocks/>
          </p:cNvGrpSpPr>
          <p:nvPr userDrawn="1"/>
        </p:nvGrpSpPr>
        <p:grpSpPr bwMode="auto">
          <a:xfrm>
            <a:off x="2541588" y="3873500"/>
            <a:ext cx="3990975" cy="441325"/>
            <a:chOff x="2541588" y="1458913"/>
            <a:chExt cx="3990976" cy="441325"/>
          </a:xfrm>
        </p:grpSpPr>
        <p:sp>
          <p:nvSpPr>
            <p:cNvPr id="3" name="Freeform 84"/>
            <p:cNvSpPr>
              <a:spLocks noEditPoints="1"/>
            </p:cNvSpPr>
            <p:nvPr userDrawn="1"/>
          </p:nvSpPr>
          <p:spPr bwMode="auto">
            <a:xfrm>
              <a:off x="2541588" y="1460501"/>
              <a:ext cx="147637" cy="149225"/>
            </a:xfrm>
            <a:custGeom>
              <a:avLst/>
              <a:gdLst/>
              <a:ahLst/>
              <a:cxnLst>
                <a:cxn ang="0">
                  <a:pos x="100" y="125"/>
                </a:cxn>
                <a:cxn ang="0">
                  <a:pos x="120" y="138"/>
                </a:cxn>
                <a:cxn ang="0">
                  <a:pos x="128" y="155"/>
                </a:cxn>
                <a:cxn ang="0">
                  <a:pos x="125" y="168"/>
                </a:cxn>
                <a:cxn ang="0">
                  <a:pos x="116" y="176"/>
                </a:cxn>
                <a:cxn ang="0">
                  <a:pos x="109" y="165"/>
                </a:cxn>
                <a:cxn ang="0">
                  <a:pos x="100" y="147"/>
                </a:cxn>
                <a:cxn ang="0">
                  <a:pos x="86" y="184"/>
                </a:cxn>
                <a:cxn ang="0">
                  <a:pos x="86" y="273"/>
                </a:cxn>
                <a:cxn ang="0">
                  <a:pos x="84" y="277"/>
                </a:cxn>
                <a:cxn ang="0">
                  <a:pos x="68" y="280"/>
                </a:cxn>
                <a:cxn ang="0">
                  <a:pos x="59" y="275"/>
                </a:cxn>
                <a:cxn ang="0">
                  <a:pos x="64" y="135"/>
                </a:cxn>
                <a:cxn ang="0">
                  <a:pos x="35" y="186"/>
                </a:cxn>
                <a:cxn ang="0">
                  <a:pos x="4" y="220"/>
                </a:cxn>
                <a:cxn ang="0">
                  <a:pos x="17" y="187"/>
                </a:cxn>
                <a:cxn ang="0">
                  <a:pos x="58" y="97"/>
                </a:cxn>
                <a:cxn ang="0">
                  <a:pos x="17" y="97"/>
                </a:cxn>
                <a:cxn ang="0">
                  <a:pos x="4" y="83"/>
                </a:cxn>
                <a:cxn ang="0">
                  <a:pos x="62" y="87"/>
                </a:cxn>
                <a:cxn ang="0">
                  <a:pos x="35" y="45"/>
                </a:cxn>
                <a:cxn ang="0">
                  <a:pos x="7" y="41"/>
                </a:cxn>
                <a:cxn ang="0">
                  <a:pos x="74" y="21"/>
                </a:cxn>
                <a:cxn ang="0">
                  <a:pos x="104" y="6"/>
                </a:cxn>
                <a:cxn ang="0">
                  <a:pos x="135" y="13"/>
                </a:cxn>
                <a:cxn ang="0">
                  <a:pos x="141" y="21"/>
                </a:cxn>
                <a:cxn ang="0">
                  <a:pos x="135" y="25"/>
                </a:cxn>
                <a:cxn ang="0">
                  <a:pos x="102" y="32"/>
                </a:cxn>
                <a:cxn ang="0">
                  <a:pos x="104" y="87"/>
                </a:cxn>
                <a:cxn ang="0">
                  <a:pos x="120" y="67"/>
                </a:cxn>
                <a:cxn ang="0">
                  <a:pos x="145" y="94"/>
                </a:cxn>
                <a:cxn ang="0">
                  <a:pos x="142" y="97"/>
                </a:cxn>
                <a:cxn ang="0">
                  <a:pos x="212" y="139"/>
                </a:cxn>
                <a:cxn ang="0">
                  <a:pos x="241" y="168"/>
                </a:cxn>
                <a:cxn ang="0">
                  <a:pos x="264" y="197"/>
                </a:cxn>
                <a:cxn ang="0">
                  <a:pos x="278" y="225"/>
                </a:cxn>
                <a:cxn ang="0">
                  <a:pos x="278" y="245"/>
                </a:cxn>
                <a:cxn ang="0">
                  <a:pos x="265" y="265"/>
                </a:cxn>
                <a:cxn ang="0">
                  <a:pos x="260" y="265"/>
                </a:cxn>
                <a:cxn ang="0">
                  <a:pos x="255" y="255"/>
                </a:cxn>
                <a:cxn ang="0">
                  <a:pos x="248" y="229"/>
                </a:cxn>
                <a:cxn ang="0">
                  <a:pos x="126" y="258"/>
                </a:cxn>
                <a:cxn ang="0">
                  <a:pos x="122" y="273"/>
                </a:cxn>
                <a:cxn ang="0">
                  <a:pos x="116" y="271"/>
                </a:cxn>
                <a:cxn ang="0">
                  <a:pos x="104" y="233"/>
                </a:cxn>
                <a:cxn ang="0">
                  <a:pos x="145" y="186"/>
                </a:cxn>
                <a:cxn ang="0">
                  <a:pos x="168" y="87"/>
                </a:cxn>
                <a:cxn ang="0">
                  <a:pos x="178" y="29"/>
                </a:cxn>
                <a:cxn ang="0">
                  <a:pos x="219" y="24"/>
                </a:cxn>
                <a:cxn ang="0">
                  <a:pos x="223" y="29"/>
                </a:cxn>
                <a:cxn ang="0">
                  <a:pos x="220" y="34"/>
                </a:cxn>
                <a:cxn ang="0">
                  <a:pos x="191" y="94"/>
                </a:cxn>
                <a:cxn ang="0">
                  <a:pos x="144" y="232"/>
                </a:cxn>
                <a:cxn ang="0">
                  <a:pos x="245" y="219"/>
                </a:cxn>
                <a:cxn ang="0">
                  <a:pos x="231" y="184"/>
                </a:cxn>
                <a:cxn ang="0">
                  <a:pos x="212" y="139"/>
                </a:cxn>
              </a:cxnLst>
              <a:rect l="0" t="0" r="r" b="b"/>
              <a:pathLst>
                <a:path w="280" h="280">
                  <a:moveTo>
                    <a:pt x="86" y="118"/>
                  </a:moveTo>
                  <a:lnTo>
                    <a:pt x="86" y="118"/>
                  </a:lnTo>
                  <a:lnTo>
                    <a:pt x="100" y="125"/>
                  </a:lnTo>
                  <a:lnTo>
                    <a:pt x="113" y="134"/>
                  </a:lnTo>
                  <a:lnTo>
                    <a:pt x="113" y="134"/>
                  </a:lnTo>
                  <a:lnTo>
                    <a:pt x="120" y="138"/>
                  </a:lnTo>
                  <a:lnTo>
                    <a:pt x="125" y="144"/>
                  </a:lnTo>
                  <a:lnTo>
                    <a:pt x="128" y="148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6" y="163"/>
                  </a:lnTo>
                  <a:lnTo>
                    <a:pt x="125" y="168"/>
                  </a:lnTo>
                  <a:lnTo>
                    <a:pt x="120" y="174"/>
                  </a:lnTo>
                  <a:lnTo>
                    <a:pt x="116" y="176"/>
                  </a:lnTo>
                  <a:lnTo>
                    <a:pt x="116" y="176"/>
                  </a:lnTo>
                  <a:lnTo>
                    <a:pt x="115" y="176"/>
                  </a:lnTo>
                  <a:lnTo>
                    <a:pt x="113" y="174"/>
                  </a:lnTo>
                  <a:lnTo>
                    <a:pt x="109" y="165"/>
                  </a:lnTo>
                  <a:lnTo>
                    <a:pt x="109" y="165"/>
                  </a:lnTo>
                  <a:lnTo>
                    <a:pt x="104" y="155"/>
                  </a:lnTo>
                  <a:lnTo>
                    <a:pt x="100" y="147"/>
                  </a:lnTo>
                  <a:lnTo>
                    <a:pt x="94" y="138"/>
                  </a:lnTo>
                  <a:lnTo>
                    <a:pt x="86" y="128"/>
                  </a:lnTo>
                  <a:lnTo>
                    <a:pt x="86" y="184"/>
                  </a:lnTo>
                  <a:lnTo>
                    <a:pt x="86" y="184"/>
                  </a:lnTo>
                  <a:lnTo>
                    <a:pt x="86" y="273"/>
                  </a:lnTo>
                  <a:lnTo>
                    <a:pt x="86" y="273"/>
                  </a:lnTo>
                  <a:lnTo>
                    <a:pt x="86" y="275"/>
                  </a:lnTo>
                  <a:lnTo>
                    <a:pt x="84" y="277"/>
                  </a:lnTo>
                  <a:lnTo>
                    <a:pt x="84" y="277"/>
                  </a:lnTo>
                  <a:lnTo>
                    <a:pt x="78" y="278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61" y="278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64" y="163"/>
                  </a:lnTo>
                  <a:lnTo>
                    <a:pt x="64" y="135"/>
                  </a:lnTo>
                  <a:lnTo>
                    <a:pt x="64" y="135"/>
                  </a:lnTo>
                  <a:lnTo>
                    <a:pt x="49" y="163"/>
                  </a:lnTo>
                  <a:lnTo>
                    <a:pt x="35" y="186"/>
                  </a:lnTo>
                  <a:lnTo>
                    <a:pt x="35" y="186"/>
                  </a:lnTo>
                  <a:lnTo>
                    <a:pt x="22" y="203"/>
                  </a:lnTo>
                  <a:lnTo>
                    <a:pt x="4" y="220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17" y="187"/>
                  </a:lnTo>
                  <a:lnTo>
                    <a:pt x="33" y="160"/>
                  </a:lnTo>
                  <a:lnTo>
                    <a:pt x="46" y="129"/>
                  </a:lnTo>
                  <a:lnTo>
                    <a:pt x="58" y="97"/>
                  </a:lnTo>
                  <a:lnTo>
                    <a:pt x="29" y="97"/>
                  </a:lnTo>
                  <a:lnTo>
                    <a:pt x="29" y="97"/>
                  </a:lnTo>
                  <a:lnTo>
                    <a:pt x="17" y="97"/>
                  </a:lnTo>
                  <a:lnTo>
                    <a:pt x="7" y="99"/>
                  </a:lnTo>
                  <a:lnTo>
                    <a:pt x="4" y="83"/>
                  </a:lnTo>
                  <a:lnTo>
                    <a:pt x="4" y="83"/>
                  </a:lnTo>
                  <a:lnTo>
                    <a:pt x="17" y="86"/>
                  </a:lnTo>
                  <a:lnTo>
                    <a:pt x="29" y="87"/>
                  </a:lnTo>
                  <a:lnTo>
                    <a:pt x="62" y="87"/>
                  </a:lnTo>
                  <a:lnTo>
                    <a:pt x="62" y="41"/>
                  </a:lnTo>
                  <a:lnTo>
                    <a:pt x="62" y="41"/>
                  </a:lnTo>
                  <a:lnTo>
                    <a:pt x="35" y="45"/>
                  </a:lnTo>
                  <a:lnTo>
                    <a:pt x="9" y="48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42" y="32"/>
                  </a:lnTo>
                  <a:lnTo>
                    <a:pt x="74" y="21"/>
                  </a:lnTo>
                  <a:lnTo>
                    <a:pt x="74" y="21"/>
                  </a:lnTo>
                  <a:lnTo>
                    <a:pt x="87" y="16"/>
                  </a:lnTo>
                  <a:lnTo>
                    <a:pt x="96" y="10"/>
                  </a:lnTo>
                  <a:lnTo>
                    <a:pt x="104" y="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35" y="13"/>
                  </a:lnTo>
                  <a:lnTo>
                    <a:pt x="139" y="18"/>
                  </a:lnTo>
                  <a:lnTo>
                    <a:pt x="141" y="21"/>
                  </a:lnTo>
                  <a:lnTo>
                    <a:pt x="141" y="21"/>
                  </a:lnTo>
                  <a:lnTo>
                    <a:pt x="139" y="25"/>
                  </a:lnTo>
                  <a:lnTo>
                    <a:pt x="135" y="25"/>
                  </a:lnTo>
                  <a:lnTo>
                    <a:pt x="135" y="25"/>
                  </a:lnTo>
                  <a:lnTo>
                    <a:pt x="125" y="25"/>
                  </a:lnTo>
                  <a:lnTo>
                    <a:pt x="125" y="25"/>
                  </a:lnTo>
                  <a:lnTo>
                    <a:pt x="102" y="32"/>
                  </a:lnTo>
                  <a:lnTo>
                    <a:pt x="86" y="37"/>
                  </a:lnTo>
                  <a:lnTo>
                    <a:pt x="86" y="87"/>
                  </a:lnTo>
                  <a:lnTo>
                    <a:pt x="104" y="87"/>
                  </a:lnTo>
                  <a:lnTo>
                    <a:pt x="104" y="8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44" y="90"/>
                  </a:lnTo>
                  <a:lnTo>
                    <a:pt x="144" y="90"/>
                  </a:lnTo>
                  <a:lnTo>
                    <a:pt x="145" y="94"/>
                  </a:lnTo>
                  <a:lnTo>
                    <a:pt x="145" y="94"/>
                  </a:lnTo>
                  <a:lnTo>
                    <a:pt x="145" y="96"/>
                  </a:lnTo>
                  <a:lnTo>
                    <a:pt x="142" y="97"/>
                  </a:lnTo>
                  <a:lnTo>
                    <a:pt x="86" y="97"/>
                  </a:lnTo>
                  <a:lnTo>
                    <a:pt x="86" y="118"/>
                  </a:lnTo>
                  <a:close/>
                  <a:moveTo>
                    <a:pt x="212" y="139"/>
                  </a:moveTo>
                  <a:lnTo>
                    <a:pt x="212" y="139"/>
                  </a:lnTo>
                  <a:lnTo>
                    <a:pt x="228" y="155"/>
                  </a:lnTo>
                  <a:lnTo>
                    <a:pt x="241" y="168"/>
                  </a:lnTo>
                  <a:lnTo>
                    <a:pt x="252" y="181"/>
                  </a:lnTo>
                  <a:lnTo>
                    <a:pt x="264" y="197"/>
                  </a:lnTo>
                  <a:lnTo>
                    <a:pt x="264" y="197"/>
                  </a:lnTo>
                  <a:lnTo>
                    <a:pt x="273" y="209"/>
                  </a:lnTo>
                  <a:lnTo>
                    <a:pt x="277" y="218"/>
                  </a:lnTo>
                  <a:lnTo>
                    <a:pt x="278" y="225"/>
                  </a:lnTo>
                  <a:lnTo>
                    <a:pt x="280" y="233"/>
                  </a:lnTo>
                  <a:lnTo>
                    <a:pt x="280" y="233"/>
                  </a:lnTo>
                  <a:lnTo>
                    <a:pt x="278" y="245"/>
                  </a:lnTo>
                  <a:lnTo>
                    <a:pt x="274" y="255"/>
                  </a:lnTo>
                  <a:lnTo>
                    <a:pt x="268" y="264"/>
                  </a:lnTo>
                  <a:lnTo>
                    <a:pt x="265" y="265"/>
                  </a:lnTo>
                  <a:lnTo>
                    <a:pt x="261" y="267"/>
                  </a:lnTo>
                  <a:lnTo>
                    <a:pt x="261" y="267"/>
                  </a:lnTo>
                  <a:lnTo>
                    <a:pt x="260" y="265"/>
                  </a:lnTo>
                  <a:lnTo>
                    <a:pt x="258" y="26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52" y="245"/>
                  </a:lnTo>
                  <a:lnTo>
                    <a:pt x="248" y="229"/>
                  </a:lnTo>
                  <a:lnTo>
                    <a:pt x="248" y="229"/>
                  </a:lnTo>
                  <a:lnTo>
                    <a:pt x="219" y="238"/>
                  </a:lnTo>
                  <a:lnTo>
                    <a:pt x="194" y="244"/>
                  </a:lnTo>
                  <a:lnTo>
                    <a:pt x="126" y="258"/>
                  </a:lnTo>
                  <a:lnTo>
                    <a:pt x="126" y="258"/>
                  </a:lnTo>
                  <a:lnTo>
                    <a:pt x="123" y="270"/>
                  </a:lnTo>
                  <a:lnTo>
                    <a:pt x="122" y="273"/>
                  </a:lnTo>
                  <a:lnTo>
                    <a:pt x="119" y="273"/>
                  </a:lnTo>
                  <a:lnTo>
                    <a:pt x="119" y="273"/>
                  </a:lnTo>
                  <a:lnTo>
                    <a:pt x="116" y="271"/>
                  </a:lnTo>
                  <a:lnTo>
                    <a:pt x="113" y="267"/>
                  </a:lnTo>
                  <a:lnTo>
                    <a:pt x="104" y="233"/>
                  </a:lnTo>
                  <a:lnTo>
                    <a:pt x="104" y="233"/>
                  </a:lnTo>
                  <a:lnTo>
                    <a:pt x="132" y="232"/>
                  </a:lnTo>
                  <a:lnTo>
                    <a:pt x="132" y="232"/>
                  </a:lnTo>
                  <a:lnTo>
                    <a:pt x="145" y="186"/>
                  </a:lnTo>
                  <a:lnTo>
                    <a:pt x="160" y="129"/>
                  </a:lnTo>
                  <a:lnTo>
                    <a:pt x="160" y="129"/>
                  </a:lnTo>
                  <a:lnTo>
                    <a:pt x="168" y="87"/>
                  </a:lnTo>
                  <a:lnTo>
                    <a:pt x="177" y="45"/>
                  </a:lnTo>
                  <a:lnTo>
                    <a:pt x="177" y="45"/>
                  </a:lnTo>
                  <a:lnTo>
                    <a:pt x="178" y="29"/>
                  </a:lnTo>
                  <a:lnTo>
                    <a:pt x="180" y="15"/>
                  </a:lnTo>
                  <a:lnTo>
                    <a:pt x="180" y="15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2" y="26"/>
                  </a:lnTo>
                  <a:lnTo>
                    <a:pt x="223" y="29"/>
                  </a:lnTo>
                  <a:lnTo>
                    <a:pt x="223" y="29"/>
                  </a:lnTo>
                  <a:lnTo>
                    <a:pt x="223" y="32"/>
                  </a:lnTo>
                  <a:lnTo>
                    <a:pt x="220" y="34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191" y="94"/>
                  </a:lnTo>
                  <a:lnTo>
                    <a:pt x="175" y="149"/>
                  </a:lnTo>
                  <a:lnTo>
                    <a:pt x="158" y="196"/>
                  </a:lnTo>
                  <a:lnTo>
                    <a:pt x="144" y="232"/>
                  </a:lnTo>
                  <a:lnTo>
                    <a:pt x="144" y="232"/>
                  </a:lnTo>
                  <a:lnTo>
                    <a:pt x="200" y="226"/>
                  </a:lnTo>
                  <a:lnTo>
                    <a:pt x="245" y="219"/>
                  </a:lnTo>
                  <a:lnTo>
                    <a:pt x="245" y="219"/>
                  </a:lnTo>
                  <a:lnTo>
                    <a:pt x="239" y="202"/>
                  </a:lnTo>
                  <a:lnTo>
                    <a:pt x="231" y="184"/>
                  </a:lnTo>
                  <a:lnTo>
                    <a:pt x="219" y="164"/>
                  </a:lnTo>
                  <a:lnTo>
                    <a:pt x="206" y="144"/>
                  </a:lnTo>
                  <a:lnTo>
                    <a:pt x="212" y="13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" name="Freeform 85"/>
            <p:cNvSpPr>
              <a:spLocks noEditPoints="1"/>
            </p:cNvSpPr>
            <p:nvPr userDrawn="1"/>
          </p:nvSpPr>
          <p:spPr bwMode="auto">
            <a:xfrm>
              <a:off x="2711450" y="1466851"/>
              <a:ext cx="127000" cy="130175"/>
            </a:xfrm>
            <a:custGeom>
              <a:avLst/>
              <a:gdLst/>
              <a:ahLst/>
              <a:cxnLst>
                <a:cxn ang="0">
                  <a:pos x="20" y="71"/>
                </a:cxn>
                <a:cxn ang="0">
                  <a:pos x="49" y="73"/>
                </a:cxn>
                <a:cxn ang="0">
                  <a:pos x="83" y="22"/>
                </a:cxn>
                <a:cxn ang="0">
                  <a:pos x="74" y="11"/>
                </a:cxn>
                <a:cxn ang="0">
                  <a:pos x="65" y="5"/>
                </a:cxn>
                <a:cxn ang="0">
                  <a:pos x="68" y="2"/>
                </a:cxn>
                <a:cxn ang="0">
                  <a:pos x="84" y="0"/>
                </a:cxn>
                <a:cxn ang="0">
                  <a:pos x="109" y="11"/>
                </a:cxn>
                <a:cxn ang="0">
                  <a:pos x="114" y="19"/>
                </a:cxn>
                <a:cxn ang="0">
                  <a:pos x="107" y="32"/>
                </a:cxn>
                <a:cxn ang="0">
                  <a:pos x="96" y="64"/>
                </a:cxn>
                <a:cxn ang="0">
                  <a:pos x="133" y="50"/>
                </a:cxn>
                <a:cxn ang="0">
                  <a:pos x="149" y="51"/>
                </a:cxn>
                <a:cxn ang="0">
                  <a:pos x="152" y="63"/>
                </a:cxn>
                <a:cxn ang="0">
                  <a:pos x="138" y="71"/>
                </a:cxn>
                <a:cxn ang="0">
                  <a:pos x="80" y="119"/>
                </a:cxn>
                <a:cxn ang="0">
                  <a:pos x="39" y="226"/>
                </a:cxn>
                <a:cxn ang="0">
                  <a:pos x="20" y="244"/>
                </a:cxn>
                <a:cxn ang="0">
                  <a:pos x="10" y="238"/>
                </a:cxn>
                <a:cxn ang="0">
                  <a:pos x="13" y="221"/>
                </a:cxn>
                <a:cxn ang="0">
                  <a:pos x="35" y="176"/>
                </a:cxn>
                <a:cxn ang="0">
                  <a:pos x="70" y="87"/>
                </a:cxn>
                <a:cxn ang="0">
                  <a:pos x="35" y="92"/>
                </a:cxn>
                <a:cxn ang="0">
                  <a:pos x="0" y="71"/>
                </a:cxn>
                <a:cxn ang="0">
                  <a:pos x="129" y="189"/>
                </a:cxn>
                <a:cxn ang="0">
                  <a:pos x="130" y="210"/>
                </a:cxn>
                <a:cxn ang="0">
                  <a:pos x="157" y="223"/>
                </a:cxn>
                <a:cxn ang="0">
                  <a:pos x="196" y="225"/>
                </a:cxn>
                <a:cxn ang="0">
                  <a:pos x="223" y="221"/>
                </a:cxn>
                <a:cxn ang="0">
                  <a:pos x="238" y="228"/>
                </a:cxn>
                <a:cxn ang="0">
                  <a:pos x="236" y="239"/>
                </a:cxn>
                <a:cxn ang="0">
                  <a:pos x="223" y="247"/>
                </a:cxn>
                <a:cxn ang="0">
                  <a:pos x="177" y="248"/>
                </a:cxn>
                <a:cxn ang="0">
                  <a:pos x="139" y="239"/>
                </a:cxn>
                <a:cxn ang="0">
                  <a:pos x="116" y="216"/>
                </a:cxn>
                <a:cxn ang="0">
                  <a:pos x="114" y="196"/>
                </a:cxn>
                <a:cxn ang="0">
                  <a:pos x="132" y="174"/>
                </a:cxn>
                <a:cxn ang="0">
                  <a:pos x="139" y="105"/>
                </a:cxn>
                <a:cxn ang="0">
                  <a:pos x="194" y="92"/>
                </a:cxn>
                <a:cxn ang="0">
                  <a:pos x="222" y="97"/>
                </a:cxn>
                <a:cxn ang="0">
                  <a:pos x="232" y="112"/>
                </a:cxn>
                <a:cxn ang="0">
                  <a:pos x="228" y="119"/>
                </a:cxn>
                <a:cxn ang="0">
                  <a:pos x="209" y="118"/>
                </a:cxn>
                <a:cxn ang="0">
                  <a:pos x="197" y="121"/>
                </a:cxn>
                <a:cxn ang="0">
                  <a:pos x="162" y="134"/>
                </a:cxn>
                <a:cxn ang="0">
                  <a:pos x="188" y="111"/>
                </a:cxn>
                <a:cxn ang="0">
                  <a:pos x="177" y="109"/>
                </a:cxn>
                <a:cxn ang="0">
                  <a:pos x="126" y="124"/>
                </a:cxn>
              </a:cxnLst>
              <a:rect l="0" t="0" r="r" b="b"/>
              <a:pathLst>
                <a:path w="239" h="248">
                  <a:moveTo>
                    <a:pt x="6" y="66"/>
                  </a:moveTo>
                  <a:lnTo>
                    <a:pt x="6" y="66"/>
                  </a:lnTo>
                  <a:lnTo>
                    <a:pt x="13" y="70"/>
                  </a:lnTo>
                  <a:lnTo>
                    <a:pt x="20" y="71"/>
                  </a:lnTo>
                  <a:lnTo>
                    <a:pt x="29" y="73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49" y="73"/>
                  </a:lnTo>
                  <a:lnTo>
                    <a:pt x="74" y="69"/>
                  </a:lnTo>
                  <a:lnTo>
                    <a:pt x="74" y="69"/>
                  </a:lnTo>
                  <a:lnTo>
                    <a:pt x="81" y="41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19"/>
                  </a:lnTo>
                  <a:lnTo>
                    <a:pt x="80" y="15"/>
                  </a:lnTo>
                  <a:lnTo>
                    <a:pt x="74" y="11"/>
                  </a:lnTo>
                  <a:lnTo>
                    <a:pt x="67" y="8"/>
                  </a:lnTo>
                  <a:lnTo>
                    <a:pt x="67" y="8"/>
                  </a:lnTo>
                  <a:lnTo>
                    <a:pt x="67" y="6"/>
                  </a:lnTo>
                  <a:lnTo>
                    <a:pt x="65" y="5"/>
                  </a:lnTo>
                  <a:lnTo>
                    <a:pt x="65" y="5"/>
                  </a:lnTo>
                  <a:lnTo>
                    <a:pt x="67" y="3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2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90" y="2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9" y="11"/>
                  </a:lnTo>
                  <a:lnTo>
                    <a:pt x="112" y="14"/>
                  </a:lnTo>
                  <a:lnTo>
                    <a:pt x="114" y="16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4" y="24"/>
                  </a:lnTo>
                  <a:lnTo>
                    <a:pt x="112" y="27"/>
                  </a:lnTo>
                  <a:lnTo>
                    <a:pt x="112" y="27"/>
                  </a:lnTo>
                  <a:lnTo>
                    <a:pt x="107" y="32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96" y="64"/>
                  </a:lnTo>
                  <a:lnTo>
                    <a:pt x="96" y="64"/>
                  </a:lnTo>
                  <a:lnTo>
                    <a:pt x="112" y="58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33" y="50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45" y="50"/>
                  </a:lnTo>
                  <a:lnTo>
                    <a:pt x="149" y="51"/>
                  </a:lnTo>
                  <a:lnTo>
                    <a:pt x="152" y="54"/>
                  </a:lnTo>
                  <a:lnTo>
                    <a:pt x="154" y="58"/>
                  </a:lnTo>
                  <a:lnTo>
                    <a:pt x="154" y="58"/>
                  </a:lnTo>
                  <a:lnTo>
                    <a:pt x="152" y="63"/>
                  </a:lnTo>
                  <a:lnTo>
                    <a:pt x="149" y="66"/>
                  </a:lnTo>
                  <a:lnTo>
                    <a:pt x="145" y="69"/>
                  </a:lnTo>
                  <a:lnTo>
                    <a:pt x="138" y="71"/>
                  </a:lnTo>
                  <a:lnTo>
                    <a:pt x="138" y="71"/>
                  </a:lnTo>
                  <a:lnTo>
                    <a:pt x="113" y="79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80" y="119"/>
                  </a:lnTo>
                  <a:lnTo>
                    <a:pt x="67" y="154"/>
                  </a:lnTo>
                  <a:lnTo>
                    <a:pt x="54" y="190"/>
                  </a:lnTo>
                  <a:lnTo>
                    <a:pt x="39" y="226"/>
                  </a:lnTo>
                  <a:lnTo>
                    <a:pt x="39" y="226"/>
                  </a:lnTo>
                  <a:lnTo>
                    <a:pt x="35" y="235"/>
                  </a:lnTo>
                  <a:lnTo>
                    <a:pt x="30" y="241"/>
                  </a:lnTo>
                  <a:lnTo>
                    <a:pt x="26" y="244"/>
                  </a:lnTo>
                  <a:lnTo>
                    <a:pt x="20" y="244"/>
                  </a:lnTo>
                  <a:lnTo>
                    <a:pt x="20" y="244"/>
                  </a:lnTo>
                  <a:lnTo>
                    <a:pt x="17" y="244"/>
                  </a:lnTo>
                  <a:lnTo>
                    <a:pt x="13" y="242"/>
                  </a:lnTo>
                  <a:lnTo>
                    <a:pt x="10" y="238"/>
                  </a:lnTo>
                  <a:lnTo>
                    <a:pt x="10" y="234"/>
                  </a:lnTo>
                  <a:lnTo>
                    <a:pt x="10" y="234"/>
                  </a:lnTo>
                  <a:lnTo>
                    <a:pt x="10" y="225"/>
                  </a:lnTo>
                  <a:lnTo>
                    <a:pt x="13" y="221"/>
                  </a:lnTo>
                  <a:lnTo>
                    <a:pt x="16" y="215"/>
                  </a:lnTo>
                  <a:lnTo>
                    <a:pt x="16" y="215"/>
                  </a:lnTo>
                  <a:lnTo>
                    <a:pt x="23" y="200"/>
                  </a:lnTo>
                  <a:lnTo>
                    <a:pt x="35" y="176"/>
                  </a:lnTo>
                  <a:lnTo>
                    <a:pt x="35" y="176"/>
                  </a:lnTo>
                  <a:lnTo>
                    <a:pt x="52" y="137"/>
                  </a:lnTo>
                  <a:lnTo>
                    <a:pt x="61" y="112"/>
                  </a:lnTo>
                  <a:lnTo>
                    <a:pt x="70" y="87"/>
                  </a:lnTo>
                  <a:lnTo>
                    <a:pt x="70" y="87"/>
                  </a:lnTo>
                  <a:lnTo>
                    <a:pt x="52" y="90"/>
                  </a:lnTo>
                  <a:lnTo>
                    <a:pt x="35" y="92"/>
                  </a:lnTo>
                  <a:lnTo>
                    <a:pt x="35" y="92"/>
                  </a:lnTo>
                  <a:lnTo>
                    <a:pt x="27" y="90"/>
                  </a:lnTo>
                  <a:lnTo>
                    <a:pt x="19" y="87"/>
                  </a:lnTo>
                  <a:lnTo>
                    <a:pt x="10" y="82"/>
                  </a:lnTo>
                  <a:lnTo>
                    <a:pt x="0" y="71"/>
                  </a:lnTo>
                  <a:lnTo>
                    <a:pt x="6" y="66"/>
                  </a:lnTo>
                  <a:close/>
                  <a:moveTo>
                    <a:pt x="132" y="174"/>
                  </a:moveTo>
                  <a:lnTo>
                    <a:pt x="132" y="174"/>
                  </a:lnTo>
                  <a:lnTo>
                    <a:pt x="129" y="189"/>
                  </a:lnTo>
                  <a:lnTo>
                    <a:pt x="128" y="197"/>
                  </a:lnTo>
                  <a:lnTo>
                    <a:pt x="128" y="197"/>
                  </a:lnTo>
                  <a:lnTo>
                    <a:pt x="129" y="205"/>
                  </a:lnTo>
                  <a:lnTo>
                    <a:pt x="130" y="210"/>
                  </a:lnTo>
                  <a:lnTo>
                    <a:pt x="135" y="215"/>
                  </a:lnTo>
                  <a:lnTo>
                    <a:pt x="141" y="219"/>
                  </a:lnTo>
                  <a:lnTo>
                    <a:pt x="148" y="222"/>
                  </a:lnTo>
                  <a:lnTo>
                    <a:pt x="157" y="223"/>
                  </a:lnTo>
                  <a:lnTo>
                    <a:pt x="165" y="225"/>
                  </a:lnTo>
                  <a:lnTo>
                    <a:pt x="177" y="226"/>
                  </a:lnTo>
                  <a:lnTo>
                    <a:pt x="177" y="226"/>
                  </a:lnTo>
                  <a:lnTo>
                    <a:pt x="196" y="225"/>
                  </a:lnTo>
                  <a:lnTo>
                    <a:pt x="210" y="222"/>
                  </a:lnTo>
                  <a:lnTo>
                    <a:pt x="210" y="222"/>
                  </a:lnTo>
                  <a:lnTo>
                    <a:pt x="216" y="221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30" y="222"/>
                  </a:lnTo>
                  <a:lnTo>
                    <a:pt x="235" y="225"/>
                  </a:lnTo>
                  <a:lnTo>
                    <a:pt x="238" y="228"/>
                  </a:lnTo>
                  <a:lnTo>
                    <a:pt x="239" y="232"/>
                  </a:lnTo>
                  <a:lnTo>
                    <a:pt x="239" y="232"/>
                  </a:lnTo>
                  <a:lnTo>
                    <a:pt x="238" y="236"/>
                  </a:lnTo>
                  <a:lnTo>
                    <a:pt x="236" y="239"/>
                  </a:lnTo>
                  <a:lnTo>
                    <a:pt x="235" y="242"/>
                  </a:lnTo>
                  <a:lnTo>
                    <a:pt x="232" y="244"/>
                  </a:lnTo>
                  <a:lnTo>
                    <a:pt x="232" y="244"/>
                  </a:lnTo>
                  <a:lnTo>
                    <a:pt x="223" y="247"/>
                  </a:lnTo>
                  <a:lnTo>
                    <a:pt x="213" y="248"/>
                  </a:lnTo>
                  <a:lnTo>
                    <a:pt x="190" y="248"/>
                  </a:lnTo>
                  <a:lnTo>
                    <a:pt x="190" y="248"/>
                  </a:lnTo>
                  <a:lnTo>
                    <a:pt x="177" y="248"/>
                  </a:lnTo>
                  <a:lnTo>
                    <a:pt x="165" y="247"/>
                  </a:lnTo>
                  <a:lnTo>
                    <a:pt x="152" y="244"/>
                  </a:lnTo>
                  <a:lnTo>
                    <a:pt x="139" y="239"/>
                  </a:lnTo>
                  <a:lnTo>
                    <a:pt x="139" y="239"/>
                  </a:lnTo>
                  <a:lnTo>
                    <a:pt x="129" y="234"/>
                  </a:lnTo>
                  <a:lnTo>
                    <a:pt x="122" y="226"/>
                  </a:lnTo>
                  <a:lnTo>
                    <a:pt x="119" y="222"/>
                  </a:lnTo>
                  <a:lnTo>
                    <a:pt x="116" y="216"/>
                  </a:lnTo>
                  <a:lnTo>
                    <a:pt x="114" y="210"/>
                  </a:lnTo>
                  <a:lnTo>
                    <a:pt x="114" y="203"/>
                  </a:lnTo>
                  <a:lnTo>
                    <a:pt x="114" y="203"/>
                  </a:lnTo>
                  <a:lnTo>
                    <a:pt x="114" y="196"/>
                  </a:lnTo>
                  <a:lnTo>
                    <a:pt x="116" y="189"/>
                  </a:lnTo>
                  <a:lnTo>
                    <a:pt x="120" y="180"/>
                  </a:lnTo>
                  <a:lnTo>
                    <a:pt x="125" y="173"/>
                  </a:lnTo>
                  <a:lnTo>
                    <a:pt x="132" y="174"/>
                  </a:lnTo>
                  <a:close/>
                  <a:moveTo>
                    <a:pt x="123" y="116"/>
                  </a:moveTo>
                  <a:lnTo>
                    <a:pt x="123" y="116"/>
                  </a:lnTo>
                  <a:lnTo>
                    <a:pt x="130" y="111"/>
                  </a:lnTo>
                  <a:lnTo>
                    <a:pt x="139" y="105"/>
                  </a:lnTo>
                  <a:lnTo>
                    <a:pt x="148" y="100"/>
                  </a:lnTo>
                  <a:lnTo>
                    <a:pt x="157" y="97"/>
                  </a:lnTo>
                  <a:lnTo>
                    <a:pt x="175" y="93"/>
                  </a:lnTo>
                  <a:lnTo>
                    <a:pt x="194" y="92"/>
                  </a:lnTo>
                  <a:lnTo>
                    <a:pt x="194" y="92"/>
                  </a:lnTo>
                  <a:lnTo>
                    <a:pt x="210" y="93"/>
                  </a:lnTo>
                  <a:lnTo>
                    <a:pt x="217" y="95"/>
                  </a:lnTo>
                  <a:lnTo>
                    <a:pt x="222" y="97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2" y="108"/>
                  </a:lnTo>
                  <a:lnTo>
                    <a:pt x="232" y="112"/>
                  </a:lnTo>
                  <a:lnTo>
                    <a:pt x="232" y="112"/>
                  </a:lnTo>
                  <a:lnTo>
                    <a:pt x="232" y="115"/>
                  </a:lnTo>
                  <a:lnTo>
                    <a:pt x="230" y="118"/>
                  </a:lnTo>
                  <a:lnTo>
                    <a:pt x="228" y="119"/>
                  </a:lnTo>
                  <a:lnTo>
                    <a:pt x="225" y="121"/>
                  </a:lnTo>
                  <a:lnTo>
                    <a:pt x="225" y="121"/>
                  </a:lnTo>
                  <a:lnTo>
                    <a:pt x="216" y="119"/>
                  </a:lnTo>
                  <a:lnTo>
                    <a:pt x="209" y="118"/>
                  </a:lnTo>
                  <a:lnTo>
                    <a:pt x="209" y="118"/>
                  </a:lnTo>
                  <a:lnTo>
                    <a:pt x="203" y="119"/>
                  </a:lnTo>
                  <a:lnTo>
                    <a:pt x="197" y="121"/>
                  </a:lnTo>
                  <a:lnTo>
                    <a:pt x="197" y="121"/>
                  </a:lnTo>
                  <a:lnTo>
                    <a:pt x="184" y="128"/>
                  </a:lnTo>
                  <a:lnTo>
                    <a:pt x="168" y="139"/>
                  </a:lnTo>
                  <a:lnTo>
                    <a:pt x="162" y="134"/>
                  </a:lnTo>
                  <a:lnTo>
                    <a:pt x="162" y="134"/>
                  </a:lnTo>
                  <a:lnTo>
                    <a:pt x="186" y="113"/>
                  </a:lnTo>
                  <a:lnTo>
                    <a:pt x="186" y="113"/>
                  </a:lnTo>
                  <a:lnTo>
                    <a:pt x="187" y="112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6" y="109"/>
                  </a:lnTo>
                  <a:lnTo>
                    <a:pt x="177" y="109"/>
                  </a:lnTo>
                  <a:lnTo>
                    <a:pt x="177" y="109"/>
                  </a:lnTo>
                  <a:lnTo>
                    <a:pt x="168" y="109"/>
                  </a:lnTo>
                  <a:lnTo>
                    <a:pt x="155" y="112"/>
                  </a:lnTo>
                  <a:lnTo>
                    <a:pt x="141" y="116"/>
                  </a:lnTo>
                  <a:lnTo>
                    <a:pt x="126" y="124"/>
                  </a:lnTo>
                  <a:lnTo>
                    <a:pt x="123" y="11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" name="Freeform 86"/>
            <p:cNvSpPr>
              <a:spLocks/>
            </p:cNvSpPr>
            <p:nvPr userDrawn="1"/>
          </p:nvSpPr>
          <p:spPr bwMode="auto">
            <a:xfrm>
              <a:off x="2860675" y="1465263"/>
              <a:ext cx="120650" cy="138113"/>
            </a:xfrm>
            <a:custGeom>
              <a:avLst/>
              <a:gdLst/>
              <a:ahLst/>
              <a:cxnLst>
                <a:cxn ang="0">
                  <a:pos x="16" y="68"/>
                </a:cxn>
                <a:cxn ang="0">
                  <a:pos x="45" y="72"/>
                </a:cxn>
                <a:cxn ang="0">
                  <a:pos x="70" y="70"/>
                </a:cxn>
                <a:cxn ang="0">
                  <a:pos x="74" y="23"/>
                </a:cxn>
                <a:cxn ang="0">
                  <a:pos x="71" y="16"/>
                </a:cxn>
                <a:cxn ang="0">
                  <a:pos x="63" y="9"/>
                </a:cxn>
                <a:cxn ang="0">
                  <a:pos x="58" y="6"/>
                </a:cxn>
                <a:cxn ang="0">
                  <a:pos x="61" y="1"/>
                </a:cxn>
                <a:cxn ang="0">
                  <a:pos x="71" y="0"/>
                </a:cxn>
                <a:cxn ang="0">
                  <a:pos x="103" y="13"/>
                </a:cxn>
                <a:cxn ang="0">
                  <a:pos x="106" y="20"/>
                </a:cxn>
                <a:cxn ang="0">
                  <a:pos x="103" y="28"/>
                </a:cxn>
                <a:cxn ang="0">
                  <a:pos x="97" y="36"/>
                </a:cxn>
                <a:cxn ang="0">
                  <a:pos x="109" y="61"/>
                </a:cxn>
                <a:cxn ang="0">
                  <a:pos x="132" y="54"/>
                </a:cxn>
                <a:cxn ang="0">
                  <a:pos x="145" y="46"/>
                </a:cxn>
                <a:cxn ang="0">
                  <a:pos x="158" y="46"/>
                </a:cxn>
                <a:cxn ang="0">
                  <a:pos x="167" y="51"/>
                </a:cxn>
                <a:cxn ang="0">
                  <a:pos x="167" y="59"/>
                </a:cxn>
                <a:cxn ang="0">
                  <a:pos x="150" y="70"/>
                </a:cxn>
                <a:cxn ang="0">
                  <a:pos x="86" y="85"/>
                </a:cxn>
                <a:cxn ang="0">
                  <a:pos x="68" y="169"/>
                </a:cxn>
                <a:cxn ang="0">
                  <a:pos x="106" y="145"/>
                </a:cxn>
                <a:cxn ang="0">
                  <a:pos x="141" y="132"/>
                </a:cxn>
                <a:cxn ang="0">
                  <a:pos x="164" y="129"/>
                </a:cxn>
                <a:cxn ang="0">
                  <a:pos x="202" y="139"/>
                </a:cxn>
                <a:cxn ang="0">
                  <a:pos x="225" y="162"/>
                </a:cxn>
                <a:cxn ang="0">
                  <a:pos x="229" y="184"/>
                </a:cxn>
                <a:cxn ang="0">
                  <a:pos x="219" y="214"/>
                </a:cxn>
                <a:cxn ang="0">
                  <a:pos x="195" y="236"/>
                </a:cxn>
                <a:cxn ang="0">
                  <a:pos x="147" y="253"/>
                </a:cxn>
                <a:cxn ang="0">
                  <a:pos x="74" y="261"/>
                </a:cxn>
                <a:cxn ang="0">
                  <a:pos x="95" y="248"/>
                </a:cxn>
                <a:cxn ang="0">
                  <a:pos x="158" y="230"/>
                </a:cxn>
                <a:cxn ang="0">
                  <a:pos x="190" y="210"/>
                </a:cxn>
                <a:cxn ang="0">
                  <a:pos x="202" y="188"/>
                </a:cxn>
                <a:cxn ang="0">
                  <a:pos x="202" y="171"/>
                </a:cxn>
                <a:cxn ang="0">
                  <a:pos x="192" y="154"/>
                </a:cxn>
                <a:cxn ang="0">
                  <a:pos x="170" y="145"/>
                </a:cxn>
                <a:cxn ang="0">
                  <a:pos x="145" y="145"/>
                </a:cxn>
                <a:cxn ang="0">
                  <a:pos x="100" y="168"/>
                </a:cxn>
                <a:cxn ang="0">
                  <a:pos x="79" y="188"/>
                </a:cxn>
                <a:cxn ang="0">
                  <a:pos x="71" y="198"/>
                </a:cxn>
                <a:cxn ang="0">
                  <a:pos x="63" y="204"/>
                </a:cxn>
                <a:cxn ang="0">
                  <a:pos x="51" y="197"/>
                </a:cxn>
                <a:cxn ang="0">
                  <a:pos x="45" y="178"/>
                </a:cxn>
                <a:cxn ang="0">
                  <a:pos x="48" y="169"/>
                </a:cxn>
                <a:cxn ang="0">
                  <a:pos x="60" y="123"/>
                </a:cxn>
                <a:cxn ang="0">
                  <a:pos x="41" y="90"/>
                </a:cxn>
                <a:cxn ang="0">
                  <a:pos x="18" y="85"/>
                </a:cxn>
                <a:cxn ang="0">
                  <a:pos x="7" y="62"/>
                </a:cxn>
              </a:cxnLst>
              <a:rect l="0" t="0" r="r" b="b"/>
              <a:pathLst>
                <a:path w="229" h="261">
                  <a:moveTo>
                    <a:pt x="7" y="62"/>
                  </a:moveTo>
                  <a:lnTo>
                    <a:pt x="7" y="62"/>
                  </a:lnTo>
                  <a:lnTo>
                    <a:pt x="16" y="68"/>
                  </a:lnTo>
                  <a:lnTo>
                    <a:pt x="25" y="71"/>
                  </a:lnTo>
                  <a:lnTo>
                    <a:pt x="34" y="72"/>
                  </a:lnTo>
                  <a:lnTo>
                    <a:pt x="45" y="72"/>
                  </a:lnTo>
                  <a:lnTo>
                    <a:pt x="45" y="72"/>
                  </a:lnTo>
                  <a:lnTo>
                    <a:pt x="57" y="71"/>
                  </a:lnTo>
                  <a:lnTo>
                    <a:pt x="70" y="70"/>
                  </a:lnTo>
                  <a:lnTo>
                    <a:pt x="70" y="70"/>
                  </a:lnTo>
                  <a:lnTo>
                    <a:pt x="73" y="45"/>
                  </a:lnTo>
                  <a:lnTo>
                    <a:pt x="74" y="23"/>
                  </a:lnTo>
                  <a:lnTo>
                    <a:pt x="74" y="23"/>
                  </a:lnTo>
                  <a:lnTo>
                    <a:pt x="74" y="19"/>
                  </a:lnTo>
                  <a:lnTo>
                    <a:pt x="71" y="16"/>
                  </a:lnTo>
                  <a:lnTo>
                    <a:pt x="68" y="12"/>
                  </a:lnTo>
                  <a:lnTo>
                    <a:pt x="63" y="9"/>
                  </a:lnTo>
                  <a:lnTo>
                    <a:pt x="63" y="9"/>
                  </a:lnTo>
                  <a:lnTo>
                    <a:pt x="60" y="7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1" y="1"/>
                  </a:lnTo>
                  <a:lnTo>
                    <a:pt x="65" y="1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5" y="7"/>
                  </a:lnTo>
                  <a:lnTo>
                    <a:pt x="103" y="13"/>
                  </a:lnTo>
                  <a:lnTo>
                    <a:pt x="105" y="16"/>
                  </a:lnTo>
                  <a:lnTo>
                    <a:pt x="106" y="20"/>
                  </a:lnTo>
                  <a:lnTo>
                    <a:pt x="106" y="20"/>
                  </a:lnTo>
                  <a:lnTo>
                    <a:pt x="106" y="23"/>
                  </a:lnTo>
                  <a:lnTo>
                    <a:pt x="103" y="28"/>
                  </a:lnTo>
                  <a:lnTo>
                    <a:pt x="103" y="28"/>
                  </a:lnTo>
                  <a:lnTo>
                    <a:pt x="99" y="32"/>
                  </a:lnTo>
                  <a:lnTo>
                    <a:pt x="97" y="36"/>
                  </a:lnTo>
                  <a:lnTo>
                    <a:pt x="97" y="36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109" y="61"/>
                  </a:lnTo>
                  <a:lnTo>
                    <a:pt x="125" y="57"/>
                  </a:lnTo>
                  <a:lnTo>
                    <a:pt x="125" y="57"/>
                  </a:lnTo>
                  <a:lnTo>
                    <a:pt x="132" y="54"/>
                  </a:lnTo>
                  <a:lnTo>
                    <a:pt x="138" y="49"/>
                  </a:lnTo>
                  <a:lnTo>
                    <a:pt x="138" y="49"/>
                  </a:lnTo>
                  <a:lnTo>
                    <a:pt x="145" y="46"/>
                  </a:lnTo>
                  <a:lnTo>
                    <a:pt x="153" y="45"/>
                  </a:lnTo>
                  <a:lnTo>
                    <a:pt x="153" y="45"/>
                  </a:lnTo>
                  <a:lnTo>
                    <a:pt x="158" y="46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67" y="51"/>
                  </a:lnTo>
                  <a:lnTo>
                    <a:pt x="168" y="57"/>
                  </a:lnTo>
                  <a:lnTo>
                    <a:pt x="168" y="57"/>
                  </a:lnTo>
                  <a:lnTo>
                    <a:pt x="167" y="59"/>
                  </a:lnTo>
                  <a:lnTo>
                    <a:pt x="164" y="64"/>
                  </a:lnTo>
                  <a:lnTo>
                    <a:pt x="158" y="67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22" y="78"/>
                  </a:lnTo>
                  <a:lnTo>
                    <a:pt x="86" y="85"/>
                  </a:lnTo>
                  <a:lnTo>
                    <a:pt x="86" y="85"/>
                  </a:lnTo>
                  <a:lnTo>
                    <a:pt x="68" y="169"/>
                  </a:lnTo>
                  <a:lnTo>
                    <a:pt x="68" y="169"/>
                  </a:lnTo>
                  <a:lnTo>
                    <a:pt x="81" y="161"/>
                  </a:lnTo>
                  <a:lnTo>
                    <a:pt x="95" y="152"/>
                  </a:lnTo>
                  <a:lnTo>
                    <a:pt x="106" y="145"/>
                  </a:lnTo>
                  <a:lnTo>
                    <a:pt x="118" y="139"/>
                  </a:lnTo>
                  <a:lnTo>
                    <a:pt x="129" y="135"/>
                  </a:lnTo>
                  <a:lnTo>
                    <a:pt x="141" y="132"/>
                  </a:lnTo>
                  <a:lnTo>
                    <a:pt x="153" y="130"/>
                  </a:lnTo>
                  <a:lnTo>
                    <a:pt x="164" y="129"/>
                  </a:lnTo>
                  <a:lnTo>
                    <a:pt x="164" y="129"/>
                  </a:lnTo>
                  <a:lnTo>
                    <a:pt x="179" y="130"/>
                  </a:lnTo>
                  <a:lnTo>
                    <a:pt x="190" y="133"/>
                  </a:lnTo>
                  <a:lnTo>
                    <a:pt x="202" y="139"/>
                  </a:lnTo>
                  <a:lnTo>
                    <a:pt x="212" y="145"/>
                  </a:lnTo>
                  <a:lnTo>
                    <a:pt x="219" y="152"/>
                  </a:lnTo>
                  <a:lnTo>
                    <a:pt x="225" y="162"/>
                  </a:lnTo>
                  <a:lnTo>
                    <a:pt x="228" y="172"/>
                  </a:lnTo>
                  <a:lnTo>
                    <a:pt x="229" y="184"/>
                  </a:lnTo>
                  <a:lnTo>
                    <a:pt x="229" y="184"/>
                  </a:lnTo>
                  <a:lnTo>
                    <a:pt x="228" y="196"/>
                  </a:lnTo>
                  <a:lnTo>
                    <a:pt x="225" y="206"/>
                  </a:lnTo>
                  <a:lnTo>
                    <a:pt x="219" y="214"/>
                  </a:lnTo>
                  <a:lnTo>
                    <a:pt x="212" y="223"/>
                  </a:lnTo>
                  <a:lnTo>
                    <a:pt x="205" y="230"/>
                  </a:lnTo>
                  <a:lnTo>
                    <a:pt x="195" y="236"/>
                  </a:lnTo>
                  <a:lnTo>
                    <a:pt x="184" y="242"/>
                  </a:lnTo>
                  <a:lnTo>
                    <a:pt x="171" y="246"/>
                  </a:lnTo>
                  <a:lnTo>
                    <a:pt x="147" y="253"/>
                  </a:lnTo>
                  <a:lnTo>
                    <a:pt x="121" y="258"/>
                  </a:lnTo>
                  <a:lnTo>
                    <a:pt x="96" y="259"/>
                  </a:lnTo>
                  <a:lnTo>
                    <a:pt x="74" y="261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95" y="248"/>
                  </a:lnTo>
                  <a:lnTo>
                    <a:pt x="116" y="243"/>
                  </a:lnTo>
                  <a:lnTo>
                    <a:pt x="138" y="237"/>
                  </a:lnTo>
                  <a:lnTo>
                    <a:pt x="158" y="230"/>
                  </a:lnTo>
                  <a:lnTo>
                    <a:pt x="176" y="222"/>
                  </a:lnTo>
                  <a:lnTo>
                    <a:pt x="183" y="216"/>
                  </a:lnTo>
                  <a:lnTo>
                    <a:pt x="190" y="210"/>
                  </a:lnTo>
                  <a:lnTo>
                    <a:pt x="195" y="203"/>
                  </a:lnTo>
                  <a:lnTo>
                    <a:pt x="199" y="196"/>
                  </a:lnTo>
                  <a:lnTo>
                    <a:pt x="202" y="188"/>
                  </a:lnTo>
                  <a:lnTo>
                    <a:pt x="202" y="180"/>
                  </a:lnTo>
                  <a:lnTo>
                    <a:pt x="202" y="180"/>
                  </a:lnTo>
                  <a:lnTo>
                    <a:pt x="202" y="171"/>
                  </a:lnTo>
                  <a:lnTo>
                    <a:pt x="199" y="164"/>
                  </a:lnTo>
                  <a:lnTo>
                    <a:pt x="196" y="158"/>
                  </a:lnTo>
                  <a:lnTo>
                    <a:pt x="192" y="154"/>
                  </a:lnTo>
                  <a:lnTo>
                    <a:pt x="186" y="149"/>
                  </a:lnTo>
                  <a:lnTo>
                    <a:pt x="179" y="146"/>
                  </a:lnTo>
                  <a:lnTo>
                    <a:pt x="170" y="145"/>
                  </a:lnTo>
                  <a:lnTo>
                    <a:pt x="161" y="143"/>
                  </a:lnTo>
                  <a:lnTo>
                    <a:pt x="161" y="143"/>
                  </a:lnTo>
                  <a:lnTo>
                    <a:pt x="145" y="145"/>
                  </a:lnTo>
                  <a:lnTo>
                    <a:pt x="131" y="151"/>
                  </a:lnTo>
                  <a:lnTo>
                    <a:pt x="115" y="158"/>
                  </a:lnTo>
                  <a:lnTo>
                    <a:pt x="100" y="168"/>
                  </a:lnTo>
                  <a:lnTo>
                    <a:pt x="100" y="168"/>
                  </a:lnTo>
                  <a:lnTo>
                    <a:pt x="84" y="181"/>
                  </a:lnTo>
                  <a:lnTo>
                    <a:pt x="79" y="188"/>
                  </a:lnTo>
                  <a:lnTo>
                    <a:pt x="74" y="194"/>
                  </a:lnTo>
                  <a:lnTo>
                    <a:pt x="74" y="194"/>
                  </a:lnTo>
                  <a:lnTo>
                    <a:pt x="71" y="198"/>
                  </a:lnTo>
                  <a:lnTo>
                    <a:pt x="67" y="201"/>
                  </a:lnTo>
                  <a:lnTo>
                    <a:pt x="64" y="203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7" y="203"/>
                  </a:lnTo>
                  <a:lnTo>
                    <a:pt x="51" y="197"/>
                  </a:lnTo>
                  <a:lnTo>
                    <a:pt x="47" y="188"/>
                  </a:lnTo>
                  <a:lnTo>
                    <a:pt x="45" y="184"/>
                  </a:lnTo>
                  <a:lnTo>
                    <a:pt x="45" y="178"/>
                  </a:lnTo>
                  <a:lnTo>
                    <a:pt x="45" y="178"/>
                  </a:lnTo>
                  <a:lnTo>
                    <a:pt x="45" y="175"/>
                  </a:lnTo>
                  <a:lnTo>
                    <a:pt x="48" y="169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60" y="123"/>
                  </a:lnTo>
                  <a:lnTo>
                    <a:pt x="65" y="88"/>
                  </a:lnTo>
                  <a:lnTo>
                    <a:pt x="65" y="88"/>
                  </a:lnTo>
                  <a:lnTo>
                    <a:pt x="41" y="90"/>
                  </a:lnTo>
                  <a:lnTo>
                    <a:pt x="41" y="90"/>
                  </a:lnTo>
                  <a:lnTo>
                    <a:pt x="28" y="90"/>
                  </a:lnTo>
                  <a:lnTo>
                    <a:pt x="18" y="85"/>
                  </a:lnTo>
                  <a:lnTo>
                    <a:pt x="9" y="78"/>
                  </a:lnTo>
                  <a:lnTo>
                    <a:pt x="0" y="68"/>
                  </a:lnTo>
                  <a:lnTo>
                    <a:pt x="7" y="6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" name="Freeform 87"/>
            <p:cNvSpPr>
              <a:spLocks noEditPoints="1"/>
            </p:cNvSpPr>
            <p:nvPr userDrawn="1"/>
          </p:nvSpPr>
          <p:spPr bwMode="auto">
            <a:xfrm>
              <a:off x="3014663" y="1473201"/>
              <a:ext cx="127000" cy="127000"/>
            </a:xfrm>
            <a:custGeom>
              <a:avLst/>
              <a:gdLst/>
              <a:ahLst/>
              <a:cxnLst>
                <a:cxn ang="0">
                  <a:pos x="49" y="159"/>
                </a:cxn>
                <a:cxn ang="0">
                  <a:pos x="37" y="209"/>
                </a:cxn>
                <a:cxn ang="0">
                  <a:pos x="36" y="234"/>
                </a:cxn>
                <a:cxn ang="0">
                  <a:pos x="21" y="237"/>
                </a:cxn>
                <a:cxn ang="0">
                  <a:pos x="4" y="204"/>
                </a:cxn>
                <a:cxn ang="0">
                  <a:pos x="0" y="159"/>
                </a:cxn>
                <a:cxn ang="0">
                  <a:pos x="13" y="57"/>
                </a:cxn>
                <a:cxn ang="0">
                  <a:pos x="19" y="28"/>
                </a:cxn>
                <a:cxn ang="0">
                  <a:pos x="11" y="1"/>
                </a:cxn>
                <a:cxn ang="0">
                  <a:pos x="16" y="0"/>
                </a:cxn>
                <a:cxn ang="0">
                  <a:pos x="33" y="11"/>
                </a:cxn>
                <a:cxn ang="0">
                  <a:pos x="43" y="30"/>
                </a:cxn>
                <a:cxn ang="0">
                  <a:pos x="39" y="56"/>
                </a:cxn>
                <a:cxn ang="0">
                  <a:pos x="19" y="131"/>
                </a:cxn>
                <a:cxn ang="0">
                  <a:pos x="20" y="179"/>
                </a:cxn>
                <a:cxn ang="0">
                  <a:pos x="23" y="186"/>
                </a:cxn>
                <a:cxn ang="0">
                  <a:pos x="27" y="181"/>
                </a:cxn>
                <a:cxn ang="0">
                  <a:pos x="87" y="62"/>
                </a:cxn>
                <a:cxn ang="0">
                  <a:pos x="107" y="69"/>
                </a:cxn>
                <a:cxn ang="0">
                  <a:pos x="162" y="65"/>
                </a:cxn>
                <a:cxn ang="0">
                  <a:pos x="161" y="26"/>
                </a:cxn>
                <a:cxn ang="0">
                  <a:pos x="148" y="10"/>
                </a:cxn>
                <a:cxn ang="0">
                  <a:pos x="140" y="5"/>
                </a:cxn>
                <a:cxn ang="0">
                  <a:pos x="149" y="0"/>
                </a:cxn>
                <a:cxn ang="0">
                  <a:pos x="178" y="2"/>
                </a:cxn>
                <a:cxn ang="0">
                  <a:pos x="187" y="10"/>
                </a:cxn>
                <a:cxn ang="0">
                  <a:pos x="185" y="20"/>
                </a:cxn>
                <a:cxn ang="0">
                  <a:pos x="195" y="57"/>
                </a:cxn>
                <a:cxn ang="0">
                  <a:pos x="211" y="52"/>
                </a:cxn>
                <a:cxn ang="0">
                  <a:pos x="224" y="50"/>
                </a:cxn>
                <a:cxn ang="0">
                  <a:pos x="233" y="62"/>
                </a:cxn>
                <a:cxn ang="0">
                  <a:pos x="222" y="72"/>
                </a:cxn>
                <a:cxn ang="0">
                  <a:pos x="185" y="170"/>
                </a:cxn>
                <a:cxn ang="0">
                  <a:pos x="227" y="189"/>
                </a:cxn>
                <a:cxn ang="0">
                  <a:pos x="240" y="209"/>
                </a:cxn>
                <a:cxn ang="0">
                  <a:pos x="233" y="221"/>
                </a:cxn>
                <a:cxn ang="0">
                  <a:pos x="217" y="215"/>
                </a:cxn>
                <a:cxn ang="0">
                  <a:pos x="184" y="189"/>
                </a:cxn>
                <a:cxn ang="0">
                  <a:pos x="178" y="212"/>
                </a:cxn>
                <a:cxn ang="0">
                  <a:pos x="158" y="228"/>
                </a:cxn>
                <a:cxn ang="0">
                  <a:pos x="122" y="231"/>
                </a:cxn>
                <a:cxn ang="0">
                  <a:pos x="94" y="218"/>
                </a:cxn>
                <a:cxn ang="0">
                  <a:pos x="87" y="199"/>
                </a:cxn>
                <a:cxn ang="0">
                  <a:pos x="101" y="173"/>
                </a:cxn>
                <a:cxn ang="0">
                  <a:pos x="142" y="165"/>
                </a:cxn>
                <a:cxn ang="0">
                  <a:pos x="162" y="83"/>
                </a:cxn>
                <a:cxn ang="0">
                  <a:pos x="126" y="86"/>
                </a:cxn>
                <a:cxn ang="0">
                  <a:pos x="82" y="68"/>
                </a:cxn>
                <a:cxn ang="0">
                  <a:pos x="119" y="181"/>
                </a:cxn>
                <a:cxn ang="0">
                  <a:pos x="101" y="194"/>
                </a:cxn>
                <a:cxn ang="0">
                  <a:pos x="101" y="205"/>
                </a:cxn>
                <a:cxn ang="0">
                  <a:pos x="127" y="215"/>
                </a:cxn>
                <a:cxn ang="0">
                  <a:pos x="152" y="211"/>
                </a:cxn>
                <a:cxn ang="0">
                  <a:pos x="162" y="196"/>
                </a:cxn>
                <a:cxn ang="0">
                  <a:pos x="148" y="181"/>
                </a:cxn>
              </a:cxnLst>
              <a:rect l="0" t="0" r="r" b="b"/>
              <a:pathLst>
                <a:path w="240" h="238">
                  <a:moveTo>
                    <a:pt x="58" y="130"/>
                  </a:moveTo>
                  <a:lnTo>
                    <a:pt x="58" y="130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0" y="189"/>
                  </a:lnTo>
                  <a:lnTo>
                    <a:pt x="37" y="201"/>
                  </a:lnTo>
                  <a:lnTo>
                    <a:pt x="37" y="209"/>
                  </a:lnTo>
                  <a:lnTo>
                    <a:pt x="37" y="209"/>
                  </a:lnTo>
                  <a:lnTo>
                    <a:pt x="39" y="225"/>
                  </a:lnTo>
                  <a:lnTo>
                    <a:pt x="39" y="225"/>
                  </a:lnTo>
                  <a:lnTo>
                    <a:pt x="37" y="231"/>
                  </a:lnTo>
                  <a:lnTo>
                    <a:pt x="36" y="234"/>
                  </a:lnTo>
                  <a:lnTo>
                    <a:pt x="32" y="237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1" y="237"/>
                  </a:lnTo>
                  <a:lnTo>
                    <a:pt x="17" y="233"/>
                  </a:lnTo>
                  <a:lnTo>
                    <a:pt x="13" y="225"/>
                  </a:lnTo>
                  <a:lnTo>
                    <a:pt x="8" y="215"/>
                  </a:lnTo>
                  <a:lnTo>
                    <a:pt x="4" y="204"/>
                  </a:lnTo>
                  <a:lnTo>
                    <a:pt x="3" y="189"/>
                  </a:lnTo>
                  <a:lnTo>
                    <a:pt x="1" y="17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1" y="136"/>
                  </a:lnTo>
                  <a:lnTo>
                    <a:pt x="3" y="112"/>
                  </a:lnTo>
                  <a:lnTo>
                    <a:pt x="7" y="86"/>
                  </a:lnTo>
                  <a:lnTo>
                    <a:pt x="13" y="57"/>
                  </a:lnTo>
                  <a:lnTo>
                    <a:pt x="13" y="57"/>
                  </a:lnTo>
                  <a:lnTo>
                    <a:pt x="17" y="40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7" y="1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3" y="2"/>
                  </a:lnTo>
                  <a:lnTo>
                    <a:pt x="27" y="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7" y="18"/>
                  </a:lnTo>
                  <a:lnTo>
                    <a:pt x="42" y="24"/>
                  </a:lnTo>
                  <a:lnTo>
                    <a:pt x="43" y="30"/>
                  </a:lnTo>
                  <a:lnTo>
                    <a:pt x="43" y="37"/>
                  </a:lnTo>
                  <a:lnTo>
                    <a:pt x="43" y="37"/>
                  </a:lnTo>
                  <a:lnTo>
                    <a:pt x="42" y="46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29" y="82"/>
                  </a:lnTo>
                  <a:lnTo>
                    <a:pt x="23" y="107"/>
                  </a:lnTo>
                  <a:lnTo>
                    <a:pt x="19" y="131"/>
                  </a:lnTo>
                  <a:lnTo>
                    <a:pt x="19" y="153"/>
                  </a:lnTo>
                  <a:lnTo>
                    <a:pt x="19" y="153"/>
                  </a:lnTo>
                  <a:lnTo>
                    <a:pt x="19" y="172"/>
                  </a:lnTo>
                  <a:lnTo>
                    <a:pt x="20" y="179"/>
                  </a:lnTo>
                  <a:lnTo>
                    <a:pt x="21" y="183"/>
                  </a:lnTo>
                  <a:lnTo>
                    <a:pt x="21" y="183"/>
                  </a:lnTo>
                  <a:lnTo>
                    <a:pt x="21" y="185"/>
                  </a:lnTo>
                  <a:lnTo>
                    <a:pt x="23" y="186"/>
                  </a:lnTo>
                  <a:lnTo>
                    <a:pt x="23" y="186"/>
                  </a:lnTo>
                  <a:lnTo>
                    <a:pt x="24" y="185"/>
                  </a:lnTo>
                  <a:lnTo>
                    <a:pt x="27" y="181"/>
                  </a:lnTo>
                  <a:lnTo>
                    <a:pt x="27" y="181"/>
                  </a:lnTo>
                  <a:lnTo>
                    <a:pt x="39" y="153"/>
                  </a:lnTo>
                  <a:lnTo>
                    <a:pt x="50" y="127"/>
                  </a:lnTo>
                  <a:lnTo>
                    <a:pt x="58" y="130"/>
                  </a:lnTo>
                  <a:close/>
                  <a:moveTo>
                    <a:pt x="87" y="62"/>
                  </a:moveTo>
                  <a:lnTo>
                    <a:pt x="87" y="62"/>
                  </a:lnTo>
                  <a:lnTo>
                    <a:pt x="93" y="65"/>
                  </a:lnTo>
                  <a:lnTo>
                    <a:pt x="100" y="68"/>
                  </a:lnTo>
                  <a:lnTo>
                    <a:pt x="107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39" y="68"/>
                  </a:lnTo>
                  <a:lnTo>
                    <a:pt x="162" y="65"/>
                  </a:lnTo>
                  <a:lnTo>
                    <a:pt x="162" y="65"/>
                  </a:lnTo>
                  <a:lnTo>
                    <a:pt x="162" y="43"/>
                  </a:lnTo>
                  <a:lnTo>
                    <a:pt x="161" y="26"/>
                  </a:lnTo>
                  <a:lnTo>
                    <a:pt x="161" y="26"/>
                  </a:lnTo>
                  <a:lnTo>
                    <a:pt x="159" y="18"/>
                  </a:lnTo>
                  <a:lnTo>
                    <a:pt x="158" y="14"/>
                  </a:lnTo>
                  <a:lnTo>
                    <a:pt x="153" y="13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2" y="8"/>
                  </a:lnTo>
                  <a:lnTo>
                    <a:pt x="140" y="7"/>
                  </a:lnTo>
                  <a:lnTo>
                    <a:pt x="140" y="5"/>
                  </a:lnTo>
                  <a:lnTo>
                    <a:pt x="140" y="5"/>
                  </a:lnTo>
                  <a:lnTo>
                    <a:pt x="142" y="4"/>
                  </a:lnTo>
                  <a:lnTo>
                    <a:pt x="145" y="1"/>
                  </a:lnTo>
                  <a:lnTo>
                    <a:pt x="149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66" y="0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182" y="4"/>
                  </a:lnTo>
                  <a:lnTo>
                    <a:pt x="185" y="7"/>
                  </a:lnTo>
                  <a:lnTo>
                    <a:pt x="187" y="10"/>
                  </a:lnTo>
                  <a:lnTo>
                    <a:pt x="188" y="13"/>
                  </a:lnTo>
                  <a:lnTo>
                    <a:pt x="188" y="13"/>
                  </a:lnTo>
                  <a:lnTo>
                    <a:pt x="185" y="20"/>
                  </a:lnTo>
                  <a:lnTo>
                    <a:pt x="185" y="20"/>
                  </a:lnTo>
                  <a:lnTo>
                    <a:pt x="184" y="34"/>
                  </a:lnTo>
                  <a:lnTo>
                    <a:pt x="182" y="62"/>
                  </a:lnTo>
                  <a:lnTo>
                    <a:pt x="182" y="62"/>
                  </a:lnTo>
                  <a:lnTo>
                    <a:pt x="195" y="57"/>
                  </a:lnTo>
                  <a:lnTo>
                    <a:pt x="207" y="53"/>
                  </a:lnTo>
                  <a:lnTo>
                    <a:pt x="207" y="53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14" y="50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24" y="50"/>
                  </a:lnTo>
                  <a:lnTo>
                    <a:pt x="229" y="53"/>
                  </a:lnTo>
                  <a:lnTo>
                    <a:pt x="232" y="56"/>
                  </a:lnTo>
                  <a:lnTo>
                    <a:pt x="233" y="62"/>
                  </a:lnTo>
                  <a:lnTo>
                    <a:pt x="233" y="62"/>
                  </a:lnTo>
                  <a:lnTo>
                    <a:pt x="232" y="65"/>
                  </a:lnTo>
                  <a:lnTo>
                    <a:pt x="230" y="66"/>
                  </a:lnTo>
                  <a:lnTo>
                    <a:pt x="222" y="72"/>
                  </a:lnTo>
                  <a:lnTo>
                    <a:pt x="222" y="72"/>
                  </a:lnTo>
                  <a:lnTo>
                    <a:pt x="206" y="76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5" y="170"/>
                  </a:lnTo>
                  <a:lnTo>
                    <a:pt x="185" y="170"/>
                  </a:lnTo>
                  <a:lnTo>
                    <a:pt x="210" y="179"/>
                  </a:lnTo>
                  <a:lnTo>
                    <a:pt x="219" y="185"/>
                  </a:lnTo>
                  <a:lnTo>
                    <a:pt x="227" y="189"/>
                  </a:lnTo>
                  <a:lnTo>
                    <a:pt x="233" y="194"/>
                  </a:lnTo>
                  <a:lnTo>
                    <a:pt x="238" y="199"/>
                  </a:lnTo>
                  <a:lnTo>
                    <a:pt x="239" y="204"/>
                  </a:lnTo>
                  <a:lnTo>
                    <a:pt x="240" y="209"/>
                  </a:lnTo>
                  <a:lnTo>
                    <a:pt x="240" y="209"/>
                  </a:lnTo>
                  <a:lnTo>
                    <a:pt x="239" y="215"/>
                  </a:lnTo>
                  <a:lnTo>
                    <a:pt x="238" y="218"/>
                  </a:lnTo>
                  <a:lnTo>
                    <a:pt x="233" y="221"/>
                  </a:lnTo>
                  <a:lnTo>
                    <a:pt x="229" y="222"/>
                  </a:lnTo>
                  <a:lnTo>
                    <a:pt x="229" y="222"/>
                  </a:lnTo>
                  <a:lnTo>
                    <a:pt x="224" y="221"/>
                  </a:lnTo>
                  <a:lnTo>
                    <a:pt x="217" y="215"/>
                  </a:lnTo>
                  <a:lnTo>
                    <a:pt x="217" y="215"/>
                  </a:lnTo>
                  <a:lnTo>
                    <a:pt x="209" y="207"/>
                  </a:lnTo>
                  <a:lnTo>
                    <a:pt x="201" y="201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2" y="199"/>
                  </a:lnTo>
                  <a:lnTo>
                    <a:pt x="181" y="207"/>
                  </a:lnTo>
                  <a:lnTo>
                    <a:pt x="178" y="212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66" y="224"/>
                  </a:lnTo>
                  <a:lnTo>
                    <a:pt x="158" y="228"/>
                  </a:lnTo>
                  <a:lnTo>
                    <a:pt x="146" y="231"/>
                  </a:lnTo>
                  <a:lnTo>
                    <a:pt x="132" y="233"/>
                  </a:lnTo>
                  <a:lnTo>
                    <a:pt x="132" y="233"/>
                  </a:lnTo>
                  <a:lnTo>
                    <a:pt x="122" y="231"/>
                  </a:lnTo>
                  <a:lnTo>
                    <a:pt x="113" y="230"/>
                  </a:lnTo>
                  <a:lnTo>
                    <a:pt x="106" y="227"/>
                  </a:lnTo>
                  <a:lnTo>
                    <a:pt x="98" y="222"/>
                  </a:lnTo>
                  <a:lnTo>
                    <a:pt x="94" y="218"/>
                  </a:lnTo>
                  <a:lnTo>
                    <a:pt x="90" y="212"/>
                  </a:lnTo>
                  <a:lnTo>
                    <a:pt x="87" y="207"/>
                  </a:lnTo>
                  <a:lnTo>
                    <a:pt x="87" y="199"/>
                  </a:lnTo>
                  <a:lnTo>
                    <a:pt x="87" y="199"/>
                  </a:lnTo>
                  <a:lnTo>
                    <a:pt x="88" y="192"/>
                  </a:lnTo>
                  <a:lnTo>
                    <a:pt x="91" y="185"/>
                  </a:lnTo>
                  <a:lnTo>
                    <a:pt x="95" y="179"/>
                  </a:lnTo>
                  <a:lnTo>
                    <a:pt x="101" y="173"/>
                  </a:lnTo>
                  <a:lnTo>
                    <a:pt x="110" y="170"/>
                  </a:lnTo>
                  <a:lnTo>
                    <a:pt x="119" y="167"/>
                  </a:lnTo>
                  <a:lnTo>
                    <a:pt x="130" y="165"/>
                  </a:lnTo>
                  <a:lnTo>
                    <a:pt x="142" y="165"/>
                  </a:lnTo>
                  <a:lnTo>
                    <a:pt x="142" y="165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2" y="83"/>
                  </a:lnTo>
                  <a:lnTo>
                    <a:pt x="162" y="83"/>
                  </a:lnTo>
                  <a:lnTo>
                    <a:pt x="145" y="86"/>
                  </a:lnTo>
                  <a:lnTo>
                    <a:pt x="126" y="86"/>
                  </a:lnTo>
                  <a:lnTo>
                    <a:pt x="126" y="86"/>
                  </a:lnTo>
                  <a:lnTo>
                    <a:pt x="111" y="85"/>
                  </a:lnTo>
                  <a:lnTo>
                    <a:pt x="100" y="82"/>
                  </a:lnTo>
                  <a:lnTo>
                    <a:pt x="90" y="76"/>
                  </a:lnTo>
                  <a:lnTo>
                    <a:pt x="82" y="68"/>
                  </a:lnTo>
                  <a:lnTo>
                    <a:pt x="87" y="62"/>
                  </a:lnTo>
                  <a:close/>
                  <a:moveTo>
                    <a:pt x="132" y="179"/>
                  </a:moveTo>
                  <a:lnTo>
                    <a:pt x="132" y="179"/>
                  </a:lnTo>
                  <a:lnTo>
                    <a:pt x="119" y="181"/>
                  </a:lnTo>
                  <a:lnTo>
                    <a:pt x="108" y="185"/>
                  </a:lnTo>
                  <a:lnTo>
                    <a:pt x="106" y="186"/>
                  </a:lnTo>
                  <a:lnTo>
                    <a:pt x="103" y="191"/>
                  </a:lnTo>
                  <a:lnTo>
                    <a:pt x="101" y="194"/>
                  </a:lnTo>
                  <a:lnTo>
                    <a:pt x="100" y="198"/>
                  </a:lnTo>
                  <a:lnTo>
                    <a:pt x="100" y="198"/>
                  </a:lnTo>
                  <a:lnTo>
                    <a:pt x="100" y="202"/>
                  </a:lnTo>
                  <a:lnTo>
                    <a:pt x="101" y="205"/>
                  </a:lnTo>
                  <a:lnTo>
                    <a:pt x="104" y="208"/>
                  </a:lnTo>
                  <a:lnTo>
                    <a:pt x="107" y="211"/>
                  </a:lnTo>
                  <a:lnTo>
                    <a:pt x="116" y="214"/>
                  </a:lnTo>
                  <a:lnTo>
                    <a:pt x="127" y="215"/>
                  </a:lnTo>
                  <a:lnTo>
                    <a:pt x="127" y="215"/>
                  </a:lnTo>
                  <a:lnTo>
                    <a:pt x="137" y="215"/>
                  </a:lnTo>
                  <a:lnTo>
                    <a:pt x="145" y="214"/>
                  </a:lnTo>
                  <a:lnTo>
                    <a:pt x="152" y="211"/>
                  </a:lnTo>
                  <a:lnTo>
                    <a:pt x="156" y="207"/>
                  </a:lnTo>
                  <a:lnTo>
                    <a:pt x="156" y="207"/>
                  </a:lnTo>
                  <a:lnTo>
                    <a:pt x="159" y="201"/>
                  </a:lnTo>
                  <a:lnTo>
                    <a:pt x="162" y="196"/>
                  </a:lnTo>
                  <a:lnTo>
                    <a:pt x="162" y="191"/>
                  </a:lnTo>
                  <a:lnTo>
                    <a:pt x="164" y="183"/>
                  </a:lnTo>
                  <a:lnTo>
                    <a:pt x="164" y="183"/>
                  </a:lnTo>
                  <a:lnTo>
                    <a:pt x="148" y="181"/>
                  </a:lnTo>
                  <a:lnTo>
                    <a:pt x="132" y="179"/>
                  </a:lnTo>
                  <a:lnTo>
                    <a:pt x="132" y="17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" name="Freeform 88"/>
            <p:cNvSpPr>
              <a:spLocks/>
            </p:cNvSpPr>
            <p:nvPr userDrawn="1"/>
          </p:nvSpPr>
          <p:spPr bwMode="auto">
            <a:xfrm>
              <a:off x="3160713" y="1568451"/>
              <a:ext cx="46037" cy="412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22" y="4"/>
                </a:cxn>
                <a:cxn ang="0">
                  <a:pos x="36" y="10"/>
                </a:cxn>
                <a:cxn ang="0">
                  <a:pos x="51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1" y="40"/>
                </a:cxn>
                <a:cxn ang="0">
                  <a:pos x="86" y="50"/>
                </a:cxn>
                <a:cxn ang="0">
                  <a:pos x="87" y="60"/>
                </a:cxn>
                <a:cxn ang="0">
                  <a:pos x="87" y="60"/>
                </a:cxn>
                <a:cxn ang="0">
                  <a:pos x="86" y="66"/>
                </a:cxn>
                <a:cxn ang="0">
                  <a:pos x="83" y="72"/>
                </a:cxn>
                <a:cxn ang="0">
                  <a:pos x="79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7" y="78"/>
                </a:cxn>
                <a:cxn ang="0">
                  <a:pos x="63" y="75"/>
                </a:cxn>
                <a:cxn ang="0">
                  <a:pos x="60" y="72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44" y="46"/>
                </a:cxn>
                <a:cxn ang="0">
                  <a:pos x="31" y="30"/>
                </a:cxn>
                <a:cxn ang="0">
                  <a:pos x="16" y="17"/>
                </a:cxn>
                <a:cxn ang="0">
                  <a:pos x="0" y="7"/>
                </a:cxn>
                <a:cxn ang="0">
                  <a:pos x="5" y="0"/>
                </a:cxn>
              </a:cxnLst>
              <a:rect l="0" t="0" r="r" b="b"/>
              <a:pathLst>
                <a:path w="87" h="78">
                  <a:moveTo>
                    <a:pt x="5" y="0"/>
                  </a:moveTo>
                  <a:lnTo>
                    <a:pt x="5" y="0"/>
                  </a:lnTo>
                  <a:lnTo>
                    <a:pt x="22" y="4"/>
                  </a:lnTo>
                  <a:lnTo>
                    <a:pt x="36" y="10"/>
                  </a:lnTo>
                  <a:lnTo>
                    <a:pt x="51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1" y="40"/>
                  </a:lnTo>
                  <a:lnTo>
                    <a:pt x="86" y="50"/>
                  </a:lnTo>
                  <a:lnTo>
                    <a:pt x="87" y="60"/>
                  </a:lnTo>
                  <a:lnTo>
                    <a:pt x="87" y="60"/>
                  </a:lnTo>
                  <a:lnTo>
                    <a:pt x="86" y="66"/>
                  </a:lnTo>
                  <a:lnTo>
                    <a:pt x="83" y="72"/>
                  </a:lnTo>
                  <a:lnTo>
                    <a:pt x="79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7" y="78"/>
                  </a:lnTo>
                  <a:lnTo>
                    <a:pt x="63" y="75"/>
                  </a:lnTo>
                  <a:lnTo>
                    <a:pt x="60" y="72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44" y="46"/>
                  </a:lnTo>
                  <a:lnTo>
                    <a:pt x="31" y="30"/>
                  </a:lnTo>
                  <a:lnTo>
                    <a:pt x="16" y="17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" name="Freeform 89"/>
            <p:cNvSpPr>
              <a:spLocks/>
            </p:cNvSpPr>
            <p:nvPr userDrawn="1"/>
          </p:nvSpPr>
          <p:spPr bwMode="auto">
            <a:xfrm>
              <a:off x="3289300" y="1474788"/>
              <a:ext cx="46038" cy="122238"/>
            </a:xfrm>
            <a:custGeom>
              <a:avLst/>
              <a:gdLst/>
              <a:ahLst/>
              <a:cxnLst>
                <a:cxn ang="0">
                  <a:pos x="0" y="232"/>
                </a:cxn>
                <a:cxn ang="0">
                  <a:pos x="0" y="220"/>
                </a:cxn>
                <a:cxn ang="0">
                  <a:pos x="0" y="220"/>
                </a:cxn>
                <a:cxn ang="0">
                  <a:pos x="9" y="220"/>
                </a:cxn>
                <a:cxn ang="0">
                  <a:pos x="16" y="219"/>
                </a:cxn>
                <a:cxn ang="0">
                  <a:pos x="20" y="218"/>
                </a:cxn>
                <a:cxn ang="0">
                  <a:pos x="25" y="213"/>
                </a:cxn>
                <a:cxn ang="0">
                  <a:pos x="26" y="207"/>
                </a:cxn>
                <a:cxn ang="0">
                  <a:pos x="27" y="199"/>
                </a:cxn>
                <a:cxn ang="0">
                  <a:pos x="27" y="170"/>
                </a:cxn>
                <a:cxn ang="0">
                  <a:pos x="27" y="63"/>
                </a:cxn>
                <a:cxn ang="0">
                  <a:pos x="27" y="63"/>
                </a:cxn>
                <a:cxn ang="0">
                  <a:pos x="27" y="34"/>
                </a:cxn>
                <a:cxn ang="0">
                  <a:pos x="26" y="25"/>
                </a:cxn>
                <a:cxn ang="0">
                  <a:pos x="25" y="18"/>
                </a:cxn>
                <a:cxn ang="0">
                  <a:pos x="20" y="15"/>
                </a:cxn>
                <a:cxn ang="0">
                  <a:pos x="16" y="12"/>
                </a:cxn>
                <a:cxn ang="0">
                  <a:pos x="9" y="12"/>
                </a:cxn>
                <a:cxn ang="0">
                  <a:pos x="0" y="11"/>
                </a:cxn>
                <a:cxn ang="0">
                  <a:pos x="0" y="0"/>
                </a:cxn>
                <a:cxn ang="0">
                  <a:pos x="85" y="0"/>
                </a:cxn>
                <a:cxn ang="0">
                  <a:pos x="85" y="11"/>
                </a:cxn>
                <a:cxn ang="0">
                  <a:pos x="85" y="11"/>
                </a:cxn>
                <a:cxn ang="0">
                  <a:pos x="77" y="12"/>
                </a:cxn>
                <a:cxn ang="0">
                  <a:pos x="71" y="12"/>
                </a:cxn>
                <a:cxn ang="0">
                  <a:pos x="65" y="15"/>
                </a:cxn>
                <a:cxn ang="0">
                  <a:pos x="62" y="18"/>
                </a:cxn>
                <a:cxn ang="0">
                  <a:pos x="61" y="25"/>
                </a:cxn>
                <a:cxn ang="0">
                  <a:pos x="59" y="34"/>
                </a:cxn>
                <a:cxn ang="0">
                  <a:pos x="59" y="63"/>
                </a:cxn>
                <a:cxn ang="0">
                  <a:pos x="59" y="170"/>
                </a:cxn>
                <a:cxn ang="0">
                  <a:pos x="59" y="170"/>
                </a:cxn>
                <a:cxn ang="0">
                  <a:pos x="59" y="199"/>
                </a:cxn>
                <a:cxn ang="0">
                  <a:pos x="61" y="207"/>
                </a:cxn>
                <a:cxn ang="0">
                  <a:pos x="62" y="213"/>
                </a:cxn>
                <a:cxn ang="0">
                  <a:pos x="65" y="218"/>
                </a:cxn>
                <a:cxn ang="0">
                  <a:pos x="71" y="219"/>
                </a:cxn>
                <a:cxn ang="0">
                  <a:pos x="77" y="220"/>
                </a:cxn>
                <a:cxn ang="0">
                  <a:pos x="85" y="220"/>
                </a:cxn>
                <a:cxn ang="0">
                  <a:pos x="85" y="232"/>
                </a:cxn>
                <a:cxn ang="0">
                  <a:pos x="0" y="232"/>
                </a:cxn>
              </a:cxnLst>
              <a:rect l="0" t="0" r="r" b="b"/>
              <a:pathLst>
                <a:path w="85" h="232">
                  <a:moveTo>
                    <a:pt x="0" y="232"/>
                  </a:moveTo>
                  <a:lnTo>
                    <a:pt x="0" y="220"/>
                  </a:lnTo>
                  <a:lnTo>
                    <a:pt x="0" y="220"/>
                  </a:lnTo>
                  <a:lnTo>
                    <a:pt x="9" y="220"/>
                  </a:lnTo>
                  <a:lnTo>
                    <a:pt x="16" y="219"/>
                  </a:lnTo>
                  <a:lnTo>
                    <a:pt x="20" y="218"/>
                  </a:lnTo>
                  <a:lnTo>
                    <a:pt x="25" y="213"/>
                  </a:lnTo>
                  <a:lnTo>
                    <a:pt x="26" y="207"/>
                  </a:lnTo>
                  <a:lnTo>
                    <a:pt x="27" y="199"/>
                  </a:lnTo>
                  <a:lnTo>
                    <a:pt x="27" y="170"/>
                  </a:lnTo>
                  <a:lnTo>
                    <a:pt x="27" y="63"/>
                  </a:lnTo>
                  <a:lnTo>
                    <a:pt x="27" y="63"/>
                  </a:lnTo>
                  <a:lnTo>
                    <a:pt x="27" y="34"/>
                  </a:lnTo>
                  <a:lnTo>
                    <a:pt x="26" y="25"/>
                  </a:lnTo>
                  <a:lnTo>
                    <a:pt x="25" y="18"/>
                  </a:lnTo>
                  <a:lnTo>
                    <a:pt x="20" y="15"/>
                  </a:lnTo>
                  <a:lnTo>
                    <a:pt x="16" y="12"/>
                  </a:lnTo>
                  <a:lnTo>
                    <a:pt x="9" y="12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77" y="12"/>
                  </a:lnTo>
                  <a:lnTo>
                    <a:pt x="71" y="12"/>
                  </a:lnTo>
                  <a:lnTo>
                    <a:pt x="65" y="15"/>
                  </a:lnTo>
                  <a:lnTo>
                    <a:pt x="62" y="18"/>
                  </a:lnTo>
                  <a:lnTo>
                    <a:pt x="61" y="25"/>
                  </a:lnTo>
                  <a:lnTo>
                    <a:pt x="59" y="34"/>
                  </a:lnTo>
                  <a:lnTo>
                    <a:pt x="59" y="63"/>
                  </a:lnTo>
                  <a:lnTo>
                    <a:pt x="59" y="170"/>
                  </a:lnTo>
                  <a:lnTo>
                    <a:pt x="59" y="170"/>
                  </a:lnTo>
                  <a:lnTo>
                    <a:pt x="59" y="199"/>
                  </a:lnTo>
                  <a:lnTo>
                    <a:pt x="61" y="207"/>
                  </a:lnTo>
                  <a:lnTo>
                    <a:pt x="62" y="213"/>
                  </a:lnTo>
                  <a:lnTo>
                    <a:pt x="65" y="218"/>
                  </a:lnTo>
                  <a:lnTo>
                    <a:pt x="71" y="219"/>
                  </a:lnTo>
                  <a:lnTo>
                    <a:pt x="77" y="220"/>
                  </a:lnTo>
                  <a:lnTo>
                    <a:pt x="85" y="220"/>
                  </a:lnTo>
                  <a:lnTo>
                    <a:pt x="8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" name="Freeform 90"/>
            <p:cNvSpPr>
              <a:spLocks/>
            </p:cNvSpPr>
            <p:nvPr userDrawn="1"/>
          </p:nvSpPr>
          <p:spPr bwMode="auto">
            <a:xfrm>
              <a:off x="3355975" y="1474788"/>
              <a:ext cx="100013" cy="122238"/>
            </a:xfrm>
            <a:custGeom>
              <a:avLst/>
              <a:gdLst/>
              <a:ahLst/>
              <a:cxnLst>
                <a:cxn ang="0">
                  <a:pos x="178" y="53"/>
                </a:cxn>
                <a:cxn ang="0">
                  <a:pos x="178" y="53"/>
                </a:cxn>
                <a:cxn ang="0">
                  <a:pos x="175" y="37"/>
                </a:cxn>
                <a:cxn ang="0">
                  <a:pos x="175" y="37"/>
                </a:cxn>
                <a:cxn ang="0">
                  <a:pos x="174" y="31"/>
                </a:cxn>
                <a:cxn ang="0">
                  <a:pos x="171" y="25"/>
                </a:cxn>
                <a:cxn ang="0">
                  <a:pos x="168" y="21"/>
                </a:cxn>
                <a:cxn ang="0">
                  <a:pos x="163" y="18"/>
                </a:cxn>
                <a:cxn ang="0">
                  <a:pos x="158" y="15"/>
                </a:cxn>
                <a:cxn ang="0">
                  <a:pos x="152" y="13"/>
                </a:cxn>
                <a:cxn ang="0">
                  <a:pos x="133" y="12"/>
                </a:cxn>
                <a:cxn ang="0">
                  <a:pos x="110" y="12"/>
                </a:cxn>
                <a:cxn ang="0">
                  <a:pos x="110" y="170"/>
                </a:cxn>
                <a:cxn ang="0">
                  <a:pos x="110" y="170"/>
                </a:cxn>
                <a:cxn ang="0">
                  <a:pos x="110" y="199"/>
                </a:cxn>
                <a:cxn ang="0">
                  <a:pos x="111" y="207"/>
                </a:cxn>
                <a:cxn ang="0">
                  <a:pos x="114" y="213"/>
                </a:cxn>
                <a:cxn ang="0">
                  <a:pos x="118" y="218"/>
                </a:cxn>
                <a:cxn ang="0">
                  <a:pos x="124" y="219"/>
                </a:cxn>
                <a:cxn ang="0">
                  <a:pos x="133" y="220"/>
                </a:cxn>
                <a:cxn ang="0">
                  <a:pos x="145" y="220"/>
                </a:cxn>
                <a:cxn ang="0">
                  <a:pos x="145" y="232"/>
                </a:cxn>
                <a:cxn ang="0">
                  <a:pos x="45" y="232"/>
                </a:cxn>
                <a:cxn ang="0">
                  <a:pos x="45" y="220"/>
                </a:cxn>
                <a:cxn ang="0">
                  <a:pos x="45" y="220"/>
                </a:cxn>
                <a:cxn ang="0">
                  <a:pos x="55" y="220"/>
                </a:cxn>
                <a:cxn ang="0">
                  <a:pos x="63" y="219"/>
                </a:cxn>
                <a:cxn ang="0">
                  <a:pos x="69" y="218"/>
                </a:cxn>
                <a:cxn ang="0">
                  <a:pos x="74" y="213"/>
                </a:cxn>
                <a:cxn ang="0">
                  <a:pos x="76" y="207"/>
                </a:cxn>
                <a:cxn ang="0">
                  <a:pos x="78" y="199"/>
                </a:cxn>
                <a:cxn ang="0">
                  <a:pos x="79" y="170"/>
                </a:cxn>
                <a:cxn ang="0">
                  <a:pos x="79" y="12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37" y="13"/>
                </a:cxn>
                <a:cxn ang="0">
                  <a:pos x="30" y="15"/>
                </a:cxn>
                <a:cxn ang="0">
                  <a:pos x="26" y="18"/>
                </a:cxn>
                <a:cxn ang="0">
                  <a:pos x="21" y="21"/>
                </a:cxn>
                <a:cxn ang="0">
                  <a:pos x="18" y="25"/>
                </a:cxn>
                <a:cxn ang="0">
                  <a:pos x="16" y="31"/>
                </a:cxn>
                <a:cxn ang="0">
                  <a:pos x="14" y="37"/>
                </a:cxn>
                <a:cxn ang="0">
                  <a:pos x="14" y="37"/>
                </a:cxn>
                <a:cxn ang="0">
                  <a:pos x="11" y="53"/>
                </a:cxn>
                <a:cxn ang="0">
                  <a:pos x="0" y="53"/>
                </a:cxn>
                <a:cxn ang="0">
                  <a:pos x="0" y="0"/>
                </a:cxn>
                <a:cxn ang="0">
                  <a:pos x="190" y="0"/>
                </a:cxn>
                <a:cxn ang="0">
                  <a:pos x="190" y="53"/>
                </a:cxn>
                <a:cxn ang="0">
                  <a:pos x="178" y="53"/>
                </a:cxn>
              </a:cxnLst>
              <a:rect l="0" t="0" r="r" b="b"/>
              <a:pathLst>
                <a:path w="190" h="232">
                  <a:moveTo>
                    <a:pt x="178" y="53"/>
                  </a:moveTo>
                  <a:lnTo>
                    <a:pt x="178" y="53"/>
                  </a:lnTo>
                  <a:lnTo>
                    <a:pt x="175" y="37"/>
                  </a:lnTo>
                  <a:lnTo>
                    <a:pt x="175" y="37"/>
                  </a:lnTo>
                  <a:lnTo>
                    <a:pt x="174" y="31"/>
                  </a:lnTo>
                  <a:lnTo>
                    <a:pt x="171" y="25"/>
                  </a:lnTo>
                  <a:lnTo>
                    <a:pt x="168" y="21"/>
                  </a:lnTo>
                  <a:lnTo>
                    <a:pt x="163" y="18"/>
                  </a:lnTo>
                  <a:lnTo>
                    <a:pt x="158" y="15"/>
                  </a:lnTo>
                  <a:lnTo>
                    <a:pt x="152" y="13"/>
                  </a:lnTo>
                  <a:lnTo>
                    <a:pt x="133" y="12"/>
                  </a:lnTo>
                  <a:lnTo>
                    <a:pt x="110" y="12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0" y="199"/>
                  </a:lnTo>
                  <a:lnTo>
                    <a:pt x="111" y="207"/>
                  </a:lnTo>
                  <a:lnTo>
                    <a:pt x="114" y="213"/>
                  </a:lnTo>
                  <a:lnTo>
                    <a:pt x="118" y="218"/>
                  </a:lnTo>
                  <a:lnTo>
                    <a:pt x="124" y="219"/>
                  </a:lnTo>
                  <a:lnTo>
                    <a:pt x="133" y="220"/>
                  </a:lnTo>
                  <a:lnTo>
                    <a:pt x="145" y="220"/>
                  </a:lnTo>
                  <a:lnTo>
                    <a:pt x="145" y="232"/>
                  </a:lnTo>
                  <a:lnTo>
                    <a:pt x="45" y="232"/>
                  </a:lnTo>
                  <a:lnTo>
                    <a:pt x="45" y="220"/>
                  </a:lnTo>
                  <a:lnTo>
                    <a:pt x="45" y="220"/>
                  </a:lnTo>
                  <a:lnTo>
                    <a:pt x="55" y="220"/>
                  </a:lnTo>
                  <a:lnTo>
                    <a:pt x="63" y="219"/>
                  </a:lnTo>
                  <a:lnTo>
                    <a:pt x="69" y="218"/>
                  </a:lnTo>
                  <a:lnTo>
                    <a:pt x="74" y="213"/>
                  </a:lnTo>
                  <a:lnTo>
                    <a:pt x="76" y="207"/>
                  </a:lnTo>
                  <a:lnTo>
                    <a:pt x="78" y="199"/>
                  </a:lnTo>
                  <a:lnTo>
                    <a:pt x="79" y="170"/>
                  </a:lnTo>
                  <a:lnTo>
                    <a:pt x="79" y="12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37" y="13"/>
                  </a:lnTo>
                  <a:lnTo>
                    <a:pt x="30" y="15"/>
                  </a:lnTo>
                  <a:lnTo>
                    <a:pt x="26" y="18"/>
                  </a:lnTo>
                  <a:lnTo>
                    <a:pt x="21" y="21"/>
                  </a:lnTo>
                  <a:lnTo>
                    <a:pt x="18" y="25"/>
                  </a:lnTo>
                  <a:lnTo>
                    <a:pt x="16" y="31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1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190" y="0"/>
                  </a:lnTo>
                  <a:lnTo>
                    <a:pt x="190" y="53"/>
                  </a:lnTo>
                  <a:lnTo>
                    <a:pt x="178" y="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" name="Freeform 91"/>
            <p:cNvSpPr>
              <a:spLocks/>
            </p:cNvSpPr>
            <p:nvPr userDrawn="1"/>
          </p:nvSpPr>
          <p:spPr bwMode="auto">
            <a:xfrm>
              <a:off x="3481388" y="1466851"/>
              <a:ext cx="93662" cy="131762"/>
            </a:xfrm>
            <a:custGeom>
              <a:avLst/>
              <a:gdLst/>
              <a:ahLst/>
              <a:cxnLst>
                <a:cxn ang="0">
                  <a:pos x="54" y="91"/>
                </a:cxn>
                <a:cxn ang="0">
                  <a:pos x="51" y="39"/>
                </a:cxn>
                <a:cxn ang="0">
                  <a:pos x="51" y="29"/>
                </a:cxn>
                <a:cxn ang="0">
                  <a:pos x="50" y="23"/>
                </a:cxn>
                <a:cxn ang="0">
                  <a:pos x="42" y="14"/>
                </a:cxn>
                <a:cxn ang="0">
                  <a:pos x="31" y="7"/>
                </a:cxn>
                <a:cxn ang="0">
                  <a:pos x="31" y="6"/>
                </a:cxn>
                <a:cxn ang="0">
                  <a:pos x="31" y="4"/>
                </a:cxn>
                <a:cxn ang="0">
                  <a:pos x="41" y="0"/>
                </a:cxn>
                <a:cxn ang="0">
                  <a:pos x="53" y="1"/>
                </a:cxn>
                <a:cxn ang="0">
                  <a:pos x="66" y="6"/>
                </a:cxn>
                <a:cxn ang="0">
                  <a:pos x="76" y="12"/>
                </a:cxn>
                <a:cxn ang="0">
                  <a:pos x="79" y="19"/>
                </a:cxn>
                <a:cxn ang="0">
                  <a:pos x="77" y="27"/>
                </a:cxn>
                <a:cxn ang="0">
                  <a:pos x="74" y="43"/>
                </a:cxn>
                <a:cxn ang="0">
                  <a:pos x="74" y="68"/>
                </a:cxn>
                <a:cxn ang="0">
                  <a:pos x="74" y="88"/>
                </a:cxn>
                <a:cxn ang="0">
                  <a:pos x="77" y="106"/>
                </a:cxn>
                <a:cxn ang="0">
                  <a:pos x="84" y="110"/>
                </a:cxn>
                <a:cxn ang="0">
                  <a:pos x="89" y="110"/>
                </a:cxn>
                <a:cxn ang="0">
                  <a:pos x="98" y="106"/>
                </a:cxn>
                <a:cxn ang="0">
                  <a:pos x="131" y="90"/>
                </a:cxn>
                <a:cxn ang="0">
                  <a:pos x="144" y="87"/>
                </a:cxn>
                <a:cxn ang="0">
                  <a:pos x="150" y="88"/>
                </a:cxn>
                <a:cxn ang="0">
                  <a:pos x="158" y="94"/>
                </a:cxn>
                <a:cxn ang="0">
                  <a:pos x="160" y="98"/>
                </a:cxn>
                <a:cxn ang="0">
                  <a:pos x="157" y="106"/>
                </a:cxn>
                <a:cxn ang="0">
                  <a:pos x="150" y="111"/>
                </a:cxn>
                <a:cxn ang="0">
                  <a:pos x="138" y="116"/>
                </a:cxn>
                <a:cxn ang="0">
                  <a:pos x="121" y="120"/>
                </a:cxn>
                <a:cxn ang="0">
                  <a:pos x="77" y="136"/>
                </a:cxn>
                <a:cxn ang="0">
                  <a:pos x="45" y="153"/>
                </a:cxn>
                <a:cxn ang="0">
                  <a:pos x="25" y="174"/>
                </a:cxn>
                <a:cxn ang="0">
                  <a:pos x="18" y="190"/>
                </a:cxn>
                <a:cxn ang="0">
                  <a:pos x="18" y="194"/>
                </a:cxn>
                <a:cxn ang="0">
                  <a:pos x="21" y="207"/>
                </a:cxn>
                <a:cxn ang="0">
                  <a:pos x="31" y="216"/>
                </a:cxn>
                <a:cxn ang="0">
                  <a:pos x="51" y="221"/>
                </a:cxn>
                <a:cxn ang="0">
                  <a:pos x="80" y="223"/>
                </a:cxn>
                <a:cxn ang="0">
                  <a:pos x="113" y="221"/>
                </a:cxn>
                <a:cxn ang="0">
                  <a:pos x="154" y="216"/>
                </a:cxn>
                <a:cxn ang="0">
                  <a:pos x="163" y="216"/>
                </a:cxn>
                <a:cxn ang="0">
                  <a:pos x="169" y="217"/>
                </a:cxn>
                <a:cxn ang="0">
                  <a:pos x="176" y="224"/>
                </a:cxn>
                <a:cxn ang="0">
                  <a:pos x="177" y="230"/>
                </a:cxn>
                <a:cxn ang="0">
                  <a:pos x="173" y="239"/>
                </a:cxn>
                <a:cxn ang="0">
                  <a:pos x="163" y="243"/>
                </a:cxn>
                <a:cxn ang="0">
                  <a:pos x="151" y="245"/>
                </a:cxn>
                <a:cxn ang="0">
                  <a:pos x="96" y="248"/>
                </a:cxn>
                <a:cxn ang="0">
                  <a:pos x="71" y="246"/>
                </a:cxn>
                <a:cxn ang="0">
                  <a:pos x="35" y="240"/>
                </a:cxn>
                <a:cxn ang="0">
                  <a:pos x="22" y="234"/>
                </a:cxn>
                <a:cxn ang="0">
                  <a:pos x="5" y="219"/>
                </a:cxn>
                <a:cxn ang="0">
                  <a:pos x="0" y="197"/>
                </a:cxn>
                <a:cxn ang="0">
                  <a:pos x="0" y="187"/>
                </a:cxn>
                <a:cxn ang="0">
                  <a:pos x="9" y="168"/>
                </a:cxn>
                <a:cxn ang="0">
                  <a:pos x="25" y="149"/>
                </a:cxn>
                <a:cxn ang="0">
                  <a:pos x="51" y="130"/>
                </a:cxn>
                <a:cxn ang="0">
                  <a:pos x="69" y="120"/>
                </a:cxn>
                <a:cxn ang="0">
                  <a:pos x="57" y="110"/>
                </a:cxn>
                <a:cxn ang="0">
                  <a:pos x="54" y="91"/>
                </a:cxn>
              </a:cxnLst>
              <a:rect l="0" t="0" r="r" b="b"/>
              <a:pathLst>
                <a:path w="177" h="248">
                  <a:moveTo>
                    <a:pt x="54" y="91"/>
                  </a:moveTo>
                  <a:lnTo>
                    <a:pt x="54" y="91"/>
                  </a:lnTo>
                  <a:lnTo>
                    <a:pt x="51" y="65"/>
                  </a:lnTo>
                  <a:lnTo>
                    <a:pt x="51" y="39"/>
                  </a:lnTo>
                  <a:lnTo>
                    <a:pt x="51" y="39"/>
                  </a:lnTo>
                  <a:lnTo>
                    <a:pt x="51" y="29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47" y="19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1" y="4"/>
                  </a:lnTo>
                  <a:lnTo>
                    <a:pt x="34" y="1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3" y="1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71" y="9"/>
                  </a:lnTo>
                  <a:lnTo>
                    <a:pt x="76" y="12"/>
                  </a:lnTo>
                  <a:lnTo>
                    <a:pt x="79" y="14"/>
                  </a:lnTo>
                  <a:lnTo>
                    <a:pt x="79" y="19"/>
                  </a:lnTo>
                  <a:lnTo>
                    <a:pt x="79" y="19"/>
                  </a:lnTo>
                  <a:lnTo>
                    <a:pt x="77" y="27"/>
                  </a:lnTo>
                  <a:lnTo>
                    <a:pt x="77" y="27"/>
                  </a:lnTo>
                  <a:lnTo>
                    <a:pt x="74" y="43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88"/>
                  </a:lnTo>
                  <a:lnTo>
                    <a:pt x="74" y="88"/>
                  </a:lnTo>
                  <a:lnTo>
                    <a:pt x="76" y="98"/>
                  </a:lnTo>
                  <a:lnTo>
                    <a:pt x="77" y="106"/>
                  </a:lnTo>
                  <a:lnTo>
                    <a:pt x="80" y="110"/>
                  </a:lnTo>
                  <a:lnTo>
                    <a:pt x="84" y="110"/>
                  </a:lnTo>
                  <a:lnTo>
                    <a:pt x="84" y="110"/>
                  </a:lnTo>
                  <a:lnTo>
                    <a:pt x="89" y="110"/>
                  </a:lnTo>
                  <a:lnTo>
                    <a:pt x="98" y="106"/>
                  </a:lnTo>
                  <a:lnTo>
                    <a:pt x="98" y="106"/>
                  </a:lnTo>
                  <a:lnTo>
                    <a:pt x="131" y="90"/>
                  </a:lnTo>
                  <a:lnTo>
                    <a:pt x="131" y="90"/>
                  </a:lnTo>
                  <a:lnTo>
                    <a:pt x="138" y="87"/>
                  </a:lnTo>
                  <a:lnTo>
                    <a:pt x="144" y="87"/>
                  </a:lnTo>
                  <a:lnTo>
                    <a:pt x="144" y="87"/>
                  </a:lnTo>
                  <a:lnTo>
                    <a:pt x="150" y="88"/>
                  </a:lnTo>
                  <a:lnTo>
                    <a:pt x="154" y="90"/>
                  </a:lnTo>
                  <a:lnTo>
                    <a:pt x="158" y="94"/>
                  </a:lnTo>
                  <a:lnTo>
                    <a:pt x="160" y="98"/>
                  </a:lnTo>
                  <a:lnTo>
                    <a:pt x="160" y="98"/>
                  </a:lnTo>
                  <a:lnTo>
                    <a:pt x="158" y="103"/>
                  </a:lnTo>
                  <a:lnTo>
                    <a:pt x="157" y="106"/>
                  </a:lnTo>
                  <a:lnTo>
                    <a:pt x="154" y="109"/>
                  </a:lnTo>
                  <a:lnTo>
                    <a:pt x="150" y="111"/>
                  </a:lnTo>
                  <a:lnTo>
                    <a:pt x="150" y="111"/>
                  </a:lnTo>
                  <a:lnTo>
                    <a:pt x="138" y="116"/>
                  </a:lnTo>
                  <a:lnTo>
                    <a:pt x="121" y="120"/>
                  </a:lnTo>
                  <a:lnTo>
                    <a:pt x="121" y="120"/>
                  </a:lnTo>
                  <a:lnTo>
                    <a:pt x="98" y="127"/>
                  </a:lnTo>
                  <a:lnTo>
                    <a:pt x="77" y="136"/>
                  </a:lnTo>
                  <a:lnTo>
                    <a:pt x="60" y="145"/>
                  </a:lnTo>
                  <a:lnTo>
                    <a:pt x="45" y="153"/>
                  </a:lnTo>
                  <a:lnTo>
                    <a:pt x="34" y="164"/>
                  </a:lnTo>
                  <a:lnTo>
                    <a:pt x="25" y="174"/>
                  </a:lnTo>
                  <a:lnTo>
                    <a:pt x="19" y="184"/>
                  </a:lnTo>
                  <a:lnTo>
                    <a:pt x="18" y="190"/>
                  </a:lnTo>
                  <a:lnTo>
                    <a:pt x="18" y="194"/>
                  </a:lnTo>
                  <a:lnTo>
                    <a:pt x="18" y="194"/>
                  </a:lnTo>
                  <a:lnTo>
                    <a:pt x="18" y="201"/>
                  </a:lnTo>
                  <a:lnTo>
                    <a:pt x="21" y="207"/>
                  </a:lnTo>
                  <a:lnTo>
                    <a:pt x="25" y="211"/>
                  </a:lnTo>
                  <a:lnTo>
                    <a:pt x="31" y="216"/>
                  </a:lnTo>
                  <a:lnTo>
                    <a:pt x="40" y="219"/>
                  </a:lnTo>
                  <a:lnTo>
                    <a:pt x="51" y="221"/>
                  </a:lnTo>
                  <a:lnTo>
                    <a:pt x="64" y="223"/>
                  </a:lnTo>
                  <a:lnTo>
                    <a:pt x="80" y="223"/>
                  </a:lnTo>
                  <a:lnTo>
                    <a:pt x="80" y="223"/>
                  </a:lnTo>
                  <a:lnTo>
                    <a:pt x="113" y="221"/>
                  </a:lnTo>
                  <a:lnTo>
                    <a:pt x="134" y="220"/>
                  </a:lnTo>
                  <a:lnTo>
                    <a:pt x="154" y="216"/>
                  </a:lnTo>
                  <a:lnTo>
                    <a:pt x="154" y="216"/>
                  </a:lnTo>
                  <a:lnTo>
                    <a:pt x="163" y="216"/>
                  </a:lnTo>
                  <a:lnTo>
                    <a:pt x="163" y="216"/>
                  </a:lnTo>
                  <a:lnTo>
                    <a:pt x="169" y="217"/>
                  </a:lnTo>
                  <a:lnTo>
                    <a:pt x="173" y="220"/>
                  </a:lnTo>
                  <a:lnTo>
                    <a:pt x="176" y="224"/>
                  </a:lnTo>
                  <a:lnTo>
                    <a:pt x="177" y="230"/>
                  </a:lnTo>
                  <a:lnTo>
                    <a:pt x="177" y="230"/>
                  </a:lnTo>
                  <a:lnTo>
                    <a:pt x="176" y="234"/>
                  </a:lnTo>
                  <a:lnTo>
                    <a:pt x="173" y="239"/>
                  </a:lnTo>
                  <a:lnTo>
                    <a:pt x="169" y="242"/>
                  </a:lnTo>
                  <a:lnTo>
                    <a:pt x="163" y="243"/>
                  </a:lnTo>
                  <a:lnTo>
                    <a:pt x="163" y="243"/>
                  </a:lnTo>
                  <a:lnTo>
                    <a:pt x="151" y="245"/>
                  </a:lnTo>
                  <a:lnTo>
                    <a:pt x="134" y="246"/>
                  </a:lnTo>
                  <a:lnTo>
                    <a:pt x="96" y="248"/>
                  </a:lnTo>
                  <a:lnTo>
                    <a:pt x="96" y="248"/>
                  </a:lnTo>
                  <a:lnTo>
                    <a:pt x="71" y="246"/>
                  </a:lnTo>
                  <a:lnTo>
                    <a:pt x="53" y="245"/>
                  </a:lnTo>
                  <a:lnTo>
                    <a:pt x="35" y="240"/>
                  </a:lnTo>
                  <a:lnTo>
                    <a:pt x="22" y="234"/>
                  </a:lnTo>
                  <a:lnTo>
                    <a:pt x="22" y="234"/>
                  </a:lnTo>
                  <a:lnTo>
                    <a:pt x="12" y="227"/>
                  </a:lnTo>
                  <a:lnTo>
                    <a:pt x="5" y="219"/>
                  </a:lnTo>
                  <a:lnTo>
                    <a:pt x="2" y="208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187"/>
                  </a:lnTo>
                  <a:lnTo>
                    <a:pt x="3" y="178"/>
                  </a:lnTo>
                  <a:lnTo>
                    <a:pt x="9" y="168"/>
                  </a:lnTo>
                  <a:lnTo>
                    <a:pt x="16" y="159"/>
                  </a:lnTo>
                  <a:lnTo>
                    <a:pt x="25" y="149"/>
                  </a:lnTo>
                  <a:lnTo>
                    <a:pt x="38" y="140"/>
                  </a:lnTo>
                  <a:lnTo>
                    <a:pt x="51" y="130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61" y="116"/>
                  </a:lnTo>
                  <a:lnTo>
                    <a:pt x="57" y="110"/>
                  </a:lnTo>
                  <a:lnTo>
                    <a:pt x="55" y="101"/>
                  </a:lnTo>
                  <a:lnTo>
                    <a:pt x="54" y="91"/>
                  </a:lnTo>
                  <a:lnTo>
                    <a:pt x="54" y="9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" name="Freeform 92"/>
            <p:cNvSpPr>
              <a:spLocks noEditPoints="1"/>
            </p:cNvSpPr>
            <p:nvPr userDrawn="1"/>
          </p:nvSpPr>
          <p:spPr bwMode="auto">
            <a:xfrm>
              <a:off x="3611563" y="1458913"/>
              <a:ext cx="147637" cy="150813"/>
            </a:xfrm>
            <a:custGeom>
              <a:avLst/>
              <a:gdLst/>
              <a:ahLst/>
              <a:cxnLst>
                <a:cxn ang="0">
                  <a:pos x="79" y="31"/>
                </a:cxn>
                <a:cxn ang="0">
                  <a:pos x="95" y="3"/>
                </a:cxn>
                <a:cxn ang="0">
                  <a:pos x="115" y="9"/>
                </a:cxn>
                <a:cxn ang="0">
                  <a:pos x="101" y="54"/>
                </a:cxn>
                <a:cxn ang="0">
                  <a:pos x="147" y="34"/>
                </a:cxn>
                <a:cxn ang="0">
                  <a:pos x="173" y="63"/>
                </a:cxn>
                <a:cxn ang="0">
                  <a:pos x="101" y="64"/>
                </a:cxn>
                <a:cxn ang="0">
                  <a:pos x="101" y="80"/>
                </a:cxn>
                <a:cxn ang="0">
                  <a:pos x="101" y="103"/>
                </a:cxn>
                <a:cxn ang="0">
                  <a:pos x="156" y="82"/>
                </a:cxn>
                <a:cxn ang="0">
                  <a:pos x="182" y="110"/>
                </a:cxn>
                <a:cxn ang="0">
                  <a:pos x="101" y="113"/>
                </a:cxn>
                <a:cxn ang="0">
                  <a:pos x="145" y="135"/>
                </a:cxn>
                <a:cxn ang="0">
                  <a:pos x="167" y="151"/>
                </a:cxn>
                <a:cxn ang="0">
                  <a:pos x="167" y="158"/>
                </a:cxn>
                <a:cxn ang="0">
                  <a:pos x="160" y="236"/>
                </a:cxn>
                <a:cxn ang="0">
                  <a:pos x="156" y="249"/>
                </a:cxn>
                <a:cxn ang="0">
                  <a:pos x="130" y="260"/>
                </a:cxn>
                <a:cxn ang="0">
                  <a:pos x="118" y="244"/>
                </a:cxn>
                <a:cxn ang="0">
                  <a:pos x="130" y="236"/>
                </a:cxn>
                <a:cxn ang="0">
                  <a:pos x="135" y="235"/>
                </a:cxn>
                <a:cxn ang="0">
                  <a:pos x="102" y="160"/>
                </a:cxn>
                <a:cxn ang="0">
                  <a:pos x="99" y="281"/>
                </a:cxn>
                <a:cxn ang="0">
                  <a:pos x="83" y="283"/>
                </a:cxn>
                <a:cxn ang="0">
                  <a:pos x="77" y="277"/>
                </a:cxn>
                <a:cxn ang="0">
                  <a:pos x="44" y="258"/>
                </a:cxn>
                <a:cxn ang="0">
                  <a:pos x="41" y="264"/>
                </a:cxn>
                <a:cxn ang="0">
                  <a:pos x="21" y="264"/>
                </a:cxn>
                <a:cxn ang="0">
                  <a:pos x="21" y="163"/>
                </a:cxn>
                <a:cxn ang="0">
                  <a:pos x="47" y="148"/>
                </a:cxn>
                <a:cxn ang="0">
                  <a:pos x="24" y="113"/>
                </a:cxn>
                <a:cxn ang="0">
                  <a:pos x="25" y="103"/>
                </a:cxn>
                <a:cxn ang="0">
                  <a:pos x="31" y="64"/>
                </a:cxn>
                <a:cxn ang="0">
                  <a:pos x="0" y="87"/>
                </a:cxn>
                <a:cxn ang="0">
                  <a:pos x="34" y="21"/>
                </a:cxn>
                <a:cxn ang="0">
                  <a:pos x="72" y="18"/>
                </a:cxn>
                <a:cxn ang="0">
                  <a:pos x="69" y="25"/>
                </a:cxn>
                <a:cxn ang="0">
                  <a:pos x="40" y="54"/>
                </a:cxn>
                <a:cxn ang="0">
                  <a:pos x="224" y="34"/>
                </a:cxn>
                <a:cxn ang="0">
                  <a:pos x="211" y="84"/>
                </a:cxn>
                <a:cxn ang="0">
                  <a:pos x="211" y="213"/>
                </a:cxn>
                <a:cxn ang="0">
                  <a:pos x="193" y="216"/>
                </a:cxn>
                <a:cxn ang="0">
                  <a:pos x="188" y="210"/>
                </a:cxn>
                <a:cxn ang="0">
                  <a:pos x="188" y="22"/>
                </a:cxn>
                <a:cxn ang="0">
                  <a:pos x="222" y="28"/>
                </a:cxn>
                <a:cxn ang="0">
                  <a:pos x="244" y="31"/>
                </a:cxn>
                <a:cxn ang="0">
                  <a:pos x="280" y="8"/>
                </a:cxn>
                <a:cxn ang="0">
                  <a:pos x="279" y="15"/>
                </a:cxn>
                <a:cxn ang="0">
                  <a:pos x="270" y="251"/>
                </a:cxn>
                <a:cxn ang="0">
                  <a:pos x="269" y="258"/>
                </a:cxn>
                <a:cxn ang="0">
                  <a:pos x="256" y="273"/>
                </a:cxn>
                <a:cxn ang="0">
                  <a:pos x="227" y="270"/>
                </a:cxn>
                <a:cxn ang="0">
                  <a:pos x="217" y="261"/>
                </a:cxn>
                <a:cxn ang="0">
                  <a:pos x="193" y="247"/>
                </a:cxn>
                <a:cxn ang="0">
                  <a:pos x="238" y="249"/>
                </a:cxn>
                <a:cxn ang="0">
                  <a:pos x="244" y="245"/>
                </a:cxn>
              </a:cxnLst>
              <a:rect l="0" t="0" r="r" b="b"/>
              <a:pathLst>
                <a:path w="280" h="283">
                  <a:moveTo>
                    <a:pt x="79" y="54"/>
                  </a:moveTo>
                  <a:lnTo>
                    <a:pt x="79" y="54"/>
                  </a:lnTo>
                  <a:lnTo>
                    <a:pt x="79" y="31"/>
                  </a:lnTo>
                  <a:lnTo>
                    <a:pt x="79" y="31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5" y="3"/>
                  </a:lnTo>
                  <a:lnTo>
                    <a:pt x="95" y="3"/>
                  </a:lnTo>
                  <a:lnTo>
                    <a:pt x="111" y="5"/>
                  </a:lnTo>
                  <a:lnTo>
                    <a:pt x="114" y="8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4" y="12"/>
                  </a:lnTo>
                  <a:lnTo>
                    <a:pt x="112" y="13"/>
                  </a:lnTo>
                  <a:lnTo>
                    <a:pt x="101" y="18"/>
                  </a:lnTo>
                  <a:lnTo>
                    <a:pt x="101" y="54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38" y="44"/>
                  </a:lnTo>
                  <a:lnTo>
                    <a:pt x="147" y="34"/>
                  </a:lnTo>
                  <a:lnTo>
                    <a:pt x="147" y="34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73" y="63"/>
                  </a:lnTo>
                  <a:lnTo>
                    <a:pt x="173" y="63"/>
                  </a:lnTo>
                  <a:lnTo>
                    <a:pt x="172" y="64"/>
                  </a:lnTo>
                  <a:lnTo>
                    <a:pt x="170" y="64"/>
                  </a:lnTo>
                  <a:lnTo>
                    <a:pt x="101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80"/>
                  </a:lnTo>
                  <a:lnTo>
                    <a:pt x="101" y="80"/>
                  </a:lnTo>
                  <a:lnTo>
                    <a:pt x="101" y="86"/>
                  </a:lnTo>
                  <a:lnTo>
                    <a:pt x="101" y="86"/>
                  </a:lnTo>
                  <a:lnTo>
                    <a:pt x="101" y="92"/>
                  </a:lnTo>
                  <a:lnTo>
                    <a:pt x="101" y="103"/>
                  </a:lnTo>
                  <a:lnTo>
                    <a:pt x="137" y="103"/>
                  </a:lnTo>
                  <a:lnTo>
                    <a:pt x="137" y="103"/>
                  </a:lnTo>
                  <a:lnTo>
                    <a:pt x="156" y="82"/>
                  </a:lnTo>
                  <a:lnTo>
                    <a:pt x="156" y="82"/>
                  </a:lnTo>
                  <a:lnTo>
                    <a:pt x="167" y="93"/>
                  </a:lnTo>
                  <a:lnTo>
                    <a:pt x="179" y="106"/>
                  </a:lnTo>
                  <a:lnTo>
                    <a:pt x="179" y="106"/>
                  </a:lnTo>
                  <a:lnTo>
                    <a:pt x="182" y="110"/>
                  </a:lnTo>
                  <a:lnTo>
                    <a:pt x="182" y="110"/>
                  </a:lnTo>
                  <a:lnTo>
                    <a:pt x="180" y="112"/>
                  </a:lnTo>
                  <a:lnTo>
                    <a:pt x="177" y="113"/>
                  </a:lnTo>
                  <a:lnTo>
                    <a:pt x="101" y="113"/>
                  </a:lnTo>
                  <a:lnTo>
                    <a:pt x="102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45" y="135"/>
                  </a:lnTo>
                  <a:lnTo>
                    <a:pt x="145" y="135"/>
                  </a:lnTo>
                  <a:lnTo>
                    <a:pt x="164" y="148"/>
                  </a:lnTo>
                  <a:lnTo>
                    <a:pt x="164" y="148"/>
                  </a:lnTo>
                  <a:lnTo>
                    <a:pt x="167" y="151"/>
                  </a:lnTo>
                  <a:lnTo>
                    <a:pt x="169" y="154"/>
                  </a:lnTo>
                  <a:lnTo>
                    <a:pt x="169" y="154"/>
                  </a:lnTo>
                  <a:lnTo>
                    <a:pt x="169" y="157"/>
                  </a:lnTo>
                  <a:lnTo>
                    <a:pt x="167" y="158"/>
                  </a:lnTo>
                  <a:lnTo>
                    <a:pt x="160" y="166"/>
                  </a:lnTo>
                  <a:lnTo>
                    <a:pt x="160" y="210"/>
                  </a:lnTo>
                  <a:lnTo>
                    <a:pt x="160" y="210"/>
                  </a:lnTo>
                  <a:lnTo>
                    <a:pt x="160" y="236"/>
                  </a:lnTo>
                  <a:lnTo>
                    <a:pt x="160" y="236"/>
                  </a:lnTo>
                  <a:lnTo>
                    <a:pt x="160" y="242"/>
                  </a:lnTo>
                  <a:lnTo>
                    <a:pt x="159" y="247"/>
                  </a:lnTo>
                  <a:lnTo>
                    <a:pt x="156" y="249"/>
                  </a:lnTo>
                  <a:lnTo>
                    <a:pt x="153" y="252"/>
                  </a:lnTo>
                  <a:lnTo>
                    <a:pt x="153" y="252"/>
                  </a:lnTo>
                  <a:lnTo>
                    <a:pt x="143" y="257"/>
                  </a:lnTo>
                  <a:lnTo>
                    <a:pt x="130" y="260"/>
                  </a:lnTo>
                  <a:lnTo>
                    <a:pt x="130" y="260"/>
                  </a:lnTo>
                  <a:lnTo>
                    <a:pt x="128" y="252"/>
                  </a:lnTo>
                  <a:lnTo>
                    <a:pt x="124" y="247"/>
                  </a:lnTo>
                  <a:lnTo>
                    <a:pt x="118" y="244"/>
                  </a:lnTo>
                  <a:lnTo>
                    <a:pt x="108" y="241"/>
                  </a:lnTo>
                  <a:lnTo>
                    <a:pt x="108" y="235"/>
                  </a:lnTo>
                  <a:lnTo>
                    <a:pt x="108" y="235"/>
                  </a:lnTo>
                  <a:lnTo>
                    <a:pt x="130" y="236"/>
                  </a:lnTo>
                  <a:lnTo>
                    <a:pt x="130" y="236"/>
                  </a:lnTo>
                  <a:lnTo>
                    <a:pt x="132" y="236"/>
                  </a:lnTo>
                  <a:lnTo>
                    <a:pt x="132" y="236"/>
                  </a:lnTo>
                  <a:lnTo>
                    <a:pt x="135" y="235"/>
                  </a:lnTo>
                  <a:lnTo>
                    <a:pt x="137" y="231"/>
                  </a:lnTo>
                  <a:lnTo>
                    <a:pt x="137" y="160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2" y="276"/>
                  </a:lnTo>
                  <a:lnTo>
                    <a:pt x="102" y="276"/>
                  </a:lnTo>
                  <a:lnTo>
                    <a:pt x="102" y="278"/>
                  </a:lnTo>
                  <a:lnTo>
                    <a:pt x="99" y="281"/>
                  </a:lnTo>
                  <a:lnTo>
                    <a:pt x="99" y="281"/>
                  </a:lnTo>
                  <a:lnTo>
                    <a:pt x="93" y="281"/>
                  </a:lnTo>
                  <a:lnTo>
                    <a:pt x="83" y="283"/>
                  </a:lnTo>
                  <a:lnTo>
                    <a:pt x="83" y="283"/>
                  </a:lnTo>
                  <a:lnTo>
                    <a:pt x="80" y="283"/>
                  </a:lnTo>
                  <a:lnTo>
                    <a:pt x="79" y="281"/>
                  </a:lnTo>
                  <a:lnTo>
                    <a:pt x="77" y="280"/>
                  </a:lnTo>
                  <a:lnTo>
                    <a:pt x="77" y="277"/>
                  </a:lnTo>
                  <a:lnTo>
                    <a:pt x="77" y="277"/>
                  </a:lnTo>
                  <a:lnTo>
                    <a:pt x="79" y="160"/>
                  </a:lnTo>
                  <a:lnTo>
                    <a:pt x="44" y="160"/>
                  </a:lnTo>
                  <a:lnTo>
                    <a:pt x="44" y="258"/>
                  </a:lnTo>
                  <a:lnTo>
                    <a:pt x="44" y="258"/>
                  </a:lnTo>
                  <a:lnTo>
                    <a:pt x="44" y="263"/>
                  </a:lnTo>
                  <a:lnTo>
                    <a:pt x="41" y="264"/>
                  </a:lnTo>
                  <a:lnTo>
                    <a:pt x="41" y="264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4" y="265"/>
                  </a:lnTo>
                  <a:lnTo>
                    <a:pt x="21" y="264"/>
                  </a:lnTo>
                  <a:lnTo>
                    <a:pt x="21" y="263"/>
                  </a:lnTo>
                  <a:lnTo>
                    <a:pt x="19" y="260"/>
                  </a:lnTo>
                  <a:lnTo>
                    <a:pt x="19" y="260"/>
                  </a:lnTo>
                  <a:lnTo>
                    <a:pt x="21" y="163"/>
                  </a:lnTo>
                  <a:lnTo>
                    <a:pt x="21" y="163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47" y="148"/>
                  </a:lnTo>
                  <a:lnTo>
                    <a:pt x="79" y="148"/>
                  </a:lnTo>
                  <a:lnTo>
                    <a:pt x="79" y="113"/>
                  </a:lnTo>
                  <a:lnTo>
                    <a:pt x="24" y="113"/>
                  </a:lnTo>
                  <a:lnTo>
                    <a:pt x="24" y="113"/>
                  </a:lnTo>
                  <a:lnTo>
                    <a:pt x="3" y="115"/>
                  </a:lnTo>
                  <a:lnTo>
                    <a:pt x="2" y="100"/>
                  </a:lnTo>
                  <a:lnTo>
                    <a:pt x="2" y="100"/>
                  </a:lnTo>
                  <a:lnTo>
                    <a:pt x="25" y="103"/>
                  </a:lnTo>
                  <a:lnTo>
                    <a:pt x="79" y="103"/>
                  </a:lnTo>
                  <a:lnTo>
                    <a:pt x="79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18" y="79"/>
                  </a:lnTo>
                  <a:lnTo>
                    <a:pt x="5" y="92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15" y="64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34" y="21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67" y="15"/>
                  </a:lnTo>
                  <a:lnTo>
                    <a:pt x="72" y="18"/>
                  </a:lnTo>
                  <a:lnTo>
                    <a:pt x="72" y="19"/>
                  </a:lnTo>
                  <a:lnTo>
                    <a:pt x="72" y="19"/>
                  </a:lnTo>
                  <a:lnTo>
                    <a:pt x="72" y="22"/>
                  </a:lnTo>
                  <a:lnTo>
                    <a:pt x="69" y="25"/>
                  </a:lnTo>
                  <a:lnTo>
                    <a:pt x="57" y="27"/>
                  </a:lnTo>
                  <a:lnTo>
                    <a:pt x="57" y="27"/>
                  </a:lnTo>
                  <a:lnTo>
                    <a:pt x="48" y="40"/>
                  </a:lnTo>
                  <a:lnTo>
                    <a:pt x="40" y="54"/>
                  </a:lnTo>
                  <a:lnTo>
                    <a:pt x="79" y="54"/>
                  </a:lnTo>
                  <a:close/>
                  <a:moveTo>
                    <a:pt x="224" y="31"/>
                  </a:moveTo>
                  <a:lnTo>
                    <a:pt x="224" y="31"/>
                  </a:lnTo>
                  <a:lnTo>
                    <a:pt x="224" y="34"/>
                  </a:lnTo>
                  <a:lnTo>
                    <a:pt x="221" y="35"/>
                  </a:lnTo>
                  <a:lnTo>
                    <a:pt x="211" y="41"/>
                  </a:lnTo>
                  <a:lnTo>
                    <a:pt x="211" y="41"/>
                  </a:lnTo>
                  <a:lnTo>
                    <a:pt x="211" y="84"/>
                  </a:lnTo>
                  <a:lnTo>
                    <a:pt x="211" y="84"/>
                  </a:lnTo>
                  <a:lnTo>
                    <a:pt x="212" y="210"/>
                  </a:lnTo>
                  <a:lnTo>
                    <a:pt x="212" y="210"/>
                  </a:lnTo>
                  <a:lnTo>
                    <a:pt x="211" y="213"/>
                  </a:lnTo>
                  <a:lnTo>
                    <a:pt x="208" y="215"/>
                  </a:lnTo>
                  <a:lnTo>
                    <a:pt x="208" y="215"/>
                  </a:lnTo>
                  <a:lnTo>
                    <a:pt x="193" y="216"/>
                  </a:lnTo>
                  <a:lnTo>
                    <a:pt x="193" y="216"/>
                  </a:lnTo>
                  <a:lnTo>
                    <a:pt x="190" y="216"/>
                  </a:lnTo>
                  <a:lnTo>
                    <a:pt x="189" y="215"/>
                  </a:lnTo>
                  <a:lnTo>
                    <a:pt x="188" y="213"/>
                  </a:lnTo>
                  <a:lnTo>
                    <a:pt x="188" y="210"/>
                  </a:lnTo>
                  <a:lnTo>
                    <a:pt x="188" y="210"/>
                  </a:lnTo>
                  <a:lnTo>
                    <a:pt x="189" y="135"/>
                  </a:lnTo>
                  <a:lnTo>
                    <a:pt x="189" y="135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206" y="24"/>
                  </a:lnTo>
                  <a:lnTo>
                    <a:pt x="218" y="27"/>
                  </a:lnTo>
                  <a:lnTo>
                    <a:pt x="222" y="28"/>
                  </a:lnTo>
                  <a:lnTo>
                    <a:pt x="224" y="31"/>
                  </a:lnTo>
                  <a:lnTo>
                    <a:pt x="224" y="31"/>
                  </a:lnTo>
                  <a:close/>
                  <a:moveTo>
                    <a:pt x="244" y="31"/>
                  </a:moveTo>
                  <a:lnTo>
                    <a:pt x="244" y="31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75" y="5"/>
                  </a:lnTo>
                  <a:lnTo>
                    <a:pt x="280" y="8"/>
                  </a:lnTo>
                  <a:lnTo>
                    <a:pt x="280" y="11"/>
                  </a:lnTo>
                  <a:lnTo>
                    <a:pt x="280" y="11"/>
                  </a:lnTo>
                  <a:lnTo>
                    <a:pt x="280" y="12"/>
                  </a:lnTo>
                  <a:lnTo>
                    <a:pt x="279" y="15"/>
                  </a:lnTo>
                  <a:lnTo>
                    <a:pt x="270" y="19"/>
                  </a:lnTo>
                  <a:lnTo>
                    <a:pt x="270" y="193"/>
                  </a:lnTo>
                  <a:lnTo>
                    <a:pt x="270" y="193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52"/>
                  </a:lnTo>
                  <a:lnTo>
                    <a:pt x="270" y="252"/>
                  </a:lnTo>
                  <a:lnTo>
                    <a:pt x="269" y="258"/>
                  </a:lnTo>
                  <a:lnTo>
                    <a:pt x="267" y="264"/>
                  </a:lnTo>
                  <a:lnTo>
                    <a:pt x="266" y="267"/>
                  </a:lnTo>
                  <a:lnTo>
                    <a:pt x="261" y="271"/>
                  </a:lnTo>
                  <a:lnTo>
                    <a:pt x="256" y="273"/>
                  </a:lnTo>
                  <a:lnTo>
                    <a:pt x="248" y="276"/>
                  </a:lnTo>
                  <a:lnTo>
                    <a:pt x="228" y="278"/>
                  </a:lnTo>
                  <a:lnTo>
                    <a:pt x="228" y="278"/>
                  </a:lnTo>
                  <a:lnTo>
                    <a:pt x="227" y="270"/>
                  </a:lnTo>
                  <a:lnTo>
                    <a:pt x="225" y="267"/>
                  </a:lnTo>
                  <a:lnTo>
                    <a:pt x="222" y="264"/>
                  </a:lnTo>
                  <a:lnTo>
                    <a:pt x="222" y="264"/>
                  </a:lnTo>
                  <a:lnTo>
                    <a:pt x="217" y="261"/>
                  </a:lnTo>
                  <a:lnTo>
                    <a:pt x="211" y="258"/>
                  </a:lnTo>
                  <a:lnTo>
                    <a:pt x="193" y="254"/>
                  </a:lnTo>
                  <a:lnTo>
                    <a:pt x="193" y="247"/>
                  </a:lnTo>
                  <a:lnTo>
                    <a:pt x="193" y="247"/>
                  </a:lnTo>
                  <a:lnTo>
                    <a:pt x="206" y="248"/>
                  </a:lnTo>
                  <a:lnTo>
                    <a:pt x="206" y="248"/>
                  </a:lnTo>
                  <a:lnTo>
                    <a:pt x="238" y="249"/>
                  </a:lnTo>
                  <a:lnTo>
                    <a:pt x="238" y="249"/>
                  </a:lnTo>
                  <a:lnTo>
                    <a:pt x="240" y="249"/>
                  </a:lnTo>
                  <a:lnTo>
                    <a:pt x="240" y="249"/>
                  </a:lnTo>
                  <a:lnTo>
                    <a:pt x="243" y="249"/>
                  </a:lnTo>
                  <a:lnTo>
                    <a:pt x="244" y="245"/>
                  </a:lnTo>
                  <a:lnTo>
                    <a:pt x="244" y="3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" name="Freeform 93"/>
            <p:cNvSpPr>
              <a:spLocks noEditPoints="1"/>
            </p:cNvSpPr>
            <p:nvPr userDrawn="1"/>
          </p:nvSpPr>
          <p:spPr bwMode="auto">
            <a:xfrm>
              <a:off x="3789363" y="1460501"/>
              <a:ext cx="153987" cy="149225"/>
            </a:xfrm>
            <a:custGeom>
              <a:avLst/>
              <a:gdLst/>
              <a:ahLst/>
              <a:cxnLst>
                <a:cxn ang="0">
                  <a:pos x="180" y="84"/>
                </a:cxn>
                <a:cxn ang="0">
                  <a:pos x="199" y="106"/>
                </a:cxn>
                <a:cxn ang="0">
                  <a:pos x="197" y="111"/>
                </a:cxn>
                <a:cxn ang="0">
                  <a:pos x="161" y="155"/>
                </a:cxn>
                <a:cxn ang="0">
                  <a:pos x="196" y="159"/>
                </a:cxn>
                <a:cxn ang="0">
                  <a:pos x="194" y="166"/>
                </a:cxn>
                <a:cxn ang="0">
                  <a:pos x="196" y="207"/>
                </a:cxn>
                <a:cxn ang="0">
                  <a:pos x="145" y="234"/>
                </a:cxn>
                <a:cxn ang="0">
                  <a:pos x="85" y="262"/>
                </a:cxn>
                <a:cxn ang="0">
                  <a:pos x="80" y="263"/>
                </a:cxn>
                <a:cxn ang="0">
                  <a:pos x="88" y="230"/>
                </a:cxn>
                <a:cxn ang="0">
                  <a:pos x="87" y="130"/>
                </a:cxn>
                <a:cxn ang="0">
                  <a:pos x="120" y="139"/>
                </a:cxn>
                <a:cxn ang="0">
                  <a:pos x="110" y="148"/>
                </a:cxn>
                <a:cxn ang="0">
                  <a:pos x="133" y="111"/>
                </a:cxn>
                <a:cxn ang="0">
                  <a:pos x="80" y="98"/>
                </a:cxn>
                <a:cxn ang="0">
                  <a:pos x="133" y="101"/>
                </a:cxn>
                <a:cxn ang="0">
                  <a:pos x="100" y="69"/>
                </a:cxn>
                <a:cxn ang="0">
                  <a:pos x="93" y="80"/>
                </a:cxn>
                <a:cxn ang="0">
                  <a:pos x="80" y="85"/>
                </a:cxn>
                <a:cxn ang="0">
                  <a:pos x="54" y="130"/>
                </a:cxn>
                <a:cxn ang="0">
                  <a:pos x="68" y="136"/>
                </a:cxn>
                <a:cxn ang="0">
                  <a:pos x="59" y="143"/>
                </a:cxn>
                <a:cxn ang="0">
                  <a:pos x="59" y="275"/>
                </a:cxn>
                <a:cxn ang="0">
                  <a:pos x="42" y="281"/>
                </a:cxn>
                <a:cxn ang="0">
                  <a:pos x="35" y="276"/>
                </a:cxn>
                <a:cxn ang="0">
                  <a:pos x="36" y="143"/>
                </a:cxn>
                <a:cxn ang="0">
                  <a:pos x="0" y="166"/>
                </a:cxn>
                <a:cxn ang="0">
                  <a:pos x="46" y="101"/>
                </a:cxn>
                <a:cxn ang="0">
                  <a:pos x="61" y="64"/>
                </a:cxn>
                <a:cxn ang="0">
                  <a:pos x="98" y="48"/>
                </a:cxn>
                <a:cxn ang="0">
                  <a:pos x="113" y="1"/>
                </a:cxn>
                <a:cxn ang="0">
                  <a:pos x="148" y="13"/>
                </a:cxn>
                <a:cxn ang="0">
                  <a:pos x="145" y="20"/>
                </a:cxn>
                <a:cxn ang="0">
                  <a:pos x="116" y="48"/>
                </a:cxn>
                <a:cxn ang="0">
                  <a:pos x="174" y="29"/>
                </a:cxn>
                <a:cxn ang="0">
                  <a:pos x="197" y="56"/>
                </a:cxn>
                <a:cxn ang="0">
                  <a:pos x="155" y="58"/>
                </a:cxn>
                <a:cxn ang="0">
                  <a:pos x="16" y="68"/>
                </a:cxn>
                <a:cxn ang="0">
                  <a:pos x="40" y="32"/>
                </a:cxn>
                <a:cxn ang="0">
                  <a:pos x="72" y="6"/>
                </a:cxn>
                <a:cxn ang="0">
                  <a:pos x="90" y="17"/>
                </a:cxn>
                <a:cxn ang="0">
                  <a:pos x="75" y="22"/>
                </a:cxn>
                <a:cxn ang="0">
                  <a:pos x="27" y="72"/>
                </a:cxn>
                <a:cxn ang="0">
                  <a:pos x="226" y="234"/>
                </a:cxn>
                <a:cxn ang="0">
                  <a:pos x="228" y="276"/>
                </a:cxn>
                <a:cxn ang="0">
                  <a:pos x="220" y="282"/>
                </a:cxn>
                <a:cxn ang="0">
                  <a:pos x="204" y="282"/>
                </a:cxn>
                <a:cxn ang="0">
                  <a:pos x="204" y="168"/>
                </a:cxn>
                <a:cxn ang="0">
                  <a:pos x="203" y="9"/>
                </a:cxn>
                <a:cxn ang="0">
                  <a:pos x="268" y="9"/>
                </a:cxn>
                <a:cxn ang="0">
                  <a:pos x="291" y="27"/>
                </a:cxn>
                <a:cxn ang="0">
                  <a:pos x="288" y="35"/>
                </a:cxn>
                <a:cxn ang="0">
                  <a:pos x="281" y="223"/>
                </a:cxn>
                <a:cxn ang="0">
                  <a:pos x="277" y="236"/>
                </a:cxn>
                <a:cxn ang="0">
                  <a:pos x="264" y="243"/>
                </a:cxn>
                <a:cxn ang="0">
                  <a:pos x="241" y="232"/>
                </a:cxn>
                <a:cxn ang="0">
                  <a:pos x="226" y="219"/>
                </a:cxn>
                <a:cxn ang="0">
                  <a:pos x="257" y="219"/>
                </a:cxn>
                <a:cxn ang="0">
                  <a:pos x="226" y="219"/>
                </a:cxn>
              </a:cxnLst>
              <a:rect l="0" t="0" r="r" b="b"/>
              <a:pathLst>
                <a:path w="291" h="282">
                  <a:moveTo>
                    <a:pt x="155" y="101"/>
                  </a:moveTo>
                  <a:lnTo>
                    <a:pt x="165" y="101"/>
                  </a:lnTo>
                  <a:lnTo>
                    <a:pt x="165" y="101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90" y="94"/>
                  </a:lnTo>
                  <a:lnTo>
                    <a:pt x="199" y="106"/>
                  </a:lnTo>
                  <a:lnTo>
                    <a:pt x="199" y="106"/>
                  </a:lnTo>
                  <a:lnTo>
                    <a:pt x="200" y="108"/>
                  </a:lnTo>
                  <a:lnTo>
                    <a:pt x="200" y="108"/>
                  </a:lnTo>
                  <a:lnTo>
                    <a:pt x="200" y="111"/>
                  </a:lnTo>
                  <a:lnTo>
                    <a:pt x="197" y="111"/>
                  </a:lnTo>
                  <a:lnTo>
                    <a:pt x="155" y="111"/>
                  </a:lnTo>
                  <a:lnTo>
                    <a:pt x="155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75" y="139"/>
                  </a:lnTo>
                  <a:lnTo>
                    <a:pt x="175" y="139"/>
                  </a:lnTo>
                  <a:lnTo>
                    <a:pt x="196" y="159"/>
                  </a:lnTo>
                  <a:lnTo>
                    <a:pt x="196" y="159"/>
                  </a:lnTo>
                  <a:lnTo>
                    <a:pt x="197" y="164"/>
                  </a:lnTo>
                  <a:lnTo>
                    <a:pt x="197" y="164"/>
                  </a:lnTo>
                  <a:lnTo>
                    <a:pt x="197" y="165"/>
                  </a:lnTo>
                  <a:lnTo>
                    <a:pt x="194" y="166"/>
                  </a:lnTo>
                  <a:lnTo>
                    <a:pt x="155" y="166"/>
                  </a:lnTo>
                  <a:lnTo>
                    <a:pt x="155" y="217"/>
                  </a:lnTo>
                  <a:lnTo>
                    <a:pt x="155" y="217"/>
                  </a:lnTo>
                  <a:lnTo>
                    <a:pt x="196" y="207"/>
                  </a:lnTo>
                  <a:lnTo>
                    <a:pt x="197" y="214"/>
                  </a:lnTo>
                  <a:lnTo>
                    <a:pt x="197" y="214"/>
                  </a:lnTo>
                  <a:lnTo>
                    <a:pt x="171" y="224"/>
                  </a:lnTo>
                  <a:lnTo>
                    <a:pt x="145" y="234"/>
                  </a:lnTo>
                  <a:lnTo>
                    <a:pt x="117" y="245"/>
                  </a:lnTo>
                  <a:lnTo>
                    <a:pt x="88" y="252"/>
                  </a:lnTo>
                  <a:lnTo>
                    <a:pt x="88" y="252"/>
                  </a:lnTo>
                  <a:lnTo>
                    <a:pt x="85" y="262"/>
                  </a:lnTo>
                  <a:lnTo>
                    <a:pt x="84" y="263"/>
                  </a:lnTo>
                  <a:lnTo>
                    <a:pt x="83" y="265"/>
                  </a:lnTo>
                  <a:lnTo>
                    <a:pt x="83" y="265"/>
                  </a:lnTo>
                  <a:lnTo>
                    <a:pt x="80" y="263"/>
                  </a:lnTo>
                  <a:lnTo>
                    <a:pt x="77" y="259"/>
                  </a:lnTo>
                  <a:lnTo>
                    <a:pt x="68" y="232"/>
                  </a:lnTo>
                  <a:lnTo>
                    <a:pt x="68" y="232"/>
                  </a:lnTo>
                  <a:lnTo>
                    <a:pt x="88" y="230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45"/>
                  </a:lnTo>
                  <a:lnTo>
                    <a:pt x="87" y="130"/>
                  </a:lnTo>
                  <a:lnTo>
                    <a:pt x="87" y="130"/>
                  </a:lnTo>
                  <a:lnTo>
                    <a:pt x="114" y="135"/>
                  </a:lnTo>
                  <a:lnTo>
                    <a:pt x="119" y="137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42"/>
                  </a:lnTo>
                  <a:lnTo>
                    <a:pt x="119" y="143"/>
                  </a:lnTo>
                  <a:lnTo>
                    <a:pt x="110" y="148"/>
                  </a:lnTo>
                  <a:lnTo>
                    <a:pt x="110" y="227"/>
                  </a:lnTo>
                  <a:lnTo>
                    <a:pt x="110" y="227"/>
                  </a:lnTo>
                  <a:lnTo>
                    <a:pt x="133" y="223"/>
                  </a:lnTo>
                  <a:lnTo>
                    <a:pt x="133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83" y="113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90" y="101"/>
                  </a:lnTo>
                  <a:lnTo>
                    <a:pt x="100" y="101"/>
                  </a:lnTo>
                  <a:lnTo>
                    <a:pt x="133" y="101"/>
                  </a:lnTo>
                  <a:lnTo>
                    <a:pt x="133" y="58"/>
                  </a:lnTo>
                  <a:lnTo>
                    <a:pt x="109" y="58"/>
                  </a:lnTo>
                  <a:lnTo>
                    <a:pt x="109" y="58"/>
                  </a:lnTo>
                  <a:lnTo>
                    <a:pt x="100" y="69"/>
                  </a:lnTo>
                  <a:lnTo>
                    <a:pt x="91" y="78"/>
                  </a:lnTo>
                  <a:lnTo>
                    <a:pt x="91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5" y="108"/>
                  </a:lnTo>
                  <a:lnTo>
                    <a:pt x="49" y="129"/>
                  </a:lnTo>
                  <a:lnTo>
                    <a:pt x="49" y="129"/>
                  </a:lnTo>
                  <a:lnTo>
                    <a:pt x="54" y="130"/>
                  </a:lnTo>
                  <a:lnTo>
                    <a:pt x="54" y="130"/>
                  </a:lnTo>
                  <a:lnTo>
                    <a:pt x="65" y="133"/>
                  </a:lnTo>
                  <a:lnTo>
                    <a:pt x="68" y="135"/>
                  </a:lnTo>
                  <a:lnTo>
                    <a:pt x="68" y="136"/>
                  </a:lnTo>
                  <a:lnTo>
                    <a:pt x="68" y="136"/>
                  </a:lnTo>
                  <a:lnTo>
                    <a:pt x="68" y="139"/>
                  </a:lnTo>
                  <a:lnTo>
                    <a:pt x="67" y="140"/>
                  </a:lnTo>
                  <a:lnTo>
                    <a:pt x="59" y="143"/>
                  </a:lnTo>
                  <a:lnTo>
                    <a:pt x="59" y="204"/>
                  </a:lnTo>
                  <a:lnTo>
                    <a:pt x="59" y="204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58" y="278"/>
                  </a:lnTo>
                  <a:lnTo>
                    <a:pt x="55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6" y="279"/>
                  </a:lnTo>
                  <a:lnTo>
                    <a:pt x="35" y="278"/>
                  </a:lnTo>
                  <a:lnTo>
                    <a:pt x="35" y="276"/>
                  </a:lnTo>
                  <a:lnTo>
                    <a:pt x="35" y="276"/>
                  </a:lnTo>
                  <a:lnTo>
                    <a:pt x="36" y="204"/>
                  </a:lnTo>
                  <a:lnTo>
                    <a:pt x="36" y="143"/>
                  </a:lnTo>
                  <a:lnTo>
                    <a:pt x="36" y="143"/>
                  </a:lnTo>
                  <a:lnTo>
                    <a:pt x="22" y="158"/>
                  </a:lnTo>
                  <a:lnTo>
                    <a:pt x="4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4" y="149"/>
                  </a:lnTo>
                  <a:lnTo>
                    <a:pt x="27" y="133"/>
                  </a:lnTo>
                  <a:lnTo>
                    <a:pt x="36" y="117"/>
                  </a:lnTo>
                  <a:lnTo>
                    <a:pt x="46" y="101"/>
                  </a:lnTo>
                  <a:lnTo>
                    <a:pt x="46" y="101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5" y="74"/>
                  </a:lnTo>
                  <a:lnTo>
                    <a:pt x="85" y="74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9" y="22"/>
                  </a:lnTo>
                  <a:lnTo>
                    <a:pt x="112" y="11"/>
                  </a:lnTo>
                  <a:lnTo>
                    <a:pt x="113" y="1"/>
                  </a:lnTo>
                  <a:lnTo>
                    <a:pt x="113" y="1"/>
                  </a:lnTo>
                  <a:lnTo>
                    <a:pt x="130" y="6"/>
                  </a:lnTo>
                  <a:lnTo>
                    <a:pt x="130" y="6"/>
                  </a:lnTo>
                  <a:lnTo>
                    <a:pt x="145" y="11"/>
                  </a:lnTo>
                  <a:lnTo>
                    <a:pt x="148" y="13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8" y="17"/>
                  </a:lnTo>
                  <a:lnTo>
                    <a:pt x="145" y="20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25" y="35"/>
                  </a:lnTo>
                  <a:lnTo>
                    <a:pt x="116" y="48"/>
                  </a:lnTo>
                  <a:lnTo>
                    <a:pt x="159" y="48"/>
                  </a:lnTo>
                  <a:lnTo>
                    <a:pt x="159" y="48"/>
                  </a:lnTo>
                  <a:lnTo>
                    <a:pt x="174" y="29"/>
                  </a:lnTo>
                  <a:lnTo>
                    <a:pt x="174" y="29"/>
                  </a:lnTo>
                  <a:lnTo>
                    <a:pt x="185" y="40"/>
                  </a:lnTo>
                  <a:lnTo>
                    <a:pt x="196" y="52"/>
                  </a:lnTo>
                  <a:lnTo>
                    <a:pt x="196" y="52"/>
                  </a:lnTo>
                  <a:lnTo>
                    <a:pt x="197" y="56"/>
                  </a:lnTo>
                  <a:lnTo>
                    <a:pt x="197" y="56"/>
                  </a:lnTo>
                  <a:lnTo>
                    <a:pt x="197" y="58"/>
                  </a:lnTo>
                  <a:lnTo>
                    <a:pt x="194" y="58"/>
                  </a:lnTo>
                  <a:lnTo>
                    <a:pt x="155" y="58"/>
                  </a:lnTo>
                  <a:lnTo>
                    <a:pt x="155" y="101"/>
                  </a:lnTo>
                  <a:close/>
                  <a:moveTo>
                    <a:pt x="3" y="81"/>
                  </a:moveTo>
                  <a:lnTo>
                    <a:pt x="3" y="81"/>
                  </a:lnTo>
                  <a:lnTo>
                    <a:pt x="16" y="68"/>
                  </a:lnTo>
                  <a:lnTo>
                    <a:pt x="25" y="56"/>
                  </a:lnTo>
                  <a:lnTo>
                    <a:pt x="33" y="45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51" y="14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87" y="13"/>
                  </a:lnTo>
                  <a:lnTo>
                    <a:pt x="90" y="14"/>
                  </a:lnTo>
                  <a:lnTo>
                    <a:pt x="90" y="17"/>
                  </a:lnTo>
                  <a:lnTo>
                    <a:pt x="90" y="17"/>
                  </a:lnTo>
                  <a:lnTo>
                    <a:pt x="90" y="20"/>
                  </a:lnTo>
                  <a:lnTo>
                    <a:pt x="87" y="22"/>
                  </a:lnTo>
                  <a:lnTo>
                    <a:pt x="75" y="22"/>
                  </a:lnTo>
                  <a:lnTo>
                    <a:pt x="75" y="22"/>
                  </a:lnTo>
                  <a:lnTo>
                    <a:pt x="59" y="42"/>
                  </a:lnTo>
                  <a:lnTo>
                    <a:pt x="45" y="58"/>
                  </a:lnTo>
                  <a:lnTo>
                    <a:pt x="27" y="72"/>
                  </a:lnTo>
                  <a:lnTo>
                    <a:pt x="7" y="85"/>
                  </a:lnTo>
                  <a:lnTo>
                    <a:pt x="3" y="81"/>
                  </a:lnTo>
                  <a:close/>
                  <a:moveTo>
                    <a:pt x="226" y="234"/>
                  </a:moveTo>
                  <a:lnTo>
                    <a:pt x="226" y="234"/>
                  </a:lnTo>
                  <a:lnTo>
                    <a:pt x="228" y="255"/>
                  </a:lnTo>
                  <a:lnTo>
                    <a:pt x="228" y="255"/>
                  </a:lnTo>
                  <a:lnTo>
                    <a:pt x="228" y="276"/>
                  </a:lnTo>
                  <a:lnTo>
                    <a:pt x="228" y="276"/>
                  </a:lnTo>
                  <a:lnTo>
                    <a:pt x="226" y="279"/>
                  </a:lnTo>
                  <a:lnTo>
                    <a:pt x="226" y="281"/>
                  </a:lnTo>
                  <a:lnTo>
                    <a:pt x="226" y="281"/>
                  </a:lnTo>
                  <a:lnTo>
                    <a:pt x="220" y="282"/>
                  </a:lnTo>
                  <a:lnTo>
                    <a:pt x="210" y="282"/>
                  </a:lnTo>
                  <a:lnTo>
                    <a:pt x="210" y="282"/>
                  </a:lnTo>
                  <a:lnTo>
                    <a:pt x="206" y="282"/>
                  </a:lnTo>
                  <a:lnTo>
                    <a:pt x="204" y="282"/>
                  </a:lnTo>
                  <a:lnTo>
                    <a:pt x="203" y="279"/>
                  </a:lnTo>
                  <a:lnTo>
                    <a:pt x="203" y="278"/>
                  </a:lnTo>
                  <a:lnTo>
                    <a:pt x="203" y="278"/>
                  </a:lnTo>
                  <a:lnTo>
                    <a:pt x="204" y="168"/>
                  </a:lnTo>
                  <a:lnTo>
                    <a:pt x="204" y="168"/>
                  </a:lnTo>
                  <a:lnTo>
                    <a:pt x="204" y="48"/>
                  </a:lnTo>
                  <a:lnTo>
                    <a:pt x="203" y="9"/>
                  </a:lnTo>
                  <a:lnTo>
                    <a:pt x="203" y="9"/>
                  </a:lnTo>
                  <a:lnTo>
                    <a:pt x="229" y="23"/>
                  </a:lnTo>
                  <a:lnTo>
                    <a:pt x="255" y="23"/>
                  </a:lnTo>
                  <a:lnTo>
                    <a:pt x="255" y="23"/>
                  </a:lnTo>
                  <a:lnTo>
                    <a:pt x="268" y="9"/>
                  </a:lnTo>
                  <a:lnTo>
                    <a:pt x="268" y="9"/>
                  </a:lnTo>
                  <a:lnTo>
                    <a:pt x="288" y="26"/>
                  </a:lnTo>
                  <a:lnTo>
                    <a:pt x="288" y="26"/>
                  </a:lnTo>
                  <a:lnTo>
                    <a:pt x="291" y="27"/>
                  </a:lnTo>
                  <a:lnTo>
                    <a:pt x="291" y="30"/>
                  </a:lnTo>
                  <a:lnTo>
                    <a:pt x="291" y="30"/>
                  </a:lnTo>
                  <a:lnTo>
                    <a:pt x="291" y="32"/>
                  </a:lnTo>
                  <a:lnTo>
                    <a:pt x="288" y="35"/>
                  </a:lnTo>
                  <a:lnTo>
                    <a:pt x="281" y="40"/>
                  </a:lnTo>
                  <a:lnTo>
                    <a:pt x="281" y="133"/>
                  </a:lnTo>
                  <a:lnTo>
                    <a:pt x="281" y="133"/>
                  </a:lnTo>
                  <a:lnTo>
                    <a:pt x="281" y="223"/>
                  </a:lnTo>
                  <a:lnTo>
                    <a:pt x="281" y="223"/>
                  </a:lnTo>
                  <a:lnTo>
                    <a:pt x="281" y="229"/>
                  </a:lnTo>
                  <a:lnTo>
                    <a:pt x="280" y="233"/>
                  </a:lnTo>
                  <a:lnTo>
                    <a:pt x="277" y="236"/>
                  </a:lnTo>
                  <a:lnTo>
                    <a:pt x="274" y="239"/>
                  </a:lnTo>
                  <a:lnTo>
                    <a:pt x="274" y="239"/>
                  </a:lnTo>
                  <a:lnTo>
                    <a:pt x="270" y="242"/>
                  </a:lnTo>
                  <a:lnTo>
                    <a:pt x="264" y="243"/>
                  </a:lnTo>
                  <a:lnTo>
                    <a:pt x="246" y="246"/>
                  </a:lnTo>
                  <a:lnTo>
                    <a:pt x="246" y="246"/>
                  </a:lnTo>
                  <a:lnTo>
                    <a:pt x="245" y="239"/>
                  </a:lnTo>
                  <a:lnTo>
                    <a:pt x="241" y="232"/>
                  </a:lnTo>
                  <a:lnTo>
                    <a:pt x="235" y="229"/>
                  </a:lnTo>
                  <a:lnTo>
                    <a:pt x="226" y="226"/>
                  </a:lnTo>
                  <a:lnTo>
                    <a:pt x="226" y="234"/>
                  </a:lnTo>
                  <a:close/>
                  <a:moveTo>
                    <a:pt x="226" y="219"/>
                  </a:moveTo>
                  <a:lnTo>
                    <a:pt x="226" y="219"/>
                  </a:lnTo>
                  <a:lnTo>
                    <a:pt x="252" y="219"/>
                  </a:lnTo>
                  <a:lnTo>
                    <a:pt x="252" y="219"/>
                  </a:lnTo>
                  <a:lnTo>
                    <a:pt x="257" y="219"/>
                  </a:lnTo>
                  <a:lnTo>
                    <a:pt x="257" y="216"/>
                  </a:lnTo>
                  <a:lnTo>
                    <a:pt x="257" y="33"/>
                  </a:lnTo>
                  <a:lnTo>
                    <a:pt x="226" y="33"/>
                  </a:lnTo>
                  <a:lnTo>
                    <a:pt x="226" y="2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3" name="Freeform 94"/>
            <p:cNvSpPr>
              <a:spLocks noEditPoints="1"/>
            </p:cNvSpPr>
            <p:nvPr userDrawn="1"/>
          </p:nvSpPr>
          <p:spPr bwMode="auto">
            <a:xfrm>
              <a:off x="3981450" y="1462088"/>
              <a:ext cx="150813" cy="149225"/>
            </a:xfrm>
            <a:custGeom>
              <a:avLst/>
              <a:gdLst/>
              <a:ahLst/>
              <a:cxnLst>
                <a:cxn ang="0">
                  <a:pos x="134" y="56"/>
                </a:cxn>
                <a:cxn ang="0">
                  <a:pos x="167" y="17"/>
                </a:cxn>
                <a:cxn ang="0">
                  <a:pos x="205" y="6"/>
                </a:cxn>
                <a:cxn ang="0">
                  <a:pos x="202" y="13"/>
                </a:cxn>
                <a:cxn ang="0">
                  <a:pos x="234" y="56"/>
                </a:cxn>
                <a:cxn ang="0">
                  <a:pos x="280" y="58"/>
                </a:cxn>
                <a:cxn ang="0">
                  <a:pos x="279" y="66"/>
                </a:cxn>
                <a:cxn ang="0">
                  <a:pos x="240" y="101"/>
                </a:cxn>
                <a:cxn ang="0">
                  <a:pos x="266" y="126"/>
                </a:cxn>
                <a:cxn ang="0">
                  <a:pos x="266" y="132"/>
                </a:cxn>
                <a:cxn ang="0">
                  <a:pos x="227" y="181"/>
                </a:cxn>
                <a:cxn ang="0">
                  <a:pos x="215" y="227"/>
                </a:cxn>
                <a:cxn ang="0">
                  <a:pos x="285" y="253"/>
                </a:cxn>
                <a:cxn ang="0">
                  <a:pos x="269" y="262"/>
                </a:cxn>
                <a:cxn ang="0">
                  <a:pos x="237" y="266"/>
                </a:cxn>
                <a:cxn ang="0">
                  <a:pos x="180" y="227"/>
                </a:cxn>
                <a:cxn ang="0">
                  <a:pos x="74" y="279"/>
                </a:cxn>
                <a:cxn ang="0">
                  <a:pos x="124" y="246"/>
                </a:cxn>
                <a:cxn ang="0">
                  <a:pos x="157" y="201"/>
                </a:cxn>
                <a:cxn ang="0">
                  <a:pos x="132" y="158"/>
                </a:cxn>
                <a:cxn ang="0">
                  <a:pos x="111" y="130"/>
                </a:cxn>
                <a:cxn ang="0">
                  <a:pos x="69" y="149"/>
                </a:cxn>
                <a:cxn ang="0">
                  <a:pos x="69" y="256"/>
                </a:cxn>
                <a:cxn ang="0">
                  <a:pos x="61" y="273"/>
                </a:cxn>
                <a:cxn ang="0">
                  <a:pos x="34" y="282"/>
                </a:cxn>
                <a:cxn ang="0">
                  <a:pos x="16" y="263"/>
                </a:cxn>
                <a:cxn ang="0">
                  <a:pos x="27" y="253"/>
                </a:cxn>
                <a:cxn ang="0">
                  <a:pos x="45" y="250"/>
                </a:cxn>
                <a:cxn ang="0">
                  <a:pos x="24" y="176"/>
                </a:cxn>
                <a:cxn ang="0">
                  <a:pos x="16" y="189"/>
                </a:cxn>
                <a:cxn ang="0">
                  <a:pos x="2" y="156"/>
                </a:cxn>
                <a:cxn ang="0">
                  <a:pos x="45" y="77"/>
                </a:cxn>
                <a:cxn ang="0">
                  <a:pos x="2" y="78"/>
                </a:cxn>
                <a:cxn ang="0">
                  <a:pos x="24" y="66"/>
                </a:cxn>
                <a:cxn ang="0">
                  <a:pos x="45" y="19"/>
                </a:cxn>
                <a:cxn ang="0">
                  <a:pos x="77" y="4"/>
                </a:cxn>
                <a:cxn ang="0">
                  <a:pos x="83" y="8"/>
                </a:cxn>
                <a:cxn ang="0">
                  <a:pos x="69" y="66"/>
                </a:cxn>
                <a:cxn ang="0">
                  <a:pos x="87" y="48"/>
                </a:cxn>
                <a:cxn ang="0">
                  <a:pos x="109" y="71"/>
                </a:cxn>
                <a:cxn ang="0">
                  <a:pos x="109" y="77"/>
                </a:cxn>
                <a:cxn ang="0">
                  <a:pos x="69" y="132"/>
                </a:cxn>
                <a:cxn ang="0">
                  <a:pos x="111" y="116"/>
                </a:cxn>
                <a:cxn ang="0">
                  <a:pos x="167" y="119"/>
                </a:cxn>
                <a:cxn ang="0">
                  <a:pos x="119" y="68"/>
                </a:cxn>
                <a:cxn ang="0">
                  <a:pos x="137" y="129"/>
                </a:cxn>
                <a:cxn ang="0">
                  <a:pos x="145" y="159"/>
                </a:cxn>
                <a:cxn ang="0">
                  <a:pos x="169" y="192"/>
                </a:cxn>
                <a:cxn ang="0">
                  <a:pos x="206" y="168"/>
                </a:cxn>
              </a:cxnLst>
              <a:rect l="0" t="0" r="r" b="b"/>
              <a:pathLst>
                <a:path w="286" h="282">
                  <a:moveTo>
                    <a:pt x="105" y="53"/>
                  </a:moveTo>
                  <a:lnTo>
                    <a:pt x="105" y="53"/>
                  </a:lnTo>
                  <a:lnTo>
                    <a:pt x="119" y="56"/>
                  </a:lnTo>
                  <a:lnTo>
                    <a:pt x="134" y="56"/>
                  </a:lnTo>
                  <a:lnTo>
                    <a:pt x="167" y="56"/>
                  </a:lnTo>
                  <a:lnTo>
                    <a:pt x="167" y="32"/>
                  </a:lnTo>
                  <a:lnTo>
                    <a:pt x="167" y="32"/>
                  </a:lnTo>
                  <a:lnTo>
                    <a:pt x="167" y="17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201" y="4"/>
                  </a:lnTo>
                  <a:lnTo>
                    <a:pt x="205" y="6"/>
                  </a:lnTo>
                  <a:lnTo>
                    <a:pt x="205" y="8"/>
                  </a:lnTo>
                  <a:lnTo>
                    <a:pt x="205" y="8"/>
                  </a:lnTo>
                  <a:lnTo>
                    <a:pt x="205" y="11"/>
                  </a:lnTo>
                  <a:lnTo>
                    <a:pt x="202" y="13"/>
                  </a:lnTo>
                  <a:lnTo>
                    <a:pt x="192" y="17"/>
                  </a:lnTo>
                  <a:lnTo>
                    <a:pt x="192" y="56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51" y="33"/>
                  </a:lnTo>
                  <a:lnTo>
                    <a:pt x="251" y="33"/>
                  </a:lnTo>
                  <a:lnTo>
                    <a:pt x="280" y="58"/>
                  </a:lnTo>
                  <a:lnTo>
                    <a:pt x="280" y="58"/>
                  </a:lnTo>
                  <a:lnTo>
                    <a:pt x="282" y="64"/>
                  </a:lnTo>
                  <a:lnTo>
                    <a:pt x="282" y="64"/>
                  </a:lnTo>
                  <a:lnTo>
                    <a:pt x="282" y="65"/>
                  </a:lnTo>
                  <a:lnTo>
                    <a:pt x="279" y="66"/>
                  </a:lnTo>
                  <a:lnTo>
                    <a:pt x="192" y="66"/>
                  </a:lnTo>
                  <a:lnTo>
                    <a:pt x="192" y="119"/>
                  </a:lnTo>
                  <a:lnTo>
                    <a:pt x="225" y="119"/>
                  </a:lnTo>
                  <a:lnTo>
                    <a:pt x="240" y="101"/>
                  </a:lnTo>
                  <a:lnTo>
                    <a:pt x="240" y="101"/>
                  </a:lnTo>
                  <a:lnTo>
                    <a:pt x="263" y="121"/>
                  </a:lnTo>
                  <a:lnTo>
                    <a:pt x="263" y="121"/>
                  </a:lnTo>
                  <a:lnTo>
                    <a:pt x="266" y="126"/>
                  </a:lnTo>
                  <a:lnTo>
                    <a:pt x="267" y="129"/>
                  </a:lnTo>
                  <a:lnTo>
                    <a:pt x="267" y="129"/>
                  </a:lnTo>
                  <a:lnTo>
                    <a:pt x="267" y="130"/>
                  </a:lnTo>
                  <a:lnTo>
                    <a:pt x="266" y="132"/>
                  </a:lnTo>
                  <a:lnTo>
                    <a:pt x="254" y="136"/>
                  </a:lnTo>
                  <a:lnTo>
                    <a:pt x="254" y="136"/>
                  </a:lnTo>
                  <a:lnTo>
                    <a:pt x="241" y="161"/>
                  </a:lnTo>
                  <a:lnTo>
                    <a:pt x="227" y="181"/>
                  </a:lnTo>
                  <a:lnTo>
                    <a:pt x="212" y="198"/>
                  </a:lnTo>
                  <a:lnTo>
                    <a:pt x="195" y="216"/>
                  </a:lnTo>
                  <a:lnTo>
                    <a:pt x="195" y="216"/>
                  </a:lnTo>
                  <a:lnTo>
                    <a:pt x="215" y="227"/>
                  </a:lnTo>
                  <a:lnTo>
                    <a:pt x="235" y="236"/>
                  </a:lnTo>
                  <a:lnTo>
                    <a:pt x="259" y="242"/>
                  </a:lnTo>
                  <a:lnTo>
                    <a:pt x="286" y="246"/>
                  </a:lnTo>
                  <a:lnTo>
                    <a:pt x="285" y="253"/>
                  </a:lnTo>
                  <a:lnTo>
                    <a:pt x="285" y="253"/>
                  </a:lnTo>
                  <a:lnTo>
                    <a:pt x="276" y="256"/>
                  </a:lnTo>
                  <a:lnTo>
                    <a:pt x="269" y="262"/>
                  </a:lnTo>
                  <a:lnTo>
                    <a:pt x="269" y="262"/>
                  </a:lnTo>
                  <a:lnTo>
                    <a:pt x="264" y="268"/>
                  </a:lnTo>
                  <a:lnTo>
                    <a:pt x="261" y="276"/>
                  </a:lnTo>
                  <a:lnTo>
                    <a:pt x="261" y="276"/>
                  </a:lnTo>
                  <a:lnTo>
                    <a:pt x="237" y="266"/>
                  </a:lnTo>
                  <a:lnTo>
                    <a:pt x="216" y="256"/>
                  </a:lnTo>
                  <a:lnTo>
                    <a:pt x="198" y="243"/>
                  </a:lnTo>
                  <a:lnTo>
                    <a:pt x="180" y="227"/>
                  </a:lnTo>
                  <a:lnTo>
                    <a:pt x="180" y="227"/>
                  </a:lnTo>
                  <a:lnTo>
                    <a:pt x="156" y="244"/>
                  </a:lnTo>
                  <a:lnTo>
                    <a:pt x="131" y="259"/>
                  </a:lnTo>
                  <a:lnTo>
                    <a:pt x="103" y="271"/>
                  </a:lnTo>
                  <a:lnTo>
                    <a:pt x="74" y="279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99" y="260"/>
                  </a:lnTo>
                  <a:lnTo>
                    <a:pt x="124" y="246"/>
                  </a:lnTo>
                  <a:lnTo>
                    <a:pt x="145" y="231"/>
                  </a:lnTo>
                  <a:lnTo>
                    <a:pt x="167" y="214"/>
                  </a:lnTo>
                  <a:lnTo>
                    <a:pt x="167" y="214"/>
                  </a:lnTo>
                  <a:lnTo>
                    <a:pt x="157" y="201"/>
                  </a:lnTo>
                  <a:lnTo>
                    <a:pt x="147" y="187"/>
                  </a:lnTo>
                  <a:lnTo>
                    <a:pt x="140" y="172"/>
                  </a:lnTo>
                  <a:lnTo>
                    <a:pt x="132" y="158"/>
                  </a:lnTo>
                  <a:lnTo>
                    <a:pt x="132" y="158"/>
                  </a:lnTo>
                  <a:lnTo>
                    <a:pt x="128" y="145"/>
                  </a:lnTo>
                  <a:lnTo>
                    <a:pt x="124" y="129"/>
                  </a:lnTo>
                  <a:lnTo>
                    <a:pt x="124" y="129"/>
                  </a:lnTo>
                  <a:lnTo>
                    <a:pt x="111" y="130"/>
                  </a:lnTo>
                  <a:lnTo>
                    <a:pt x="109" y="117"/>
                  </a:lnTo>
                  <a:lnTo>
                    <a:pt x="109" y="117"/>
                  </a:lnTo>
                  <a:lnTo>
                    <a:pt x="92" y="132"/>
                  </a:lnTo>
                  <a:lnTo>
                    <a:pt x="69" y="149"/>
                  </a:lnTo>
                  <a:lnTo>
                    <a:pt x="69" y="233"/>
                  </a:lnTo>
                  <a:lnTo>
                    <a:pt x="69" y="233"/>
                  </a:lnTo>
                  <a:lnTo>
                    <a:pt x="69" y="256"/>
                  </a:lnTo>
                  <a:lnTo>
                    <a:pt x="69" y="256"/>
                  </a:lnTo>
                  <a:lnTo>
                    <a:pt x="69" y="262"/>
                  </a:lnTo>
                  <a:lnTo>
                    <a:pt x="67" y="266"/>
                  </a:lnTo>
                  <a:lnTo>
                    <a:pt x="64" y="271"/>
                  </a:lnTo>
                  <a:lnTo>
                    <a:pt x="61" y="273"/>
                  </a:lnTo>
                  <a:lnTo>
                    <a:pt x="57" y="275"/>
                  </a:lnTo>
                  <a:lnTo>
                    <a:pt x="51" y="278"/>
                  </a:lnTo>
                  <a:lnTo>
                    <a:pt x="34" y="282"/>
                  </a:lnTo>
                  <a:lnTo>
                    <a:pt x="34" y="282"/>
                  </a:lnTo>
                  <a:lnTo>
                    <a:pt x="31" y="273"/>
                  </a:lnTo>
                  <a:lnTo>
                    <a:pt x="29" y="271"/>
                  </a:lnTo>
                  <a:lnTo>
                    <a:pt x="27" y="268"/>
                  </a:lnTo>
                  <a:lnTo>
                    <a:pt x="16" y="263"/>
                  </a:lnTo>
                  <a:lnTo>
                    <a:pt x="2" y="258"/>
                  </a:lnTo>
                  <a:lnTo>
                    <a:pt x="2" y="252"/>
                  </a:lnTo>
                  <a:lnTo>
                    <a:pt x="2" y="252"/>
                  </a:lnTo>
                  <a:lnTo>
                    <a:pt x="27" y="253"/>
                  </a:lnTo>
                  <a:lnTo>
                    <a:pt x="41" y="255"/>
                  </a:lnTo>
                  <a:lnTo>
                    <a:pt x="41" y="255"/>
                  </a:lnTo>
                  <a:lnTo>
                    <a:pt x="44" y="253"/>
                  </a:lnTo>
                  <a:lnTo>
                    <a:pt x="45" y="250"/>
                  </a:lnTo>
                  <a:lnTo>
                    <a:pt x="45" y="162"/>
                  </a:lnTo>
                  <a:lnTo>
                    <a:pt x="45" y="162"/>
                  </a:lnTo>
                  <a:lnTo>
                    <a:pt x="24" y="176"/>
                  </a:lnTo>
                  <a:lnTo>
                    <a:pt x="24" y="176"/>
                  </a:lnTo>
                  <a:lnTo>
                    <a:pt x="22" y="182"/>
                  </a:lnTo>
                  <a:lnTo>
                    <a:pt x="21" y="187"/>
                  </a:lnTo>
                  <a:lnTo>
                    <a:pt x="19" y="189"/>
                  </a:lnTo>
                  <a:lnTo>
                    <a:pt x="16" y="189"/>
                  </a:lnTo>
                  <a:lnTo>
                    <a:pt x="16" y="189"/>
                  </a:lnTo>
                  <a:lnTo>
                    <a:pt x="15" y="189"/>
                  </a:lnTo>
                  <a:lnTo>
                    <a:pt x="12" y="185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21" y="150"/>
                  </a:lnTo>
                  <a:lnTo>
                    <a:pt x="45" y="140"/>
                  </a:lnTo>
                  <a:lnTo>
                    <a:pt x="45" y="77"/>
                  </a:lnTo>
                  <a:lnTo>
                    <a:pt x="24" y="77"/>
                  </a:lnTo>
                  <a:lnTo>
                    <a:pt x="24" y="77"/>
                  </a:lnTo>
                  <a:lnTo>
                    <a:pt x="12" y="77"/>
                  </a:lnTo>
                  <a:lnTo>
                    <a:pt x="2" y="7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2" y="65"/>
                  </a:lnTo>
                  <a:lnTo>
                    <a:pt x="24" y="66"/>
                  </a:lnTo>
                  <a:lnTo>
                    <a:pt x="45" y="66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19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4" y="3"/>
                  </a:lnTo>
                  <a:lnTo>
                    <a:pt x="77" y="4"/>
                  </a:lnTo>
                  <a:lnTo>
                    <a:pt x="83" y="6"/>
                  </a:lnTo>
                  <a:lnTo>
                    <a:pt x="83" y="7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83" y="11"/>
                  </a:lnTo>
                  <a:lnTo>
                    <a:pt x="82" y="13"/>
                  </a:lnTo>
                  <a:lnTo>
                    <a:pt x="69" y="19"/>
                  </a:lnTo>
                  <a:lnTo>
                    <a:pt x="69" y="66"/>
                  </a:lnTo>
                  <a:lnTo>
                    <a:pt x="73" y="66"/>
                  </a:lnTo>
                  <a:lnTo>
                    <a:pt x="73" y="66"/>
                  </a:lnTo>
                  <a:lnTo>
                    <a:pt x="87" y="48"/>
                  </a:lnTo>
                  <a:lnTo>
                    <a:pt x="87" y="48"/>
                  </a:lnTo>
                  <a:lnTo>
                    <a:pt x="98" y="58"/>
                  </a:lnTo>
                  <a:lnTo>
                    <a:pt x="108" y="69"/>
                  </a:lnTo>
                  <a:lnTo>
                    <a:pt x="105" y="53"/>
                  </a:lnTo>
                  <a:close/>
                  <a:moveTo>
                    <a:pt x="109" y="71"/>
                  </a:moveTo>
                  <a:lnTo>
                    <a:pt x="109" y="7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7"/>
                  </a:lnTo>
                  <a:lnTo>
                    <a:pt x="108" y="77"/>
                  </a:lnTo>
                  <a:lnTo>
                    <a:pt x="69" y="77"/>
                  </a:lnTo>
                  <a:lnTo>
                    <a:pt x="69" y="132"/>
                  </a:lnTo>
                  <a:lnTo>
                    <a:pt x="69" y="132"/>
                  </a:lnTo>
                  <a:lnTo>
                    <a:pt x="109" y="108"/>
                  </a:lnTo>
                  <a:lnTo>
                    <a:pt x="114" y="113"/>
                  </a:lnTo>
                  <a:lnTo>
                    <a:pt x="114" y="113"/>
                  </a:lnTo>
                  <a:lnTo>
                    <a:pt x="111" y="116"/>
                  </a:lnTo>
                  <a:lnTo>
                    <a:pt x="111" y="116"/>
                  </a:lnTo>
                  <a:lnTo>
                    <a:pt x="122" y="117"/>
                  </a:lnTo>
                  <a:lnTo>
                    <a:pt x="137" y="119"/>
                  </a:lnTo>
                  <a:lnTo>
                    <a:pt x="167" y="119"/>
                  </a:lnTo>
                  <a:lnTo>
                    <a:pt x="167" y="66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19" y="68"/>
                  </a:lnTo>
                  <a:lnTo>
                    <a:pt x="108" y="69"/>
                  </a:lnTo>
                  <a:lnTo>
                    <a:pt x="109" y="71"/>
                  </a:lnTo>
                  <a:close/>
                  <a:moveTo>
                    <a:pt x="137" y="129"/>
                  </a:moveTo>
                  <a:lnTo>
                    <a:pt x="137" y="129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40" y="147"/>
                  </a:lnTo>
                  <a:lnTo>
                    <a:pt x="145" y="159"/>
                  </a:lnTo>
                  <a:lnTo>
                    <a:pt x="145" y="159"/>
                  </a:lnTo>
                  <a:lnTo>
                    <a:pt x="153" y="172"/>
                  </a:lnTo>
                  <a:lnTo>
                    <a:pt x="160" y="182"/>
                  </a:lnTo>
                  <a:lnTo>
                    <a:pt x="169" y="192"/>
                  </a:lnTo>
                  <a:lnTo>
                    <a:pt x="179" y="203"/>
                  </a:lnTo>
                  <a:lnTo>
                    <a:pt x="179" y="203"/>
                  </a:lnTo>
                  <a:lnTo>
                    <a:pt x="193" y="185"/>
                  </a:lnTo>
                  <a:lnTo>
                    <a:pt x="206" y="168"/>
                  </a:lnTo>
                  <a:lnTo>
                    <a:pt x="216" y="150"/>
                  </a:lnTo>
                  <a:lnTo>
                    <a:pt x="227" y="129"/>
                  </a:lnTo>
                  <a:lnTo>
                    <a:pt x="137" y="1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4" name="Freeform 95"/>
            <p:cNvSpPr>
              <a:spLocks noEditPoints="1"/>
            </p:cNvSpPr>
            <p:nvPr userDrawn="1"/>
          </p:nvSpPr>
          <p:spPr bwMode="auto">
            <a:xfrm>
              <a:off x="4159250" y="1460501"/>
              <a:ext cx="157163" cy="149225"/>
            </a:xfrm>
            <a:custGeom>
              <a:avLst/>
              <a:gdLst/>
              <a:ahLst/>
              <a:cxnLst>
                <a:cxn ang="0">
                  <a:pos x="93" y="80"/>
                </a:cxn>
                <a:cxn ang="0">
                  <a:pos x="80" y="85"/>
                </a:cxn>
                <a:cxn ang="0">
                  <a:pos x="55" y="129"/>
                </a:cxn>
                <a:cxn ang="0">
                  <a:pos x="68" y="137"/>
                </a:cxn>
                <a:cxn ang="0">
                  <a:pos x="60" y="275"/>
                </a:cxn>
                <a:cxn ang="0">
                  <a:pos x="42" y="281"/>
                </a:cxn>
                <a:cxn ang="0">
                  <a:pos x="35" y="275"/>
                </a:cxn>
                <a:cxn ang="0">
                  <a:pos x="22" y="158"/>
                </a:cxn>
                <a:cxn ang="0">
                  <a:pos x="28" y="132"/>
                </a:cxn>
                <a:cxn ang="0">
                  <a:pos x="61" y="64"/>
                </a:cxn>
                <a:cxn ang="0">
                  <a:pos x="90" y="65"/>
                </a:cxn>
                <a:cxn ang="0">
                  <a:pos x="135" y="67"/>
                </a:cxn>
                <a:cxn ang="0">
                  <a:pos x="164" y="9"/>
                </a:cxn>
                <a:cxn ang="0">
                  <a:pos x="168" y="13"/>
                </a:cxn>
                <a:cxn ang="0">
                  <a:pos x="158" y="56"/>
                </a:cxn>
                <a:cxn ang="0">
                  <a:pos x="187" y="53"/>
                </a:cxn>
                <a:cxn ang="0">
                  <a:pos x="179" y="32"/>
                </a:cxn>
                <a:cxn ang="0">
                  <a:pos x="196" y="27"/>
                </a:cxn>
                <a:cxn ang="0">
                  <a:pos x="199" y="46"/>
                </a:cxn>
                <a:cxn ang="0">
                  <a:pos x="212" y="71"/>
                </a:cxn>
                <a:cxn ang="0">
                  <a:pos x="211" y="78"/>
                </a:cxn>
                <a:cxn ang="0">
                  <a:pos x="160" y="271"/>
                </a:cxn>
                <a:cxn ang="0">
                  <a:pos x="142" y="278"/>
                </a:cxn>
                <a:cxn ang="0">
                  <a:pos x="135" y="272"/>
                </a:cxn>
                <a:cxn ang="0">
                  <a:pos x="110" y="78"/>
                </a:cxn>
                <a:cxn ang="0">
                  <a:pos x="34" y="43"/>
                </a:cxn>
                <a:cxn ang="0">
                  <a:pos x="57" y="0"/>
                </a:cxn>
                <a:cxn ang="0">
                  <a:pos x="92" y="17"/>
                </a:cxn>
                <a:cxn ang="0">
                  <a:pos x="76" y="22"/>
                </a:cxn>
                <a:cxn ang="0">
                  <a:pos x="5" y="80"/>
                </a:cxn>
                <a:cxn ang="0">
                  <a:pos x="95" y="140"/>
                </a:cxn>
                <a:cxn ang="0">
                  <a:pos x="113" y="108"/>
                </a:cxn>
                <a:cxn ang="0">
                  <a:pos x="131" y="116"/>
                </a:cxn>
                <a:cxn ang="0">
                  <a:pos x="112" y="161"/>
                </a:cxn>
                <a:cxn ang="0">
                  <a:pos x="173" y="108"/>
                </a:cxn>
                <a:cxn ang="0">
                  <a:pos x="206" y="184"/>
                </a:cxn>
                <a:cxn ang="0">
                  <a:pos x="203" y="220"/>
                </a:cxn>
                <a:cxn ang="0">
                  <a:pos x="189" y="230"/>
                </a:cxn>
                <a:cxn ang="0">
                  <a:pos x="180" y="162"/>
                </a:cxn>
                <a:cxn ang="0">
                  <a:pos x="260" y="179"/>
                </a:cxn>
                <a:cxn ang="0">
                  <a:pos x="260" y="261"/>
                </a:cxn>
                <a:cxn ang="0">
                  <a:pos x="248" y="274"/>
                </a:cxn>
                <a:cxn ang="0">
                  <a:pos x="221" y="269"/>
                </a:cxn>
                <a:cxn ang="0">
                  <a:pos x="184" y="255"/>
                </a:cxn>
                <a:cxn ang="0">
                  <a:pos x="235" y="250"/>
                </a:cxn>
                <a:cxn ang="0">
                  <a:pos x="211" y="103"/>
                </a:cxn>
                <a:cxn ang="0">
                  <a:pos x="219" y="93"/>
                </a:cxn>
                <a:cxn ang="0">
                  <a:pos x="293" y="95"/>
                </a:cxn>
                <a:cxn ang="0">
                  <a:pos x="260" y="103"/>
                </a:cxn>
                <a:cxn ang="0">
                  <a:pos x="263" y="9"/>
                </a:cxn>
                <a:cxn ang="0">
                  <a:pos x="289" y="36"/>
                </a:cxn>
                <a:cxn ang="0">
                  <a:pos x="209" y="40"/>
                </a:cxn>
                <a:cxn ang="0">
                  <a:pos x="247" y="29"/>
                </a:cxn>
              </a:cxnLst>
              <a:rect l="0" t="0" r="r" b="b"/>
              <a:pathLst>
                <a:path w="295" h="281">
                  <a:moveTo>
                    <a:pt x="110" y="78"/>
                  </a:moveTo>
                  <a:lnTo>
                    <a:pt x="110" y="78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7" y="107"/>
                  </a:lnTo>
                  <a:lnTo>
                    <a:pt x="51" y="129"/>
                  </a:lnTo>
                  <a:lnTo>
                    <a:pt x="51" y="129"/>
                  </a:lnTo>
                  <a:lnTo>
                    <a:pt x="55" y="129"/>
                  </a:lnTo>
                  <a:lnTo>
                    <a:pt x="55" y="129"/>
                  </a:lnTo>
                  <a:lnTo>
                    <a:pt x="67" y="132"/>
                  </a:lnTo>
                  <a:lnTo>
                    <a:pt x="68" y="133"/>
                  </a:lnTo>
                  <a:lnTo>
                    <a:pt x="70" y="136"/>
                  </a:lnTo>
                  <a:lnTo>
                    <a:pt x="70" y="136"/>
                  </a:lnTo>
                  <a:lnTo>
                    <a:pt x="68" y="137"/>
                  </a:lnTo>
                  <a:lnTo>
                    <a:pt x="67" y="140"/>
                  </a:lnTo>
                  <a:lnTo>
                    <a:pt x="60" y="143"/>
                  </a:lnTo>
                  <a:lnTo>
                    <a:pt x="60" y="204"/>
                  </a:lnTo>
                  <a:lnTo>
                    <a:pt x="60" y="204"/>
                  </a:lnTo>
                  <a:lnTo>
                    <a:pt x="60" y="275"/>
                  </a:lnTo>
                  <a:lnTo>
                    <a:pt x="60" y="275"/>
                  </a:lnTo>
                  <a:lnTo>
                    <a:pt x="60" y="278"/>
                  </a:lnTo>
                  <a:lnTo>
                    <a:pt x="57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9" y="281"/>
                  </a:lnTo>
                  <a:lnTo>
                    <a:pt x="37" y="279"/>
                  </a:lnTo>
                  <a:lnTo>
                    <a:pt x="35" y="278"/>
                  </a:lnTo>
                  <a:lnTo>
                    <a:pt x="35" y="275"/>
                  </a:lnTo>
                  <a:lnTo>
                    <a:pt x="35" y="275"/>
                  </a:lnTo>
                  <a:lnTo>
                    <a:pt x="37" y="203"/>
                  </a:lnTo>
                  <a:lnTo>
                    <a:pt x="37" y="143"/>
                  </a:lnTo>
                  <a:lnTo>
                    <a:pt x="37" y="143"/>
                  </a:lnTo>
                  <a:lnTo>
                    <a:pt x="22" y="158"/>
                  </a:lnTo>
                  <a:lnTo>
                    <a:pt x="5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6" y="149"/>
                  </a:lnTo>
                  <a:lnTo>
                    <a:pt x="28" y="132"/>
                  </a:lnTo>
                  <a:lnTo>
                    <a:pt x="38" y="11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4" y="72"/>
                  </a:lnTo>
                  <a:lnTo>
                    <a:pt x="90" y="75"/>
                  </a:lnTo>
                  <a:lnTo>
                    <a:pt x="93" y="78"/>
                  </a:lnTo>
                  <a:lnTo>
                    <a:pt x="90" y="65"/>
                  </a:lnTo>
                  <a:lnTo>
                    <a:pt x="90" y="65"/>
                  </a:lnTo>
                  <a:lnTo>
                    <a:pt x="102" y="67"/>
                  </a:lnTo>
                  <a:lnTo>
                    <a:pt x="112" y="67"/>
                  </a:lnTo>
                  <a:lnTo>
                    <a:pt x="135" y="67"/>
                  </a:lnTo>
                  <a:lnTo>
                    <a:pt x="135" y="67"/>
                  </a:lnTo>
                  <a:lnTo>
                    <a:pt x="135" y="25"/>
                  </a:lnTo>
                  <a:lnTo>
                    <a:pt x="134" y="4"/>
                  </a:lnTo>
                  <a:lnTo>
                    <a:pt x="134" y="4"/>
                  </a:lnTo>
                  <a:lnTo>
                    <a:pt x="160" y="7"/>
                  </a:lnTo>
                  <a:lnTo>
                    <a:pt x="164" y="9"/>
                  </a:lnTo>
                  <a:lnTo>
                    <a:pt x="167" y="10"/>
                  </a:lnTo>
                  <a:lnTo>
                    <a:pt x="167" y="10"/>
                  </a:lnTo>
                  <a:lnTo>
                    <a:pt x="168" y="11"/>
                  </a:lnTo>
                  <a:lnTo>
                    <a:pt x="168" y="13"/>
                  </a:lnTo>
                  <a:lnTo>
                    <a:pt x="168" y="13"/>
                  </a:lnTo>
                  <a:lnTo>
                    <a:pt x="168" y="14"/>
                  </a:lnTo>
                  <a:lnTo>
                    <a:pt x="167" y="17"/>
                  </a:lnTo>
                  <a:lnTo>
                    <a:pt x="158" y="20"/>
                  </a:lnTo>
                  <a:lnTo>
                    <a:pt x="158" y="20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67"/>
                  </a:lnTo>
                  <a:lnTo>
                    <a:pt x="176" y="67"/>
                  </a:lnTo>
                  <a:lnTo>
                    <a:pt x="176" y="67"/>
                  </a:lnTo>
                  <a:lnTo>
                    <a:pt x="187" y="53"/>
                  </a:lnTo>
                  <a:lnTo>
                    <a:pt x="187" y="53"/>
                  </a:lnTo>
                  <a:lnTo>
                    <a:pt x="184" y="52"/>
                  </a:lnTo>
                  <a:lnTo>
                    <a:pt x="183" y="48"/>
                  </a:lnTo>
                  <a:lnTo>
                    <a:pt x="183" y="48"/>
                  </a:lnTo>
                  <a:lnTo>
                    <a:pt x="179" y="32"/>
                  </a:lnTo>
                  <a:lnTo>
                    <a:pt x="168" y="17"/>
                  </a:lnTo>
                  <a:lnTo>
                    <a:pt x="173" y="14"/>
                  </a:lnTo>
                  <a:lnTo>
                    <a:pt x="173" y="14"/>
                  </a:lnTo>
                  <a:lnTo>
                    <a:pt x="187" y="22"/>
                  </a:lnTo>
                  <a:lnTo>
                    <a:pt x="196" y="27"/>
                  </a:lnTo>
                  <a:lnTo>
                    <a:pt x="200" y="32"/>
                  </a:lnTo>
                  <a:lnTo>
                    <a:pt x="202" y="38"/>
                  </a:lnTo>
                  <a:lnTo>
                    <a:pt x="202" y="38"/>
                  </a:lnTo>
                  <a:lnTo>
                    <a:pt x="200" y="42"/>
                  </a:lnTo>
                  <a:lnTo>
                    <a:pt x="199" y="46"/>
                  </a:lnTo>
                  <a:lnTo>
                    <a:pt x="197" y="51"/>
                  </a:lnTo>
                  <a:lnTo>
                    <a:pt x="195" y="53"/>
                  </a:lnTo>
                  <a:lnTo>
                    <a:pt x="195" y="53"/>
                  </a:lnTo>
                  <a:lnTo>
                    <a:pt x="203" y="61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215" y="75"/>
                  </a:lnTo>
                  <a:lnTo>
                    <a:pt x="215" y="75"/>
                  </a:lnTo>
                  <a:lnTo>
                    <a:pt x="213" y="77"/>
                  </a:lnTo>
                  <a:lnTo>
                    <a:pt x="211" y="78"/>
                  </a:lnTo>
                  <a:lnTo>
                    <a:pt x="158" y="78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60" y="271"/>
                  </a:lnTo>
                  <a:lnTo>
                    <a:pt x="160" y="271"/>
                  </a:lnTo>
                  <a:lnTo>
                    <a:pt x="158" y="275"/>
                  </a:lnTo>
                  <a:lnTo>
                    <a:pt x="158" y="275"/>
                  </a:lnTo>
                  <a:lnTo>
                    <a:pt x="153" y="278"/>
                  </a:lnTo>
                  <a:lnTo>
                    <a:pt x="142" y="278"/>
                  </a:lnTo>
                  <a:lnTo>
                    <a:pt x="142" y="278"/>
                  </a:lnTo>
                  <a:lnTo>
                    <a:pt x="137" y="278"/>
                  </a:lnTo>
                  <a:lnTo>
                    <a:pt x="135" y="276"/>
                  </a:lnTo>
                  <a:lnTo>
                    <a:pt x="135" y="274"/>
                  </a:lnTo>
                  <a:lnTo>
                    <a:pt x="135" y="274"/>
                  </a:lnTo>
                  <a:lnTo>
                    <a:pt x="135" y="272"/>
                  </a:lnTo>
                  <a:lnTo>
                    <a:pt x="135" y="272"/>
                  </a:lnTo>
                  <a:lnTo>
                    <a:pt x="135" y="146"/>
                  </a:lnTo>
                  <a:lnTo>
                    <a:pt x="135" y="146"/>
                  </a:lnTo>
                  <a:lnTo>
                    <a:pt x="135" y="78"/>
                  </a:lnTo>
                  <a:lnTo>
                    <a:pt x="110" y="78"/>
                  </a:lnTo>
                  <a:close/>
                  <a:moveTo>
                    <a:pt x="5" y="80"/>
                  </a:moveTo>
                  <a:lnTo>
                    <a:pt x="5" y="80"/>
                  </a:lnTo>
                  <a:lnTo>
                    <a:pt x="16" y="67"/>
                  </a:lnTo>
                  <a:lnTo>
                    <a:pt x="26" y="55"/>
                  </a:lnTo>
                  <a:lnTo>
                    <a:pt x="34" y="43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51" y="14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87" y="11"/>
                  </a:lnTo>
                  <a:lnTo>
                    <a:pt x="90" y="14"/>
                  </a:lnTo>
                  <a:lnTo>
                    <a:pt x="92" y="17"/>
                  </a:lnTo>
                  <a:lnTo>
                    <a:pt x="92" y="17"/>
                  </a:lnTo>
                  <a:lnTo>
                    <a:pt x="90" y="19"/>
                  </a:lnTo>
                  <a:lnTo>
                    <a:pt x="87" y="20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61" y="42"/>
                  </a:lnTo>
                  <a:lnTo>
                    <a:pt x="45" y="58"/>
                  </a:lnTo>
                  <a:lnTo>
                    <a:pt x="29" y="71"/>
                  </a:lnTo>
                  <a:lnTo>
                    <a:pt x="9" y="85"/>
                  </a:lnTo>
                  <a:lnTo>
                    <a:pt x="5" y="80"/>
                  </a:lnTo>
                  <a:close/>
                  <a:moveTo>
                    <a:pt x="71" y="246"/>
                  </a:moveTo>
                  <a:lnTo>
                    <a:pt x="71" y="246"/>
                  </a:lnTo>
                  <a:lnTo>
                    <a:pt x="81" y="214"/>
                  </a:lnTo>
                  <a:lnTo>
                    <a:pt x="89" y="177"/>
                  </a:lnTo>
                  <a:lnTo>
                    <a:pt x="95" y="140"/>
                  </a:lnTo>
                  <a:lnTo>
                    <a:pt x="96" y="110"/>
                  </a:lnTo>
                  <a:lnTo>
                    <a:pt x="96" y="110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113" y="108"/>
                  </a:lnTo>
                  <a:lnTo>
                    <a:pt x="113" y="108"/>
                  </a:lnTo>
                  <a:lnTo>
                    <a:pt x="128" y="111"/>
                  </a:lnTo>
                  <a:lnTo>
                    <a:pt x="129" y="113"/>
                  </a:lnTo>
                  <a:lnTo>
                    <a:pt x="131" y="116"/>
                  </a:lnTo>
                  <a:lnTo>
                    <a:pt x="131" y="116"/>
                  </a:lnTo>
                  <a:lnTo>
                    <a:pt x="131" y="117"/>
                  </a:lnTo>
                  <a:lnTo>
                    <a:pt x="128" y="120"/>
                  </a:lnTo>
                  <a:lnTo>
                    <a:pt x="119" y="123"/>
                  </a:lnTo>
                  <a:lnTo>
                    <a:pt x="119" y="123"/>
                  </a:lnTo>
                  <a:lnTo>
                    <a:pt x="112" y="161"/>
                  </a:lnTo>
                  <a:lnTo>
                    <a:pt x="103" y="194"/>
                  </a:lnTo>
                  <a:lnTo>
                    <a:pt x="92" y="223"/>
                  </a:lnTo>
                  <a:lnTo>
                    <a:pt x="79" y="249"/>
                  </a:lnTo>
                  <a:lnTo>
                    <a:pt x="71" y="246"/>
                  </a:lnTo>
                  <a:close/>
                  <a:moveTo>
                    <a:pt x="173" y="108"/>
                  </a:moveTo>
                  <a:lnTo>
                    <a:pt x="173" y="108"/>
                  </a:lnTo>
                  <a:lnTo>
                    <a:pt x="189" y="140"/>
                  </a:lnTo>
                  <a:lnTo>
                    <a:pt x="199" y="164"/>
                  </a:lnTo>
                  <a:lnTo>
                    <a:pt x="199" y="164"/>
                  </a:lnTo>
                  <a:lnTo>
                    <a:pt x="206" y="184"/>
                  </a:lnTo>
                  <a:lnTo>
                    <a:pt x="208" y="192"/>
                  </a:lnTo>
                  <a:lnTo>
                    <a:pt x="209" y="198"/>
                  </a:lnTo>
                  <a:lnTo>
                    <a:pt x="209" y="198"/>
                  </a:lnTo>
                  <a:lnTo>
                    <a:pt x="206" y="210"/>
                  </a:lnTo>
                  <a:lnTo>
                    <a:pt x="203" y="220"/>
                  </a:lnTo>
                  <a:lnTo>
                    <a:pt x="197" y="227"/>
                  </a:lnTo>
                  <a:lnTo>
                    <a:pt x="195" y="230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89" y="230"/>
                  </a:lnTo>
                  <a:lnTo>
                    <a:pt x="189" y="229"/>
                  </a:lnTo>
                  <a:lnTo>
                    <a:pt x="187" y="220"/>
                  </a:lnTo>
                  <a:lnTo>
                    <a:pt x="187" y="220"/>
                  </a:lnTo>
                  <a:lnTo>
                    <a:pt x="184" y="190"/>
                  </a:lnTo>
                  <a:lnTo>
                    <a:pt x="180" y="162"/>
                  </a:lnTo>
                  <a:lnTo>
                    <a:pt x="174" y="137"/>
                  </a:lnTo>
                  <a:lnTo>
                    <a:pt x="167" y="110"/>
                  </a:lnTo>
                  <a:lnTo>
                    <a:pt x="173" y="108"/>
                  </a:lnTo>
                  <a:close/>
                  <a:moveTo>
                    <a:pt x="260" y="179"/>
                  </a:moveTo>
                  <a:lnTo>
                    <a:pt x="260" y="179"/>
                  </a:lnTo>
                  <a:lnTo>
                    <a:pt x="260" y="208"/>
                  </a:lnTo>
                  <a:lnTo>
                    <a:pt x="260" y="208"/>
                  </a:lnTo>
                  <a:lnTo>
                    <a:pt x="260" y="255"/>
                  </a:lnTo>
                  <a:lnTo>
                    <a:pt x="260" y="255"/>
                  </a:lnTo>
                  <a:lnTo>
                    <a:pt x="260" y="261"/>
                  </a:lnTo>
                  <a:lnTo>
                    <a:pt x="258" y="265"/>
                  </a:lnTo>
                  <a:lnTo>
                    <a:pt x="255" y="268"/>
                  </a:lnTo>
                  <a:lnTo>
                    <a:pt x="253" y="271"/>
                  </a:lnTo>
                  <a:lnTo>
                    <a:pt x="253" y="271"/>
                  </a:lnTo>
                  <a:lnTo>
                    <a:pt x="248" y="274"/>
                  </a:lnTo>
                  <a:lnTo>
                    <a:pt x="242" y="275"/>
                  </a:lnTo>
                  <a:lnTo>
                    <a:pt x="224" y="279"/>
                  </a:lnTo>
                  <a:lnTo>
                    <a:pt x="224" y="279"/>
                  </a:lnTo>
                  <a:lnTo>
                    <a:pt x="222" y="274"/>
                  </a:lnTo>
                  <a:lnTo>
                    <a:pt x="221" y="269"/>
                  </a:lnTo>
                  <a:lnTo>
                    <a:pt x="218" y="266"/>
                  </a:lnTo>
                  <a:lnTo>
                    <a:pt x="213" y="263"/>
                  </a:lnTo>
                  <a:lnTo>
                    <a:pt x="213" y="263"/>
                  </a:lnTo>
                  <a:lnTo>
                    <a:pt x="205" y="259"/>
                  </a:lnTo>
                  <a:lnTo>
                    <a:pt x="184" y="255"/>
                  </a:lnTo>
                  <a:lnTo>
                    <a:pt x="186" y="249"/>
                  </a:lnTo>
                  <a:lnTo>
                    <a:pt x="186" y="249"/>
                  </a:lnTo>
                  <a:lnTo>
                    <a:pt x="231" y="250"/>
                  </a:lnTo>
                  <a:lnTo>
                    <a:pt x="231" y="250"/>
                  </a:lnTo>
                  <a:lnTo>
                    <a:pt x="235" y="250"/>
                  </a:lnTo>
                  <a:lnTo>
                    <a:pt x="235" y="246"/>
                  </a:lnTo>
                  <a:lnTo>
                    <a:pt x="235" y="103"/>
                  </a:lnTo>
                  <a:lnTo>
                    <a:pt x="218" y="103"/>
                  </a:lnTo>
                  <a:lnTo>
                    <a:pt x="218" y="103"/>
                  </a:lnTo>
                  <a:lnTo>
                    <a:pt x="211" y="103"/>
                  </a:lnTo>
                  <a:lnTo>
                    <a:pt x="199" y="104"/>
                  </a:lnTo>
                  <a:lnTo>
                    <a:pt x="197" y="90"/>
                  </a:lnTo>
                  <a:lnTo>
                    <a:pt x="197" y="90"/>
                  </a:lnTo>
                  <a:lnTo>
                    <a:pt x="209" y="93"/>
                  </a:lnTo>
                  <a:lnTo>
                    <a:pt x="219" y="93"/>
                  </a:lnTo>
                  <a:lnTo>
                    <a:pt x="251" y="93"/>
                  </a:lnTo>
                  <a:lnTo>
                    <a:pt x="267" y="72"/>
                  </a:lnTo>
                  <a:lnTo>
                    <a:pt x="267" y="72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5" y="100"/>
                  </a:lnTo>
                  <a:lnTo>
                    <a:pt x="295" y="100"/>
                  </a:lnTo>
                  <a:lnTo>
                    <a:pt x="295" y="103"/>
                  </a:lnTo>
                  <a:lnTo>
                    <a:pt x="292" y="103"/>
                  </a:lnTo>
                  <a:lnTo>
                    <a:pt x="260" y="103"/>
                  </a:lnTo>
                  <a:lnTo>
                    <a:pt x="260" y="179"/>
                  </a:lnTo>
                  <a:close/>
                  <a:moveTo>
                    <a:pt x="247" y="29"/>
                  </a:moveTo>
                  <a:lnTo>
                    <a:pt x="247" y="29"/>
                  </a:lnTo>
                  <a:lnTo>
                    <a:pt x="263" y="9"/>
                  </a:lnTo>
                  <a:lnTo>
                    <a:pt x="263" y="9"/>
                  </a:lnTo>
                  <a:lnTo>
                    <a:pt x="276" y="20"/>
                  </a:lnTo>
                  <a:lnTo>
                    <a:pt x="287" y="32"/>
                  </a:lnTo>
                  <a:lnTo>
                    <a:pt x="287" y="32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9" y="39"/>
                  </a:lnTo>
                  <a:lnTo>
                    <a:pt x="286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09" y="40"/>
                  </a:lnTo>
                  <a:lnTo>
                    <a:pt x="208" y="27"/>
                  </a:lnTo>
                  <a:lnTo>
                    <a:pt x="208" y="27"/>
                  </a:lnTo>
                  <a:lnTo>
                    <a:pt x="218" y="29"/>
                  </a:lnTo>
                  <a:lnTo>
                    <a:pt x="225" y="29"/>
                  </a:lnTo>
                  <a:lnTo>
                    <a:pt x="247" y="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5" name="Freeform 96"/>
            <p:cNvSpPr>
              <a:spLocks/>
            </p:cNvSpPr>
            <p:nvPr userDrawn="1"/>
          </p:nvSpPr>
          <p:spPr bwMode="auto">
            <a:xfrm>
              <a:off x="4329113" y="1568451"/>
              <a:ext cx="44450" cy="4127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21" y="4"/>
                </a:cxn>
                <a:cxn ang="0">
                  <a:pos x="37" y="10"/>
                </a:cxn>
                <a:cxn ang="0">
                  <a:pos x="50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0" y="40"/>
                </a:cxn>
                <a:cxn ang="0">
                  <a:pos x="84" y="50"/>
                </a:cxn>
                <a:cxn ang="0">
                  <a:pos x="86" y="60"/>
                </a:cxn>
                <a:cxn ang="0">
                  <a:pos x="86" y="60"/>
                </a:cxn>
                <a:cxn ang="0">
                  <a:pos x="86" y="66"/>
                </a:cxn>
                <a:cxn ang="0">
                  <a:pos x="82" y="72"/>
                </a:cxn>
                <a:cxn ang="0">
                  <a:pos x="77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6" y="78"/>
                </a:cxn>
                <a:cxn ang="0">
                  <a:pos x="61" y="75"/>
                </a:cxn>
                <a:cxn ang="0">
                  <a:pos x="58" y="72"/>
                </a:cxn>
                <a:cxn ang="0">
                  <a:pos x="54" y="65"/>
                </a:cxn>
                <a:cxn ang="0">
                  <a:pos x="54" y="65"/>
                </a:cxn>
                <a:cxn ang="0">
                  <a:pos x="44" y="46"/>
                </a:cxn>
                <a:cxn ang="0">
                  <a:pos x="29" y="30"/>
                </a:cxn>
                <a:cxn ang="0">
                  <a:pos x="15" y="17"/>
                </a:cxn>
                <a:cxn ang="0">
                  <a:pos x="0" y="7"/>
                </a:cxn>
                <a:cxn ang="0">
                  <a:pos x="3" y="0"/>
                </a:cxn>
              </a:cxnLst>
              <a:rect l="0" t="0" r="r" b="b"/>
              <a:pathLst>
                <a:path w="86" h="78">
                  <a:moveTo>
                    <a:pt x="3" y="0"/>
                  </a:moveTo>
                  <a:lnTo>
                    <a:pt x="3" y="0"/>
                  </a:lnTo>
                  <a:lnTo>
                    <a:pt x="21" y="4"/>
                  </a:lnTo>
                  <a:lnTo>
                    <a:pt x="37" y="10"/>
                  </a:lnTo>
                  <a:lnTo>
                    <a:pt x="50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0" y="40"/>
                  </a:lnTo>
                  <a:lnTo>
                    <a:pt x="84" y="50"/>
                  </a:lnTo>
                  <a:lnTo>
                    <a:pt x="86" y="60"/>
                  </a:lnTo>
                  <a:lnTo>
                    <a:pt x="86" y="60"/>
                  </a:lnTo>
                  <a:lnTo>
                    <a:pt x="86" y="66"/>
                  </a:lnTo>
                  <a:lnTo>
                    <a:pt x="82" y="72"/>
                  </a:lnTo>
                  <a:lnTo>
                    <a:pt x="77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6" y="78"/>
                  </a:lnTo>
                  <a:lnTo>
                    <a:pt x="61" y="75"/>
                  </a:lnTo>
                  <a:lnTo>
                    <a:pt x="58" y="72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44" y="46"/>
                  </a:lnTo>
                  <a:lnTo>
                    <a:pt x="29" y="30"/>
                  </a:lnTo>
                  <a:lnTo>
                    <a:pt x="15" y="17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6" name="Freeform 97"/>
            <p:cNvSpPr>
              <a:spLocks/>
            </p:cNvSpPr>
            <p:nvPr userDrawn="1"/>
          </p:nvSpPr>
          <p:spPr bwMode="auto">
            <a:xfrm>
              <a:off x="4446588" y="1470026"/>
              <a:ext cx="122237" cy="133350"/>
            </a:xfrm>
            <a:custGeom>
              <a:avLst/>
              <a:gdLst/>
              <a:ahLst/>
              <a:cxnLst>
                <a:cxn ang="0">
                  <a:pos x="54" y="19"/>
                </a:cxn>
                <a:cxn ang="0">
                  <a:pos x="63" y="21"/>
                </a:cxn>
                <a:cxn ang="0">
                  <a:pos x="78" y="19"/>
                </a:cxn>
                <a:cxn ang="0">
                  <a:pos x="122" y="8"/>
                </a:cxn>
                <a:cxn ang="0">
                  <a:pos x="138" y="3"/>
                </a:cxn>
                <a:cxn ang="0">
                  <a:pos x="144" y="0"/>
                </a:cxn>
                <a:cxn ang="0">
                  <a:pos x="165" y="13"/>
                </a:cxn>
                <a:cxn ang="0">
                  <a:pos x="174" y="21"/>
                </a:cxn>
                <a:cxn ang="0">
                  <a:pos x="176" y="27"/>
                </a:cxn>
                <a:cxn ang="0">
                  <a:pos x="170" y="36"/>
                </a:cxn>
                <a:cxn ang="0">
                  <a:pos x="158" y="45"/>
                </a:cxn>
                <a:cxn ang="0">
                  <a:pos x="39" y="133"/>
                </a:cxn>
                <a:cxn ang="0">
                  <a:pos x="109" y="114"/>
                </a:cxn>
                <a:cxn ang="0">
                  <a:pos x="177" y="98"/>
                </a:cxn>
                <a:cxn ang="0">
                  <a:pos x="193" y="94"/>
                </a:cxn>
                <a:cxn ang="0">
                  <a:pos x="205" y="91"/>
                </a:cxn>
                <a:cxn ang="0">
                  <a:pos x="223" y="98"/>
                </a:cxn>
                <a:cxn ang="0">
                  <a:pos x="231" y="108"/>
                </a:cxn>
                <a:cxn ang="0">
                  <a:pos x="226" y="116"/>
                </a:cxn>
                <a:cxn ang="0">
                  <a:pos x="215" y="118"/>
                </a:cxn>
                <a:cxn ang="0">
                  <a:pos x="154" y="126"/>
                </a:cxn>
                <a:cxn ang="0">
                  <a:pos x="125" y="140"/>
                </a:cxn>
                <a:cxn ang="0">
                  <a:pos x="107" y="158"/>
                </a:cxn>
                <a:cxn ang="0">
                  <a:pos x="100" y="175"/>
                </a:cxn>
                <a:cxn ang="0">
                  <a:pos x="100" y="182"/>
                </a:cxn>
                <a:cxn ang="0">
                  <a:pos x="103" y="197"/>
                </a:cxn>
                <a:cxn ang="0">
                  <a:pos x="121" y="213"/>
                </a:cxn>
                <a:cxn ang="0">
                  <a:pos x="147" y="220"/>
                </a:cxn>
                <a:cxn ang="0">
                  <a:pos x="171" y="223"/>
                </a:cxn>
                <a:cxn ang="0">
                  <a:pos x="183" y="228"/>
                </a:cxn>
                <a:cxn ang="0">
                  <a:pos x="189" y="237"/>
                </a:cxn>
                <a:cxn ang="0">
                  <a:pos x="187" y="243"/>
                </a:cxn>
                <a:cxn ang="0">
                  <a:pos x="167" y="250"/>
                </a:cxn>
                <a:cxn ang="0">
                  <a:pos x="164" y="250"/>
                </a:cxn>
                <a:cxn ang="0">
                  <a:pos x="116" y="240"/>
                </a:cxn>
                <a:cxn ang="0">
                  <a:pos x="87" y="213"/>
                </a:cxn>
                <a:cxn ang="0">
                  <a:pos x="81" y="188"/>
                </a:cxn>
                <a:cxn ang="0">
                  <a:pos x="83" y="178"/>
                </a:cxn>
                <a:cxn ang="0">
                  <a:pos x="93" y="152"/>
                </a:cxn>
                <a:cxn ang="0">
                  <a:pos x="121" y="127"/>
                </a:cxn>
                <a:cxn ang="0">
                  <a:pos x="92" y="133"/>
                </a:cxn>
                <a:cxn ang="0">
                  <a:pos x="25" y="159"/>
                </a:cxn>
                <a:cxn ang="0">
                  <a:pos x="13" y="162"/>
                </a:cxn>
                <a:cxn ang="0">
                  <a:pos x="7" y="160"/>
                </a:cxn>
                <a:cxn ang="0">
                  <a:pos x="0" y="150"/>
                </a:cxn>
                <a:cxn ang="0">
                  <a:pos x="0" y="143"/>
                </a:cxn>
                <a:cxn ang="0">
                  <a:pos x="7" y="137"/>
                </a:cxn>
                <a:cxn ang="0">
                  <a:pos x="31" y="124"/>
                </a:cxn>
                <a:cxn ang="0">
                  <a:pos x="107" y="59"/>
                </a:cxn>
                <a:cxn ang="0">
                  <a:pos x="136" y="30"/>
                </a:cxn>
                <a:cxn ang="0">
                  <a:pos x="139" y="26"/>
                </a:cxn>
                <a:cxn ang="0">
                  <a:pos x="135" y="23"/>
                </a:cxn>
                <a:cxn ang="0">
                  <a:pos x="134" y="23"/>
                </a:cxn>
                <a:cxn ang="0">
                  <a:pos x="113" y="27"/>
                </a:cxn>
                <a:cxn ang="0">
                  <a:pos x="73" y="42"/>
                </a:cxn>
                <a:cxn ang="0">
                  <a:pos x="63" y="46"/>
                </a:cxn>
                <a:cxn ang="0">
                  <a:pos x="58" y="45"/>
                </a:cxn>
                <a:cxn ang="0">
                  <a:pos x="47" y="32"/>
                </a:cxn>
                <a:cxn ang="0">
                  <a:pos x="39" y="13"/>
                </a:cxn>
                <a:cxn ang="0">
                  <a:pos x="44" y="8"/>
                </a:cxn>
                <a:cxn ang="0">
                  <a:pos x="47" y="11"/>
                </a:cxn>
              </a:cxnLst>
              <a:rect l="0" t="0" r="r" b="b"/>
              <a:pathLst>
                <a:path w="231" h="250">
                  <a:moveTo>
                    <a:pt x="47" y="11"/>
                  </a:moveTo>
                  <a:lnTo>
                    <a:pt x="47" y="11"/>
                  </a:lnTo>
                  <a:lnTo>
                    <a:pt x="54" y="19"/>
                  </a:lnTo>
                  <a:lnTo>
                    <a:pt x="58" y="20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5" y="21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32" y="6"/>
                  </a:lnTo>
                  <a:lnTo>
                    <a:pt x="138" y="3"/>
                  </a:lnTo>
                  <a:lnTo>
                    <a:pt x="138" y="3"/>
                  </a:lnTo>
                  <a:lnTo>
                    <a:pt x="141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7" y="0"/>
                  </a:lnTo>
                  <a:lnTo>
                    <a:pt x="151" y="3"/>
                  </a:lnTo>
                  <a:lnTo>
                    <a:pt x="165" y="13"/>
                  </a:lnTo>
                  <a:lnTo>
                    <a:pt x="165" y="13"/>
                  </a:lnTo>
                  <a:lnTo>
                    <a:pt x="171" y="17"/>
                  </a:lnTo>
                  <a:lnTo>
                    <a:pt x="174" y="21"/>
                  </a:lnTo>
                  <a:lnTo>
                    <a:pt x="176" y="24"/>
                  </a:lnTo>
                  <a:lnTo>
                    <a:pt x="176" y="27"/>
                  </a:lnTo>
                  <a:lnTo>
                    <a:pt x="176" y="27"/>
                  </a:lnTo>
                  <a:lnTo>
                    <a:pt x="174" y="33"/>
                  </a:lnTo>
                  <a:lnTo>
                    <a:pt x="173" y="34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64" y="40"/>
                  </a:lnTo>
                  <a:lnTo>
                    <a:pt x="158" y="45"/>
                  </a:lnTo>
                  <a:lnTo>
                    <a:pt x="158" y="45"/>
                  </a:lnTo>
                  <a:lnTo>
                    <a:pt x="97" y="91"/>
                  </a:lnTo>
                  <a:lnTo>
                    <a:pt x="39" y="133"/>
                  </a:lnTo>
                  <a:lnTo>
                    <a:pt x="39" y="133"/>
                  </a:lnTo>
                  <a:lnTo>
                    <a:pt x="74" y="123"/>
                  </a:lnTo>
                  <a:lnTo>
                    <a:pt x="109" y="114"/>
                  </a:lnTo>
                  <a:lnTo>
                    <a:pt x="142" y="105"/>
                  </a:lnTo>
                  <a:lnTo>
                    <a:pt x="177" y="98"/>
                  </a:lnTo>
                  <a:lnTo>
                    <a:pt x="177" y="98"/>
                  </a:lnTo>
                  <a:lnTo>
                    <a:pt x="186" y="95"/>
                  </a:lnTo>
                  <a:lnTo>
                    <a:pt x="193" y="94"/>
                  </a:lnTo>
                  <a:lnTo>
                    <a:pt x="193" y="94"/>
                  </a:lnTo>
                  <a:lnTo>
                    <a:pt x="200" y="91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213" y="92"/>
                  </a:lnTo>
                  <a:lnTo>
                    <a:pt x="223" y="98"/>
                  </a:lnTo>
                  <a:lnTo>
                    <a:pt x="223" y="98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1" y="108"/>
                  </a:lnTo>
                  <a:lnTo>
                    <a:pt x="231" y="108"/>
                  </a:lnTo>
                  <a:lnTo>
                    <a:pt x="229" y="113"/>
                  </a:lnTo>
                  <a:lnTo>
                    <a:pt x="226" y="116"/>
                  </a:lnTo>
                  <a:lnTo>
                    <a:pt x="222" y="117"/>
                  </a:lnTo>
                  <a:lnTo>
                    <a:pt x="215" y="118"/>
                  </a:lnTo>
                  <a:lnTo>
                    <a:pt x="215" y="118"/>
                  </a:lnTo>
                  <a:lnTo>
                    <a:pt x="187" y="118"/>
                  </a:lnTo>
                  <a:lnTo>
                    <a:pt x="164" y="123"/>
                  </a:lnTo>
                  <a:lnTo>
                    <a:pt x="154" y="126"/>
                  </a:lnTo>
                  <a:lnTo>
                    <a:pt x="144" y="129"/>
                  </a:lnTo>
                  <a:lnTo>
                    <a:pt x="134" y="134"/>
                  </a:lnTo>
                  <a:lnTo>
                    <a:pt x="125" y="140"/>
                  </a:lnTo>
                  <a:lnTo>
                    <a:pt x="125" y="140"/>
                  </a:lnTo>
                  <a:lnTo>
                    <a:pt x="115" y="149"/>
                  </a:lnTo>
                  <a:lnTo>
                    <a:pt x="107" y="158"/>
                  </a:lnTo>
                  <a:lnTo>
                    <a:pt x="103" y="163"/>
                  </a:lnTo>
                  <a:lnTo>
                    <a:pt x="102" y="169"/>
                  </a:lnTo>
                  <a:lnTo>
                    <a:pt x="100" y="175"/>
                  </a:lnTo>
                  <a:lnTo>
                    <a:pt x="100" y="181"/>
                  </a:lnTo>
                  <a:lnTo>
                    <a:pt x="100" y="181"/>
                  </a:lnTo>
                  <a:lnTo>
                    <a:pt x="100" y="182"/>
                  </a:lnTo>
                  <a:lnTo>
                    <a:pt x="100" y="182"/>
                  </a:lnTo>
                  <a:lnTo>
                    <a:pt x="100" y="189"/>
                  </a:lnTo>
                  <a:lnTo>
                    <a:pt x="103" y="197"/>
                  </a:lnTo>
                  <a:lnTo>
                    <a:pt x="107" y="202"/>
                  </a:lnTo>
                  <a:lnTo>
                    <a:pt x="113" y="208"/>
                  </a:lnTo>
                  <a:lnTo>
                    <a:pt x="121" y="213"/>
                  </a:lnTo>
                  <a:lnTo>
                    <a:pt x="128" y="217"/>
                  </a:lnTo>
                  <a:lnTo>
                    <a:pt x="138" y="218"/>
                  </a:lnTo>
                  <a:lnTo>
                    <a:pt x="147" y="220"/>
                  </a:lnTo>
                  <a:lnTo>
                    <a:pt x="147" y="220"/>
                  </a:lnTo>
                  <a:lnTo>
                    <a:pt x="171" y="223"/>
                  </a:lnTo>
                  <a:lnTo>
                    <a:pt x="171" y="223"/>
                  </a:lnTo>
                  <a:lnTo>
                    <a:pt x="177" y="224"/>
                  </a:lnTo>
                  <a:lnTo>
                    <a:pt x="183" y="228"/>
                  </a:lnTo>
                  <a:lnTo>
                    <a:pt x="183" y="228"/>
                  </a:lnTo>
                  <a:lnTo>
                    <a:pt x="187" y="233"/>
                  </a:lnTo>
                  <a:lnTo>
                    <a:pt x="189" y="237"/>
                  </a:lnTo>
                  <a:lnTo>
                    <a:pt x="189" y="237"/>
                  </a:lnTo>
                  <a:lnTo>
                    <a:pt x="189" y="240"/>
                  </a:lnTo>
                  <a:lnTo>
                    <a:pt x="189" y="240"/>
                  </a:lnTo>
                  <a:lnTo>
                    <a:pt x="187" y="243"/>
                  </a:lnTo>
                  <a:lnTo>
                    <a:pt x="184" y="247"/>
                  </a:lnTo>
                  <a:lnTo>
                    <a:pt x="179" y="249"/>
                  </a:lnTo>
                  <a:lnTo>
                    <a:pt x="167" y="250"/>
                  </a:lnTo>
                  <a:lnTo>
                    <a:pt x="167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47" y="249"/>
                  </a:lnTo>
                  <a:lnTo>
                    <a:pt x="131" y="246"/>
                  </a:lnTo>
                  <a:lnTo>
                    <a:pt x="116" y="240"/>
                  </a:lnTo>
                  <a:lnTo>
                    <a:pt x="105" y="231"/>
                  </a:lnTo>
                  <a:lnTo>
                    <a:pt x="94" y="223"/>
                  </a:lnTo>
                  <a:lnTo>
                    <a:pt x="87" y="213"/>
                  </a:lnTo>
                  <a:lnTo>
                    <a:pt x="83" y="201"/>
                  </a:lnTo>
                  <a:lnTo>
                    <a:pt x="81" y="188"/>
                  </a:lnTo>
                  <a:lnTo>
                    <a:pt x="81" y="188"/>
                  </a:lnTo>
                  <a:lnTo>
                    <a:pt x="81" y="187"/>
                  </a:lnTo>
                  <a:lnTo>
                    <a:pt x="81" y="187"/>
                  </a:lnTo>
                  <a:lnTo>
                    <a:pt x="83" y="178"/>
                  </a:lnTo>
                  <a:lnTo>
                    <a:pt x="84" y="169"/>
                  </a:lnTo>
                  <a:lnTo>
                    <a:pt x="89" y="160"/>
                  </a:lnTo>
                  <a:lnTo>
                    <a:pt x="93" y="152"/>
                  </a:lnTo>
                  <a:lnTo>
                    <a:pt x="100" y="143"/>
                  </a:lnTo>
                  <a:lnTo>
                    <a:pt x="109" y="134"/>
                  </a:lnTo>
                  <a:lnTo>
                    <a:pt x="121" y="127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92" y="133"/>
                  </a:lnTo>
                  <a:lnTo>
                    <a:pt x="92" y="133"/>
                  </a:lnTo>
                  <a:lnTo>
                    <a:pt x="54" y="146"/>
                  </a:lnTo>
                  <a:lnTo>
                    <a:pt x="25" y="159"/>
                  </a:lnTo>
                  <a:lnTo>
                    <a:pt x="25" y="159"/>
                  </a:lnTo>
                  <a:lnTo>
                    <a:pt x="19" y="162"/>
                  </a:lnTo>
                  <a:lnTo>
                    <a:pt x="13" y="162"/>
                  </a:lnTo>
                  <a:lnTo>
                    <a:pt x="13" y="162"/>
                  </a:lnTo>
                  <a:lnTo>
                    <a:pt x="10" y="162"/>
                  </a:lnTo>
                  <a:lnTo>
                    <a:pt x="7" y="160"/>
                  </a:lnTo>
                  <a:lnTo>
                    <a:pt x="3" y="156"/>
                  </a:lnTo>
                  <a:lnTo>
                    <a:pt x="3" y="156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0" y="143"/>
                  </a:lnTo>
                  <a:lnTo>
                    <a:pt x="2" y="140"/>
                  </a:lnTo>
                  <a:lnTo>
                    <a:pt x="3" y="139"/>
                  </a:lnTo>
                  <a:lnTo>
                    <a:pt x="7" y="137"/>
                  </a:lnTo>
                  <a:lnTo>
                    <a:pt x="7" y="137"/>
                  </a:lnTo>
                  <a:lnTo>
                    <a:pt x="18" y="133"/>
                  </a:lnTo>
                  <a:lnTo>
                    <a:pt x="31" y="124"/>
                  </a:lnTo>
                  <a:lnTo>
                    <a:pt x="31" y="124"/>
                  </a:lnTo>
                  <a:lnTo>
                    <a:pt x="65" y="97"/>
                  </a:lnTo>
                  <a:lnTo>
                    <a:pt x="107" y="59"/>
                  </a:lnTo>
                  <a:lnTo>
                    <a:pt x="107" y="59"/>
                  </a:lnTo>
                  <a:lnTo>
                    <a:pt x="126" y="42"/>
                  </a:lnTo>
                  <a:lnTo>
                    <a:pt x="136" y="30"/>
                  </a:lnTo>
                  <a:lnTo>
                    <a:pt x="136" y="30"/>
                  </a:lnTo>
                  <a:lnTo>
                    <a:pt x="138" y="27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23"/>
                  </a:lnTo>
                  <a:lnTo>
                    <a:pt x="135" y="23"/>
                  </a:lnTo>
                  <a:lnTo>
                    <a:pt x="135" y="23"/>
                  </a:lnTo>
                  <a:lnTo>
                    <a:pt x="134" y="23"/>
                  </a:lnTo>
                  <a:lnTo>
                    <a:pt x="134" y="23"/>
                  </a:lnTo>
                  <a:lnTo>
                    <a:pt x="125" y="24"/>
                  </a:lnTo>
                  <a:lnTo>
                    <a:pt x="113" y="27"/>
                  </a:lnTo>
                  <a:lnTo>
                    <a:pt x="113" y="27"/>
                  </a:lnTo>
                  <a:lnTo>
                    <a:pt x="87" y="36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68" y="45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58" y="45"/>
                  </a:lnTo>
                  <a:lnTo>
                    <a:pt x="54" y="42"/>
                  </a:lnTo>
                  <a:lnTo>
                    <a:pt x="47" y="32"/>
                  </a:lnTo>
                  <a:lnTo>
                    <a:pt x="47" y="32"/>
                  </a:lnTo>
                  <a:lnTo>
                    <a:pt x="41" y="21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1" y="10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5" y="10"/>
                  </a:lnTo>
                  <a:lnTo>
                    <a:pt x="47" y="11"/>
                  </a:lnTo>
                  <a:lnTo>
                    <a:pt x="47" y="1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7" name="Freeform 98"/>
            <p:cNvSpPr>
              <a:spLocks/>
            </p:cNvSpPr>
            <p:nvPr userDrawn="1"/>
          </p:nvSpPr>
          <p:spPr bwMode="auto">
            <a:xfrm>
              <a:off x="4603751" y="1470026"/>
              <a:ext cx="104775" cy="131762"/>
            </a:xfrm>
            <a:custGeom>
              <a:avLst/>
              <a:gdLst/>
              <a:ahLst/>
              <a:cxnLst>
                <a:cxn ang="0">
                  <a:pos x="196" y="152"/>
                </a:cxn>
                <a:cxn ang="0">
                  <a:pos x="174" y="194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7"/>
                </a:cxn>
                <a:cxn ang="0">
                  <a:pos x="62" y="247"/>
                </a:cxn>
                <a:cxn ang="0">
                  <a:pos x="39" y="239"/>
                </a:cxn>
                <a:cxn ang="0">
                  <a:pos x="22" y="223"/>
                </a:cxn>
                <a:cxn ang="0">
                  <a:pos x="13" y="198"/>
                </a:cxn>
                <a:cxn ang="0">
                  <a:pos x="11" y="182"/>
                </a:cxn>
                <a:cxn ang="0">
                  <a:pos x="14" y="117"/>
                </a:cxn>
                <a:cxn ang="0">
                  <a:pos x="17" y="74"/>
                </a:cxn>
                <a:cxn ang="0">
                  <a:pos x="19" y="30"/>
                </a:cxn>
                <a:cxn ang="0">
                  <a:pos x="16" y="19"/>
                </a:cxn>
                <a:cxn ang="0">
                  <a:pos x="3" y="7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1" y="1"/>
                </a:cxn>
                <a:cxn ang="0">
                  <a:pos x="7" y="0"/>
                </a:cxn>
                <a:cxn ang="0">
                  <a:pos x="22" y="3"/>
                </a:cxn>
                <a:cxn ang="0">
                  <a:pos x="36" y="8"/>
                </a:cxn>
                <a:cxn ang="0">
                  <a:pos x="43" y="13"/>
                </a:cxn>
                <a:cxn ang="0">
                  <a:pos x="51" y="21"/>
                </a:cxn>
                <a:cxn ang="0">
                  <a:pos x="52" y="24"/>
                </a:cxn>
                <a:cxn ang="0">
                  <a:pos x="49" y="32"/>
                </a:cxn>
                <a:cxn ang="0">
                  <a:pos x="45" y="39"/>
                </a:cxn>
                <a:cxn ang="0">
                  <a:pos x="43" y="50"/>
                </a:cxn>
                <a:cxn ang="0">
                  <a:pos x="38" y="121"/>
                </a:cxn>
                <a:cxn ang="0">
                  <a:pos x="35" y="187"/>
                </a:cxn>
                <a:cxn ang="0">
                  <a:pos x="35" y="195"/>
                </a:cxn>
                <a:cxn ang="0">
                  <a:pos x="39" y="210"/>
                </a:cxn>
                <a:cxn ang="0">
                  <a:pos x="48" y="220"/>
                </a:cxn>
                <a:cxn ang="0">
                  <a:pos x="62" y="223"/>
                </a:cxn>
                <a:cxn ang="0">
                  <a:pos x="71" y="224"/>
                </a:cxn>
                <a:cxn ang="0">
                  <a:pos x="106" y="218"/>
                </a:cxn>
                <a:cxn ang="0">
                  <a:pos x="138" y="204"/>
                </a:cxn>
                <a:cxn ang="0">
                  <a:pos x="165" y="181"/>
                </a:cxn>
                <a:cxn ang="0">
                  <a:pos x="188" y="147"/>
                </a:cxn>
              </a:cxnLst>
              <a:rect l="0" t="0" r="r" b="b"/>
              <a:pathLst>
                <a:path w="196" h="247">
                  <a:moveTo>
                    <a:pt x="196" y="152"/>
                  </a:moveTo>
                  <a:lnTo>
                    <a:pt x="196" y="152"/>
                  </a:lnTo>
                  <a:lnTo>
                    <a:pt x="185" y="173"/>
                  </a:lnTo>
                  <a:lnTo>
                    <a:pt x="174" y="194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6"/>
                  </a:lnTo>
                  <a:lnTo>
                    <a:pt x="75" y="247"/>
                  </a:lnTo>
                  <a:lnTo>
                    <a:pt x="75" y="247"/>
                  </a:lnTo>
                  <a:lnTo>
                    <a:pt x="62" y="247"/>
                  </a:lnTo>
                  <a:lnTo>
                    <a:pt x="49" y="244"/>
                  </a:lnTo>
                  <a:lnTo>
                    <a:pt x="39" y="239"/>
                  </a:lnTo>
                  <a:lnTo>
                    <a:pt x="29" y="231"/>
                  </a:lnTo>
                  <a:lnTo>
                    <a:pt x="22" y="223"/>
                  </a:lnTo>
                  <a:lnTo>
                    <a:pt x="16" y="211"/>
                  </a:lnTo>
                  <a:lnTo>
                    <a:pt x="13" y="198"/>
                  </a:lnTo>
                  <a:lnTo>
                    <a:pt x="11" y="182"/>
                  </a:lnTo>
                  <a:lnTo>
                    <a:pt x="11" y="182"/>
                  </a:lnTo>
                  <a:lnTo>
                    <a:pt x="13" y="149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7" y="74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7" y="23"/>
                  </a:lnTo>
                  <a:lnTo>
                    <a:pt x="16" y="19"/>
                  </a:lnTo>
                  <a:lnTo>
                    <a:pt x="11" y="13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2" y="3"/>
                  </a:lnTo>
                  <a:lnTo>
                    <a:pt x="29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3" y="13"/>
                  </a:lnTo>
                  <a:lnTo>
                    <a:pt x="48" y="17"/>
                  </a:lnTo>
                  <a:lnTo>
                    <a:pt x="51" y="21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39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38" y="121"/>
                  </a:lnTo>
                  <a:lnTo>
                    <a:pt x="38" y="121"/>
                  </a:lnTo>
                  <a:lnTo>
                    <a:pt x="35" y="155"/>
                  </a:lnTo>
                  <a:lnTo>
                    <a:pt x="35" y="187"/>
                  </a:lnTo>
                  <a:lnTo>
                    <a:pt x="35" y="187"/>
                  </a:lnTo>
                  <a:lnTo>
                    <a:pt x="35" y="195"/>
                  </a:lnTo>
                  <a:lnTo>
                    <a:pt x="36" y="204"/>
                  </a:lnTo>
                  <a:lnTo>
                    <a:pt x="39" y="210"/>
                  </a:lnTo>
                  <a:lnTo>
                    <a:pt x="43" y="215"/>
                  </a:lnTo>
                  <a:lnTo>
                    <a:pt x="48" y="220"/>
                  </a:lnTo>
                  <a:lnTo>
                    <a:pt x="55" y="221"/>
                  </a:lnTo>
                  <a:lnTo>
                    <a:pt x="62" y="223"/>
                  </a:lnTo>
                  <a:lnTo>
                    <a:pt x="71" y="224"/>
                  </a:lnTo>
                  <a:lnTo>
                    <a:pt x="71" y="224"/>
                  </a:lnTo>
                  <a:lnTo>
                    <a:pt x="90" y="223"/>
                  </a:lnTo>
                  <a:lnTo>
                    <a:pt x="106" y="218"/>
                  </a:lnTo>
                  <a:lnTo>
                    <a:pt x="122" y="213"/>
                  </a:lnTo>
                  <a:lnTo>
                    <a:pt x="138" y="204"/>
                  </a:lnTo>
                  <a:lnTo>
                    <a:pt x="151" y="194"/>
                  </a:lnTo>
                  <a:lnTo>
                    <a:pt x="165" y="181"/>
                  </a:lnTo>
                  <a:lnTo>
                    <a:pt x="177" y="165"/>
                  </a:lnTo>
                  <a:lnTo>
                    <a:pt x="188" y="147"/>
                  </a:lnTo>
                  <a:lnTo>
                    <a:pt x="196" y="1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8" name="Freeform 99"/>
            <p:cNvSpPr>
              <a:spLocks/>
            </p:cNvSpPr>
            <p:nvPr userDrawn="1"/>
          </p:nvSpPr>
          <p:spPr bwMode="auto">
            <a:xfrm>
              <a:off x="4730751" y="1477963"/>
              <a:ext cx="128588" cy="120650"/>
            </a:xfrm>
            <a:custGeom>
              <a:avLst/>
              <a:gdLst/>
              <a:ahLst/>
              <a:cxnLst>
                <a:cxn ang="0">
                  <a:pos x="165" y="25"/>
                </a:cxn>
                <a:cxn ang="0">
                  <a:pos x="58" y="55"/>
                </a:cxn>
                <a:cxn ang="0">
                  <a:pos x="47" y="60"/>
                </a:cxn>
                <a:cxn ang="0">
                  <a:pos x="39" y="62"/>
                </a:cxn>
                <a:cxn ang="0">
                  <a:pos x="31" y="65"/>
                </a:cxn>
                <a:cxn ang="0">
                  <a:pos x="26" y="65"/>
                </a:cxn>
                <a:cxn ang="0">
                  <a:pos x="16" y="60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8"/>
                </a:cxn>
                <a:cxn ang="0">
                  <a:pos x="3" y="26"/>
                </a:cxn>
                <a:cxn ang="0">
                  <a:pos x="7" y="29"/>
                </a:cxn>
                <a:cxn ang="0">
                  <a:pos x="12" y="34"/>
                </a:cxn>
                <a:cxn ang="0">
                  <a:pos x="22" y="38"/>
                </a:cxn>
                <a:cxn ang="0">
                  <a:pos x="26" y="38"/>
                </a:cxn>
                <a:cxn ang="0">
                  <a:pos x="48" y="35"/>
                </a:cxn>
                <a:cxn ang="0">
                  <a:pos x="119" y="19"/>
                </a:cxn>
                <a:cxn ang="0">
                  <a:pos x="180" y="6"/>
                </a:cxn>
                <a:cxn ang="0">
                  <a:pos x="203" y="2"/>
                </a:cxn>
                <a:cxn ang="0">
                  <a:pos x="218" y="0"/>
                </a:cxn>
                <a:cxn ang="0">
                  <a:pos x="237" y="5"/>
                </a:cxn>
                <a:cxn ang="0">
                  <a:pos x="242" y="18"/>
                </a:cxn>
                <a:cxn ang="0">
                  <a:pos x="241" y="22"/>
                </a:cxn>
                <a:cxn ang="0">
                  <a:pos x="237" y="26"/>
                </a:cxn>
                <a:cxn ang="0">
                  <a:pos x="231" y="28"/>
                </a:cxn>
                <a:cxn ang="0">
                  <a:pos x="218" y="28"/>
                </a:cxn>
                <a:cxn ang="0">
                  <a:pos x="186" y="32"/>
                </a:cxn>
                <a:cxn ang="0">
                  <a:pos x="154" y="49"/>
                </a:cxn>
                <a:cxn ang="0">
                  <a:pos x="144" y="58"/>
                </a:cxn>
                <a:cxn ang="0">
                  <a:pos x="129" y="77"/>
                </a:cxn>
                <a:cxn ang="0">
                  <a:pos x="119" y="96"/>
                </a:cxn>
                <a:cxn ang="0">
                  <a:pos x="115" y="117"/>
                </a:cxn>
                <a:cxn ang="0">
                  <a:pos x="115" y="129"/>
                </a:cxn>
                <a:cxn ang="0">
                  <a:pos x="116" y="146"/>
                </a:cxn>
                <a:cxn ang="0">
                  <a:pos x="122" y="161"/>
                </a:cxn>
                <a:cxn ang="0">
                  <a:pos x="132" y="174"/>
                </a:cxn>
                <a:cxn ang="0">
                  <a:pos x="147" y="184"/>
                </a:cxn>
                <a:cxn ang="0">
                  <a:pos x="155" y="188"/>
                </a:cxn>
                <a:cxn ang="0">
                  <a:pos x="177" y="196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12" y="220"/>
                </a:cxn>
                <a:cxn ang="0">
                  <a:pos x="203" y="228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6"/>
                </a:cxn>
                <a:cxn ang="0">
                  <a:pos x="136" y="209"/>
                </a:cxn>
                <a:cxn ang="0">
                  <a:pos x="118" y="193"/>
                </a:cxn>
                <a:cxn ang="0">
                  <a:pos x="103" y="173"/>
                </a:cxn>
                <a:cxn ang="0">
                  <a:pos x="96" y="146"/>
                </a:cxn>
                <a:cxn ang="0">
                  <a:pos x="96" y="132"/>
                </a:cxn>
                <a:cxn ang="0">
                  <a:pos x="97" y="113"/>
                </a:cxn>
                <a:cxn ang="0">
                  <a:pos x="110" y="78"/>
                </a:cxn>
                <a:cxn ang="0">
                  <a:pos x="122" y="62"/>
                </a:cxn>
                <a:cxn ang="0">
                  <a:pos x="132" y="52"/>
                </a:cxn>
                <a:cxn ang="0">
                  <a:pos x="154" y="34"/>
                </a:cxn>
                <a:cxn ang="0">
                  <a:pos x="165" y="25"/>
                </a:cxn>
              </a:cxnLst>
              <a:rect l="0" t="0" r="r" b="b"/>
              <a:pathLst>
                <a:path w="242" h="228">
                  <a:moveTo>
                    <a:pt x="165" y="25"/>
                  </a:moveTo>
                  <a:lnTo>
                    <a:pt x="165" y="25"/>
                  </a:lnTo>
                  <a:lnTo>
                    <a:pt x="113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7" y="60"/>
                  </a:lnTo>
                  <a:lnTo>
                    <a:pt x="39" y="62"/>
                  </a:lnTo>
                  <a:lnTo>
                    <a:pt x="39" y="62"/>
                  </a:lnTo>
                  <a:lnTo>
                    <a:pt x="35" y="65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26" y="65"/>
                  </a:lnTo>
                  <a:lnTo>
                    <a:pt x="22" y="64"/>
                  </a:lnTo>
                  <a:lnTo>
                    <a:pt x="16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6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" y="28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5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2" y="34"/>
                  </a:lnTo>
                  <a:lnTo>
                    <a:pt x="18" y="36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36" y="38"/>
                  </a:lnTo>
                  <a:lnTo>
                    <a:pt x="48" y="35"/>
                  </a:lnTo>
                  <a:lnTo>
                    <a:pt x="48" y="35"/>
                  </a:lnTo>
                  <a:lnTo>
                    <a:pt x="119" y="19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28" y="2"/>
                  </a:lnTo>
                  <a:lnTo>
                    <a:pt x="237" y="5"/>
                  </a:lnTo>
                  <a:lnTo>
                    <a:pt x="241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1" y="22"/>
                  </a:lnTo>
                  <a:lnTo>
                    <a:pt x="239" y="25"/>
                  </a:lnTo>
                  <a:lnTo>
                    <a:pt x="237" y="26"/>
                  </a:lnTo>
                  <a:lnTo>
                    <a:pt x="237" y="26"/>
                  </a:lnTo>
                  <a:lnTo>
                    <a:pt x="231" y="28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00" y="29"/>
                  </a:lnTo>
                  <a:lnTo>
                    <a:pt x="186" y="32"/>
                  </a:lnTo>
                  <a:lnTo>
                    <a:pt x="170" y="39"/>
                  </a:lnTo>
                  <a:lnTo>
                    <a:pt x="154" y="49"/>
                  </a:lnTo>
                  <a:lnTo>
                    <a:pt x="154" y="49"/>
                  </a:lnTo>
                  <a:lnTo>
                    <a:pt x="144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9" y="96"/>
                  </a:lnTo>
                  <a:lnTo>
                    <a:pt x="116" y="106"/>
                  </a:lnTo>
                  <a:lnTo>
                    <a:pt x="115" y="117"/>
                  </a:lnTo>
                  <a:lnTo>
                    <a:pt x="115" y="129"/>
                  </a:lnTo>
                  <a:lnTo>
                    <a:pt x="115" y="129"/>
                  </a:lnTo>
                  <a:lnTo>
                    <a:pt x="115" y="138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1"/>
                  </a:lnTo>
                  <a:lnTo>
                    <a:pt x="126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7" y="184"/>
                  </a:lnTo>
                  <a:lnTo>
                    <a:pt x="147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7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0" y="200"/>
                  </a:lnTo>
                  <a:lnTo>
                    <a:pt x="208" y="203"/>
                  </a:lnTo>
                  <a:lnTo>
                    <a:pt x="212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2" y="220"/>
                  </a:lnTo>
                  <a:lnTo>
                    <a:pt x="209" y="225"/>
                  </a:lnTo>
                  <a:lnTo>
                    <a:pt x="203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8" y="216"/>
                  </a:lnTo>
                  <a:lnTo>
                    <a:pt x="148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8" y="193"/>
                  </a:lnTo>
                  <a:lnTo>
                    <a:pt x="109" y="184"/>
                  </a:lnTo>
                  <a:lnTo>
                    <a:pt x="103" y="173"/>
                  </a:lnTo>
                  <a:lnTo>
                    <a:pt x="99" y="161"/>
                  </a:lnTo>
                  <a:lnTo>
                    <a:pt x="96" y="146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23"/>
                  </a:lnTo>
                  <a:lnTo>
                    <a:pt x="97" y="113"/>
                  </a:lnTo>
                  <a:lnTo>
                    <a:pt x="102" y="96"/>
                  </a:lnTo>
                  <a:lnTo>
                    <a:pt x="110" y="78"/>
                  </a:lnTo>
                  <a:lnTo>
                    <a:pt x="116" y="70"/>
                  </a:lnTo>
                  <a:lnTo>
                    <a:pt x="122" y="62"/>
                  </a:lnTo>
                  <a:lnTo>
                    <a:pt x="122" y="62"/>
                  </a:lnTo>
                  <a:lnTo>
                    <a:pt x="132" y="52"/>
                  </a:lnTo>
                  <a:lnTo>
                    <a:pt x="144" y="42"/>
                  </a:lnTo>
                  <a:lnTo>
                    <a:pt x="154" y="34"/>
                  </a:lnTo>
                  <a:lnTo>
                    <a:pt x="167" y="26"/>
                  </a:lnTo>
                  <a:lnTo>
                    <a:pt x="165" y="2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9" name="Freeform 100"/>
            <p:cNvSpPr>
              <a:spLocks noEditPoints="1"/>
            </p:cNvSpPr>
            <p:nvPr userDrawn="1"/>
          </p:nvSpPr>
          <p:spPr bwMode="auto">
            <a:xfrm>
              <a:off x="4891089" y="1460501"/>
              <a:ext cx="155575" cy="149225"/>
            </a:xfrm>
            <a:custGeom>
              <a:avLst/>
              <a:gdLst/>
              <a:ahLst/>
              <a:cxnLst>
                <a:cxn ang="0">
                  <a:pos x="32" y="174"/>
                </a:cxn>
                <a:cxn ang="0">
                  <a:pos x="0" y="189"/>
                </a:cxn>
                <a:cxn ang="0">
                  <a:pos x="51" y="134"/>
                </a:cxn>
                <a:cxn ang="0">
                  <a:pos x="90" y="70"/>
                </a:cxn>
                <a:cxn ang="0">
                  <a:pos x="21" y="70"/>
                </a:cxn>
                <a:cxn ang="0">
                  <a:pos x="7" y="57"/>
                </a:cxn>
                <a:cxn ang="0">
                  <a:pos x="54" y="60"/>
                </a:cxn>
                <a:cxn ang="0">
                  <a:pos x="54" y="13"/>
                </a:cxn>
                <a:cxn ang="0">
                  <a:pos x="79" y="3"/>
                </a:cxn>
                <a:cxn ang="0">
                  <a:pos x="90" y="8"/>
                </a:cxn>
                <a:cxn ang="0">
                  <a:pos x="92" y="12"/>
                </a:cxn>
                <a:cxn ang="0">
                  <a:pos x="79" y="60"/>
                </a:cxn>
                <a:cxn ang="0">
                  <a:pos x="106" y="45"/>
                </a:cxn>
                <a:cxn ang="0">
                  <a:pos x="126" y="61"/>
                </a:cxn>
                <a:cxn ang="0">
                  <a:pos x="129" y="67"/>
                </a:cxn>
                <a:cxn ang="0">
                  <a:pos x="116" y="73"/>
                </a:cxn>
                <a:cxn ang="0">
                  <a:pos x="79" y="128"/>
                </a:cxn>
                <a:cxn ang="0">
                  <a:pos x="84" y="132"/>
                </a:cxn>
                <a:cxn ang="0">
                  <a:pos x="108" y="144"/>
                </a:cxn>
                <a:cxn ang="0">
                  <a:pos x="125" y="154"/>
                </a:cxn>
                <a:cxn ang="0">
                  <a:pos x="132" y="170"/>
                </a:cxn>
                <a:cxn ang="0">
                  <a:pos x="129" y="183"/>
                </a:cxn>
                <a:cxn ang="0">
                  <a:pos x="122" y="189"/>
                </a:cxn>
                <a:cxn ang="0">
                  <a:pos x="116" y="183"/>
                </a:cxn>
                <a:cxn ang="0">
                  <a:pos x="89" y="147"/>
                </a:cxn>
                <a:cxn ang="0">
                  <a:pos x="79" y="207"/>
                </a:cxn>
                <a:cxn ang="0">
                  <a:pos x="79" y="275"/>
                </a:cxn>
                <a:cxn ang="0">
                  <a:pos x="63" y="280"/>
                </a:cxn>
                <a:cxn ang="0">
                  <a:pos x="54" y="277"/>
                </a:cxn>
                <a:cxn ang="0">
                  <a:pos x="54" y="210"/>
                </a:cxn>
                <a:cxn ang="0">
                  <a:pos x="254" y="81"/>
                </a:cxn>
                <a:cxn ang="0">
                  <a:pos x="284" y="109"/>
                </a:cxn>
                <a:cxn ang="0">
                  <a:pos x="286" y="113"/>
                </a:cxn>
                <a:cxn ang="0">
                  <a:pos x="206" y="116"/>
                </a:cxn>
                <a:cxn ang="0">
                  <a:pos x="239" y="254"/>
                </a:cxn>
                <a:cxn ang="0">
                  <a:pos x="277" y="244"/>
                </a:cxn>
                <a:cxn ang="0">
                  <a:pos x="293" y="262"/>
                </a:cxn>
                <a:cxn ang="0">
                  <a:pos x="290" y="264"/>
                </a:cxn>
                <a:cxn ang="0">
                  <a:pos x="112" y="265"/>
                </a:cxn>
                <a:cxn ang="0">
                  <a:pos x="97" y="251"/>
                </a:cxn>
                <a:cxn ang="0">
                  <a:pos x="181" y="254"/>
                </a:cxn>
                <a:cxn ang="0">
                  <a:pos x="139" y="116"/>
                </a:cxn>
                <a:cxn ang="0">
                  <a:pos x="113" y="103"/>
                </a:cxn>
                <a:cxn ang="0">
                  <a:pos x="139" y="105"/>
                </a:cxn>
                <a:cxn ang="0">
                  <a:pos x="181" y="39"/>
                </a:cxn>
                <a:cxn ang="0">
                  <a:pos x="179" y="0"/>
                </a:cxn>
                <a:cxn ang="0">
                  <a:pos x="216" y="5"/>
                </a:cxn>
                <a:cxn ang="0">
                  <a:pos x="221" y="9"/>
                </a:cxn>
                <a:cxn ang="0">
                  <a:pos x="206" y="18"/>
                </a:cxn>
              </a:cxnLst>
              <a:rect l="0" t="0" r="r" b="b"/>
              <a:pathLst>
                <a:path w="293" h="280">
                  <a:moveTo>
                    <a:pt x="54" y="154"/>
                  </a:moveTo>
                  <a:lnTo>
                    <a:pt x="54" y="154"/>
                  </a:lnTo>
                  <a:lnTo>
                    <a:pt x="32" y="174"/>
                  </a:lnTo>
                  <a:lnTo>
                    <a:pt x="6" y="194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28" y="161"/>
                  </a:lnTo>
                  <a:lnTo>
                    <a:pt x="39" y="148"/>
                  </a:lnTo>
                  <a:lnTo>
                    <a:pt x="51" y="134"/>
                  </a:lnTo>
                  <a:lnTo>
                    <a:pt x="61" y="119"/>
                  </a:lnTo>
                  <a:lnTo>
                    <a:pt x="71" y="103"/>
                  </a:lnTo>
                  <a:lnTo>
                    <a:pt x="90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21" y="70"/>
                  </a:lnTo>
                  <a:lnTo>
                    <a:pt x="9" y="73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21" y="58"/>
                  </a:lnTo>
                  <a:lnTo>
                    <a:pt x="32" y="60"/>
                  </a:lnTo>
                  <a:lnTo>
                    <a:pt x="54" y="60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4" y="1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79" y="3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89" y="13"/>
                  </a:lnTo>
                  <a:lnTo>
                    <a:pt x="79" y="18"/>
                  </a:lnTo>
                  <a:lnTo>
                    <a:pt x="79" y="60"/>
                  </a:lnTo>
                  <a:lnTo>
                    <a:pt x="93" y="60"/>
                  </a:lnTo>
                  <a:lnTo>
                    <a:pt x="93" y="60"/>
                  </a:lnTo>
                  <a:lnTo>
                    <a:pt x="106" y="45"/>
                  </a:lnTo>
                  <a:lnTo>
                    <a:pt x="106" y="45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29" y="64"/>
                  </a:lnTo>
                  <a:lnTo>
                    <a:pt x="129" y="67"/>
                  </a:lnTo>
                  <a:lnTo>
                    <a:pt x="129" y="67"/>
                  </a:lnTo>
                  <a:lnTo>
                    <a:pt x="129" y="68"/>
                  </a:lnTo>
                  <a:lnTo>
                    <a:pt x="126" y="70"/>
                  </a:lnTo>
                  <a:lnTo>
                    <a:pt x="116" y="73"/>
                  </a:lnTo>
                  <a:lnTo>
                    <a:pt x="116" y="73"/>
                  </a:lnTo>
                  <a:lnTo>
                    <a:pt x="97" y="102"/>
                  </a:lnTo>
                  <a:lnTo>
                    <a:pt x="79" y="128"/>
                  </a:lnTo>
                  <a:lnTo>
                    <a:pt x="79" y="131"/>
                  </a:lnTo>
                  <a:lnTo>
                    <a:pt x="79" y="131"/>
                  </a:lnTo>
                  <a:lnTo>
                    <a:pt x="84" y="132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08" y="144"/>
                  </a:lnTo>
                  <a:lnTo>
                    <a:pt x="118" y="149"/>
                  </a:lnTo>
                  <a:lnTo>
                    <a:pt x="125" y="154"/>
                  </a:lnTo>
                  <a:lnTo>
                    <a:pt x="125" y="154"/>
                  </a:lnTo>
                  <a:lnTo>
                    <a:pt x="131" y="161"/>
                  </a:lnTo>
                  <a:lnTo>
                    <a:pt x="131" y="165"/>
                  </a:lnTo>
                  <a:lnTo>
                    <a:pt x="132" y="170"/>
                  </a:lnTo>
                  <a:lnTo>
                    <a:pt x="132" y="170"/>
                  </a:lnTo>
                  <a:lnTo>
                    <a:pt x="131" y="176"/>
                  </a:lnTo>
                  <a:lnTo>
                    <a:pt x="129" y="183"/>
                  </a:lnTo>
                  <a:lnTo>
                    <a:pt x="125" y="187"/>
                  </a:lnTo>
                  <a:lnTo>
                    <a:pt x="122" y="189"/>
                  </a:lnTo>
                  <a:lnTo>
                    <a:pt x="122" y="189"/>
                  </a:lnTo>
                  <a:lnTo>
                    <a:pt x="119" y="187"/>
                  </a:lnTo>
                  <a:lnTo>
                    <a:pt x="116" y="183"/>
                  </a:lnTo>
                  <a:lnTo>
                    <a:pt x="116" y="183"/>
                  </a:lnTo>
                  <a:lnTo>
                    <a:pt x="109" y="170"/>
                  </a:lnTo>
                  <a:lnTo>
                    <a:pt x="99" y="158"/>
                  </a:lnTo>
                  <a:lnTo>
                    <a:pt x="89" y="147"/>
                  </a:lnTo>
                  <a:lnTo>
                    <a:pt x="79" y="139"/>
                  </a:lnTo>
                  <a:lnTo>
                    <a:pt x="79" y="207"/>
                  </a:lnTo>
                  <a:lnTo>
                    <a:pt x="79" y="207"/>
                  </a:lnTo>
                  <a:lnTo>
                    <a:pt x="80" y="273"/>
                  </a:lnTo>
                  <a:lnTo>
                    <a:pt x="80" y="273"/>
                  </a:lnTo>
                  <a:lnTo>
                    <a:pt x="79" y="275"/>
                  </a:lnTo>
                  <a:lnTo>
                    <a:pt x="76" y="278"/>
                  </a:lnTo>
                  <a:lnTo>
                    <a:pt x="70" y="278"/>
                  </a:lnTo>
                  <a:lnTo>
                    <a:pt x="63" y="280"/>
                  </a:lnTo>
                  <a:lnTo>
                    <a:pt x="63" y="280"/>
                  </a:lnTo>
                  <a:lnTo>
                    <a:pt x="55" y="278"/>
                  </a:lnTo>
                  <a:lnTo>
                    <a:pt x="54" y="277"/>
                  </a:lnTo>
                  <a:lnTo>
                    <a:pt x="52" y="275"/>
                  </a:lnTo>
                  <a:lnTo>
                    <a:pt x="52" y="275"/>
                  </a:lnTo>
                  <a:lnTo>
                    <a:pt x="54" y="210"/>
                  </a:lnTo>
                  <a:lnTo>
                    <a:pt x="54" y="154"/>
                  </a:lnTo>
                  <a:close/>
                  <a:moveTo>
                    <a:pt x="235" y="105"/>
                  </a:moveTo>
                  <a:lnTo>
                    <a:pt x="254" y="81"/>
                  </a:lnTo>
                  <a:lnTo>
                    <a:pt x="254" y="81"/>
                  </a:lnTo>
                  <a:lnTo>
                    <a:pt x="270" y="94"/>
                  </a:lnTo>
                  <a:lnTo>
                    <a:pt x="284" y="109"/>
                  </a:lnTo>
                  <a:lnTo>
                    <a:pt x="284" y="109"/>
                  </a:lnTo>
                  <a:lnTo>
                    <a:pt x="286" y="113"/>
                  </a:lnTo>
                  <a:lnTo>
                    <a:pt x="286" y="113"/>
                  </a:lnTo>
                  <a:lnTo>
                    <a:pt x="286" y="115"/>
                  </a:lnTo>
                  <a:lnTo>
                    <a:pt x="283" y="116"/>
                  </a:lnTo>
                  <a:lnTo>
                    <a:pt x="206" y="116"/>
                  </a:lnTo>
                  <a:lnTo>
                    <a:pt x="206" y="254"/>
                  </a:lnTo>
                  <a:lnTo>
                    <a:pt x="239" y="254"/>
                  </a:lnTo>
                  <a:lnTo>
                    <a:pt x="239" y="254"/>
                  </a:lnTo>
                  <a:lnTo>
                    <a:pt x="261" y="229"/>
                  </a:lnTo>
                  <a:lnTo>
                    <a:pt x="261" y="229"/>
                  </a:lnTo>
                  <a:lnTo>
                    <a:pt x="277" y="244"/>
                  </a:lnTo>
                  <a:lnTo>
                    <a:pt x="292" y="258"/>
                  </a:lnTo>
                  <a:lnTo>
                    <a:pt x="292" y="258"/>
                  </a:lnTo>
                  <a:lnTo>
                    <a:pt x="293" y="262"/>
                  </a:lnTo>
                  <a:lnTo>
                    <a:pt x="293" y="262"/>
                  </a:lnTo>
                  <a:lnTo>
                    <a:pt x="293" y="264"/>
                  </a:lnTo>
                  <a:lnTo>
                    <a:pt x="290" y="264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2" y="265"/>
                  </a:lnTo>
                  <a:lnTo>
                    <a:pt x="100" y="267"/>
                  </a:lnTo>
                  <a:lnTo>
                    <a:pt x="97" y="251"/>
                  </a:lnTo>
                  <a:lnTo>
                    <a:pt x="97" y="251"/>
                  </a:lnTo>
                  <a:lnTo>
                    <a:pt x="110" y="254"/>
                  </a:lnTo>
                  <a:lnTo>
                    <a:pt x="122" y="254"/>
                  </a:lnTo>
                  <a:lnTo>
                    <a:pt x="181" y="254"/>
                  </a:lnTo>
                  <a:lnTo>
                    <a:pt x="181" y="116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6" y="116"/>
                  </a:lnTo>
                  <a:lnTo>
                    <a:pt x="116" y="118"/>
                  </a:lnTo>
                  <a:lnTo>
                    <a:pt x="113" y="103"/>
                  </a:lnTo>
                  <a:lnTo>
                    <a:pt x="113" y="103"/>
                  </a:lnTo>
                  <a:lnTo>
                    <a:pt x="126" y="105"/>
                  </a:lnTo>
                  <a:lnTo>
                    <a:pt x="139" y="105"/>
                  </a:lnTo>
                  <a:lnTo>
                    <a:pt x="181" y="105"/>
                  </a:lnTo>
                  <a:lnTo>
                    <a:pt x="181" y="39"/>
                  </a:lnTo>
                  <a:lnTo>
                    <a:pt x="181" y="39"/>
                  </a:lnTo>
                  <a:lnTo>
                    <a:pt x="180" y="19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200" y="2"/>
                  </a:lnTo>
                  <a:lnTo>
                    <a:pt x="200" y="2"/>
                  </a:lnTo>
                  <a:lnTo>
                    <a:pt x="216" y="5"/>
                  </a:lnTo>
                  <a:lnTo>
                    <a:pt x="219" y="6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19" y="10"/>
                  </a:lnTo>
                  <a:lnTo>
                    <a:pt x="216" y="13"/>
                  </a:lnTo>
                  <a:lnTo>
                    <a:pt x="206" y="18"/>
                  </a:lnTo>
                  <a:lnTo>
                    <a:pt x="206" y="105"/>
                  </a:lnTo>
                  <a:lnTo>
                    <a:pt x="235" y="1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0" name="Freeform 101"/>
            <p:cNvSpPr>
              <a:spLocks noEditPoints="1"/>
            </p:cNvSpPr>
            <p:nvPr userDrawn="1"/>
          </p:nvSpPr>
          <p:spPr bwMode="auto">
            <a:xfrm>
              <a:off x="5065714" y="1458913"/>
              <a:ext cx="153987" cy="149225"/>
            </a:xfrm>
            <a:custGeom>
              <a:avLst/>
              <a:gdLst/>
              <a:ahLst/>
              <a:cxnLst>
                <a:cxn ang="0">
                  <a:pos x="285" y="119"/>
                </a:cxn>
                <a:cxn ang="0">
                  <a:pos x="270" y="140"/>
                </a:cxn>
                <a:cxn ang="0">
                  <a:pos x="230" y="119"/>
                </a:cxn>
                <a:cxn ang="0">
                  <a:pos x="201" y="94"/>
                </a:cxn>
                <a:cxn ang="0">
                  <a:pos x="160" y="45"/>
                </a:cxn>
                <a:cxn ang="0">
                  <a:pos x="134" y="42"/>
                </a:cxn>
                <a:cxn ang="0">
                  <a:pos x="86" y="94"/>
                </a:cxn>
                <a:cxn ang="0">
                  <a:pos x="26" y="135"/>
                </a:cxn>
                <a:cxn ang="0">
                  <a:pos x="0" y="140"/>
                </a:cxn>
                <a:cxn ang="0">
                  <a:pos x="61" y="91"/>
                </a:cxn>
                <a:cxn ang="0">
                  <a:pos x="93" y="54"/>
                </a:cxn>
                <a:cxn ang="0">
                  <a:pos x="124" y="0"/>
                </a:cxn>
                <a:cxn ang="0">
                  <a:pos x="166" y="10"/>
                </a:cxn>
                <a:cxn ang="0">
                  <a:pos x="166" y="14"/>
                </a:cxn>
                <a:cxn ang="0">
                  <a:pos x="154" y="19"/>
                </a:cxn>
                <a:cxn ang="0">
                  <a:pos x="201" y="68"/>
                </a:cxn>
                <a:cxn ang="0">
                  <a:pos x="235" y="90"/>
                </a:cxn>
                <a:cxn ang="0">
                  <a:pos x="293" y="109"/>
                </a:cxn>
                <a:cxn ang="0">
                  <a:pos x="138" y="177"/>
                </a:cxn>
                <a:cxn ang="0">
                  <a:pos x="87" y="245"/>
                </a:cxn>
                <a:cxn ang="0">
                  <a:pos x="179" y="239"/>
                </a:cxn>
                <a:cxn ang="0">
                  <a:pos x="190" y="217"/>
                </a:cxn>
                <a:cxn ang="0">
                  <a:pos x="173" y="188"/>
                </a:cxn>
                <a:cxn ang="0">
                  <a:pos x="224" y="222"/>
                </a:cxn>
                <a:cxn ang="0">
                  <a:pos x="241" y="239"/>
                </a:cxn>
                <a:cxn ang="0">
                  <a:pos x="247" y="255"/>
                </a:cxn>
                <a:cxn ang="0">
                  <a:pos x="243" y="272"/>
                </a:cxn>
                <a:cxn ang="0">
                  <a:pos x="234" y="279"/>
                </a:cxn>
                <a:cxn ang="0">
                  <a:pos x="230" y="278"/>
                </a:cxn>
                <a:cxn ang="0">
                  <a:pos x="219" y="258"/>
                </a:cxn>
                <a:cxn ang="0">
                  <a:pos x="183" y="252"/>
                </a:cxn>
                <a:cxn ang="0">
                  <a:pos x="122" y="262"/>
                </a:cxn>
                <a:cxn ang="0">
                  <a:pos x="48" y="281"/>
                </a:cxn>
                <a:cxn ang="0">
                  <a:pos x="44" y="282"/>
                </a:cxn>
                <a:cxn ang="0">
                  <a:pos x="31" y="243"/>
                </a:cxn>
                <a:cxn ang="0">
                  <a:pos x="58" y="245"/>
                </a:cxn>
                <a:cxn ang="0">
                  <a:pos x="74" y="245"/>
                </a:cxn>
                <a:cxn ang="0">
                  <a:pos x="51" y="177"/>
                </a:cxn>
                <a:cxn ang="0">
                  <a:pos x="22" y="180"/>
                </a:cxn>
                <a:cxn ang="0">
                  <a:pos x="35" y="165"/>
                </a:cxn>
                <a:cxn ang="0">
                  <a:pos x="221" y="167"/>
                </a:cxn>
                <a:cxn ang="0">
                  <a:pos x="272" y="169"/>
                </a:cxn>
                <a:cxn ang="0">
                  <a:pos x="274" y="174"/>
                </a:cxn>
                <a:cxn ang="0">
                  <a:pos x="272" y="177"/>
                </a:cxn>
                <a:cxn ang="0">
                  <a:pos x="166" y="114"/>
                </a:cxn>
                <a:cxn ang="0">
                  <a:pos x="214" y="117"/>
                </a:cxn>
                <a:cxn ang="0">
                  <a:pos x="216" y="123"/>
                </a:cxn>
                <a:cxn ang="0">
                  <a:pos x="99" y="125"/>
                </a:cxn>
                <a:cxn ang="0">
                  <a:pos x="70" y="127"/>
                </a:cxn>
                <a:cxn ang="0">
                  <a:pos x="83" y="113"/>
                </a:cxn>
              </a:cxnLst>
              <a:rect l="0" t="0" r="r" b="b"/>
              <a:pathLst>
                <a:path w="293" h="282">
                  <a:moveTo>
                    <a:pt x="293" y="114"/>
                  </a:moveTo>
                  <a:lnTo>
                    <a:pt x="293" y="114"/>
                  </a:lnTo>
                  <a:lnTo>
                    <a:pt x="285" y="119"/>
                  </a:lnTo>
                  <a:lnTo>
                    <a:pt x="279" y="125"/>
                  </a:lnTo>
                  <a:lnTo>
                    <a:pt x="273" y="132"/>
                  </a:lnTo>
                  <a:lnTo>
                    <a:pt x="270" y="140"/>
                  </a:lnTo>
                  <a:lnTo>
                    <a:pt x="270" y="140"/>
                  </a:lnTo>
                  <a:lnTo>
                    <a:pt x="248" y="129"/>
                  </a:lnTo>
                  <a:lnTo>
                    <a:pt x="230" y="119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201" y="94"/>
                  </a:lnTo>
                  <a:lnTo>
                    <a:pt x="186" y="80"/>
                  </a:lnTo>
                  <a:lnTo>
                    <a:pt x="173" y="64"/>
                  </a:lnTo>
                  <a:lnTo>
                    <a:pt x="160" y="45"/>
                  </a:lnTo>
                  <a:lnTo>
                    <a:pt x="147" y="23"/>
                  </a:lnTo>
                  <a:lnTo>
                    <a:pt x="147" y="23"/>
                  </a:lnTo>
                  <a:lnTo>
                    <a:pt x="134" y="42"/>
                  </a:lnTo>
                  <a:lnTo>
                    <a:pt x="119" y="61"/>
                  </a:lnTo>
                  <a:lnTo>
                    <a:pt x="103" y="78"/>
                  </a:lnTo>
                  <a:lnTo>
                    <a:pt x="86" y="94"/>
                  </a:lnTo>
                  <a:lnTo>
                    <a:pt x="67" y="109"/>
                  </a:lnTo>
                  <a:lnTo>
                    <a:pt x="47" y="123"/>
                  </a:lnTo>
                  <a:lnTo>
                    <a:pt x="26" y="135"/>
                  </a:lnTo>
                  <a:lnTo>
                    <a:pt x="5" y="14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5" y="122"/>
                  </a:lnTo>
                  <a:lnTo>
                    <a:pt x="45" y="107"/>
                  </a:lnTo>
                  <a:lnTo>
                    <a:pt x="61" y="91"/>
                  </a:lnTo>
                  <a:lnTo>
                    <a:pt x="77" y="74"/>
                  </a:lnTo>
                  <a:lnTo>
                    <a:pt x="77" y="74"/>
                  </a:lnTo>
                  <a:lnTo>
                    <a:pt x="93" y="54"/>
                  </a:lnTo>
                  <a:lnTo>
                    <a:pt x="106" y="35"/>
                  </a:lnTo>
                  <a:lnTo>
                    <a:pt x="116" y="17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58" y="7"/>
                  </a:lnTo>
                  <a:lnTo>
                    <a:pt x="166" y="10"/>
                  </a:lnTo>
                  <a:lnTo>
                    <a:pt x="167" y="13"/>
                  </a:lnTo>
                  <a:lnTo>
                    <a:pt x="167" y="13"/>
                  </a:lnTo>
                  <a:lnTo>
                    <a:pt x="166" y="14"/>
                  </a:lnTo>
                  <a:lnTo>
                    <a:pt x="164" y="16"/>
                  </a:lnTo>
                  <a:lnTo>
                    <a:pt x="154" y="19"/>
                  </a:lnTo>
                  <a:lnTo>
                    <a:pt x="154" y="19"/>
                  </a:lnTo>
                  <a:lnTo>
                    <a:pt x="169" y="38"/>
                  </a:lnTo>
                  <a:lnTo>
                    <a:pt x="183" y="54"/>
                  </a:lnTo>
                  <a:lnTo>
                    <a:pt x="201" y="68"/>
                  </a:lnTo>
                  <a:lnTo>
                    <a:pt x="218" y="81"/>
                  </a:lnTo>
                  <a:lnTo>
                    <a:pt x="218" y="81"/>
                  </a:lnTo>
                  <a:lnTo>
                    <a:pt x="235" y="90"/>
                  </a:lnTo>
                  <a:lnTo>
                    <a:pt x="253" y="97"/>
                  </a:lnTo>
                  <a:lnTo>
                    <a:pt x="272" y="103"/>
                  </a:lnTo>
                  <a:lnTo>
                    <a:pt x="293" y="109"/>
                  </a:lnTo>
                  <a:lnTo>
                    <a:pt x="293" y="114"/>
                  </a:lnTo>
                  <a:close/>
                  <a:moveTo>
                    <a:pt x="138" y="177"/>
                  </a:moveTo>
                  <a:lnTo>
                    <a:pt x="138" y="177"/>
                  </a:lnTo>
                  <a:lnTo>
                    <a:pt x="112" y="214"/>
                  </a:lnTo>
                  <a:lnTo>
                    <a:pt x="98" y="232"/>
                  </a:lnTo>
                  <a:lnTo>
                    <a:pt x="87" y="245"/>
                  </a:lnTo>
                  <a:lnTo>
                    <a:pt x="87" y="245"/>
                  </a:lnTo>
                  <a:lnTo>
                    <a:pt x="147" y="242"/>
                  </a:lnTo>
                  <a:lnTo>
                    <a:pt x="179" y="239"/>
                  </a:lnTo>
                  <a:lnTo>
                    <a:pt x="206" y="236"/>
                  </a:lnTo>
                  <a:lnTo>
                    <a:pt x="206" y="236"/>
                  </a:lnTo>
                  <a:lnTo>
                    <a:pt x="190" y="217"/>
                  </a:lnTo>
                  <a:lnTo>
                    <a:pt x="169" y="193"/>
                  </a:lnTo>
                  <a:lnTo>
                    <a:pt x="173" y="188"/>
                  </a:lnTo>
                  <a:lnTo>
                    <a:pt x="173" y="188"/>
                  </a:lnTo>
                  <a:lnTo>
                    <a:pt x="193" y="201"/>
                  </a:lnTo>
                  <a:lnTo>
                    <a:pt x="209" y="211"/>
                  </a:lnTo>
                  <a:lnTo>
                    <a:pt x="224" y="222"/>
                  </a:lnTo>
                  <a:lnTo>
                    <a:pt x="235" y="232"/>
                  </a:lnTo>
                  <a:lnTo>
                    <a:pt x="235" y="232"/>
                  </a:lnTo>
                  <a:lnTo>
                    <a:pt x="241" y="239"/>
                  </a:lnTo>
                  <a:lnTo>
                    <a:pt x="244" y="243"/>
                  </a:lnTo>
                  <a:lnTo>
                    <a:pt x="247" y="249"/>
                  </a:lnTo>
                  <a:lnTo>
                    <a:pt x="247" y="255"/>
                  </a:lnTo>
                  <a:lnTo>
                    <a:pt x="247" y="255"/>
                  </a:lnTo>
                  <a:lnTo>
                    <a:pt x="245" y="265"/>
                  </a:lnTo>
                  <a:lnTo>
                    <a:pt x="243" y="272"/>
                  </a:lnTo>
                  <a:lnTo>
                    <a:pt x="238" y="278"/>
                  </a:lnTo>
                  <a:lnTo>
                    <a:pt x="235" y="279"/>
                  </a:lnTo>
                  <a:lnTo>
                    <a:pt x="234" y="279"/>
                  </a:lnTo>
                  <a:lnTo>
                    <a:pt x="234" y="279"/>
                  </a:lnTo>
                  <a:lnTo>
                    <a:pt x="231" y="279"/>
                  </a:lnTo>
                  <a:lnTo>
                    <a:pt x="230" y="278"/>
                  </a:lnTo>
                  <a:lnTo>
                    <a:pt x="227" y="272"/>
                  </a:lnTo>
                  <a:lnTo>
                    <a:pt x="227" y="272"/>
                  </a:lnTo>
                  <a:lnTo>
                    <a:pt x="219" y="258"/>
                  </a:lnTo>
                  <a:lnTo>
                    <a:pt x="212" y="246"/>
                  </a:lnTo>
                  <a:lnTo>
                    <a:pt x="212" y="246"/>
                  </a:lnTo>
                  <a:lnTo>
                    <a:pt x="183" y="252"/>
                  </a:lnTo>
                  <a:lnTo>
                    <a:pt x="157" y="256"/>
                  </a:lnTo>
                  <a:lnTo>
                    <a:pt x="157" y="256"/>
                  </a:lnTo>
                  <a:lnTo>
                    <a:pt x="122" y="262"/>
                  </a:lnTo>
                  <a:lnTo>
                    <a:pt x="51" y="271"/>
                  </a:lnTo>
                  <a:lnTo>
                    <a:pt x="51" y="271"/>
                  </a:lnTo>
                  <a:lnTo>
                    <a:pt x="48" y="281"/>
                  </a:lnTo>
                  <a:lnTo>
                    <a:pt x="47" y="282"/>
                  </a:lnTo>
                  <a:lnTo>
                    <a:pt x="44" y="282"/>
                  </a:lnTo>
                  <a:lnTo>
                    <a:pt x="44" y="282"/>
                  </a:lnTo>
                  <a:lnTo>
                    <a:pt x="41" y="282"/>
                  </a:lnTo>
                  <a:lnTo>
                    <a:pt x="40" y="278"/>
                  </a:lnTo>
                  <a:lnTo>
                    <a:pt x="31" y="243"/>
                  </a:lnTo>
                  <a:lnTo>
                    <a:pt x="31" y="243"/>
                  </a:lnTo>
                  <a:lnTo>
                    <a:pt x="44" y="245"/>
                  </a:lnTo>
                  <a:lnTo>
                    <a:pt x="58" y="245"/>
                  </a:lnTo>
                  <a:lnTo>
                    <a:pt x="58" y="245"/>
                  </a:lnTo>
                  <a:lnTo>
                    <a:pt x="74" y="245"/>
                  </a:lnTo>
                  <a:lnTo>
                    <a:pt x="74" y="245"/>
                  </a:lnTo>
                  <a:lnTo>
                    <a:pt x="90" y="213"/>
                  </a:lnTo>
                  <a:lnTo>
                    <a:pt x="105" y="177"/>
                  </a:lnTo>
                  <a:lnTo>
                    <a:pt x="51" y="177"/>
                  </a:lnTo>
                  <a:lnTo>
                    <a:pt x="51" y="177"/>
                  </a:lnTo>
                  <a:lnTo>
                    <a:pt x="37" y="177"/>
                  </a:lnTo>
                  <a:lnTo>
                    <a:pt x="22" y="180"/>
                  </a:lnTo>
                  <a:lnTo>
                    <a:pt x="19" y="162"/>
                  </a:lnTo>
                  <a:lnTo>
                    <a:pt x="19" y="162"/>
                  </a:lnTo>
                  <a:lnTo>
                    <a:pt x="35" y="165"/>
                  </a:lnTo>
                  <a:lnTo>
                    <a:pt x="50" y="167"/>
                  </a:lnTo>
                  <a:lnTo>
                    <a:pt x="221" y="167"/>
                  </a:lnTo>
                  <a:lnTo>
                    <a:pt x="221" y="167"/>
                  </a:lnTo>
                  <a:lnTo>
                    <a:pt x="240" y="143"/>
                  </a:lnTo>
                  <a:lnTo>
                    <a:pt x="240" y="143"/>
                  </a:lnTo>
                  <a:lnTo>
                    <a:pt x="272" y="169"/>
                  </a:lnTo>
                  <a:lnTo>
                    <a:pt x="272" y="169"/>
                  </a:lnTo>
                  <a:lnTo>
                    <a:pt x="273" y="172"/>
                  </a:lnTo>
                  <a:lnTo>
                    <a:pt x="274" y="174"/>
                  </a:lnTo>
                  <a:lnTo>
                    <a:pt x="274" y="174"/>
                  </a:lnTo>
                  <a:lnTo>
                    <a:pt x="273" y="175"/>
                  </a:lnTo>
                  <a:lnTo>
                    <a:pt x="272" y="177"/>
                  </a:lnTo>
                  <a:lnTo>
                    <a:pt x="138" y="177"/>
                  </a:lnTo>
                  <a:close/>
                  <a:moveTo>
                    <a:pt x="166" y="114"/>
                  </a:moveTo>
                  <a:lnTo>
                    <a:pt x="166" y="114"/>
                  </a:lnTo>
                  <a:lnTo>
                    <a:pt x="183" y="93"/>
                  </a:lnTo>
                  <a:lnTo>
                    <a:pt x="183" y="93"/>
                  </a:lnTo>
                  <a:lnTo>
                    <a:pt x="214" y="117"/>
                  </a:lnTo>
                  <a:lnTo>
                    <a:pt x="214" y="117"/>
                  </a:lnTo>
                  <a:lnTo>
                    <a:pt x="216" y="123"/>
                  </a:lnTo>
                  <a:lnTo>
                    <a:pt x="216" y="123"/>
                  </a:lnTo>
                  <a:lnTo>
                    <a:pt x="215" y="125"/>
                  </a:lnTo>
                  <a:lnTo>
                    <a:pt x="212" y="125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85" y="126"/>
                  </a:lnTo>
                  <a:lnTo>
                    <a:pt x="70" y="127"/>
                  </a:lnTo>
                  <a:lnTo>
                    <a:pt x="67" y="110"/>
                  </a:lnTo>
                  <a:lnTo>
                    <a:pt x="67" y="110"/>
                  </a:lnTo>
                  <a:lnTo>
                    <a:pt x="83" y="113"/>
                  </a:lnTo>
                  <a:lnTo>
                    <a:pt x="99" y="114"/>
                  </a:lnTo>
                  <a:lnTo>
                    <a:pt x="166" y="11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1" name="Freeform 102"/>
            <p:cNvSpPr>
              <a:spLocks/>
            </p:cNvSpPr>
            <p:nvPr userDrawn="1"/>
          </p:nvSpPr>
          <p:spPr bwMode="auto">
            <a:xfrm>
              <a:off x="5245101" y="1468438"/>
              <a:ext cx="107950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9"/>
                </a:cxn>
                <a:cxn ang="0">
                  <a:pos x="83" y="109"/>
                </a:cxn>
                <a:cxn ang="0">
                  <a:pos x="122" y="76"/>
                </a:cxn>
                <a:cxn ang="0">
                  <a:pos x="158" y="37"/>
                </a:cxn>
                <a:cxn ang="0">
                  <a:pos x="164" y="28"/>
                </a:cxn>
                <a:cxn ang="0">
                  <a:pos x="167" y="22"/>
                </a:cxn>
                <a:cxn ang="0">
                  <a:pos x="164" y="16"/>
                </a:cxn>
                <a:cxn ang="0">
                  <a:pos x="152" y="5"/>
                </a:cxn>
                <a:cxn ang="0">
                  <a:pos x="152" y="3"/>
                </a:cxn>
                <a:cxn ang="0">
                  <a:pos x="158" y="0"/>
                </a:cxn>
                <a:cxn ang="0">
                  <a:pos x="164" y="2"/>
                </a:cxn>
                <a:cxn ang="0">
                  <a:pos x="177" y="8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2" y="32"/>
                </a:cxn>
                <a:cxn ang="0">
                  <a:pos x="202" y="35"/>
                </a:cxn>
                <a:cxn ang="0">
                  <a:pos x="194" y="41"/>
                </a:cxn>
                <a:cxn ang="0">
                  <a:pos x="187" y="45"/>
                </a:cxn>
                <a:cxn ang="0">
                  <a:pos x="180" y="51"/>
                </a:cxn>
                <a:cxn ang="0">
                  <a:pos x="136" y="93"/>
                </a:cxn>
                <a:cxn ang="0">
                  <a:pos x="150" y="105"/>
                </a:cxn>
                <a:cxn ang="0">
                  <a:pos x="152" y="110"/>
                </a:cxn>
                <a:cxn ang="0">
                  <a:pos x="152" y="116"/>
                </a:cxn>
                <a:cxn ang="0">
                  <a:pos x="152" y="136"/>
                </a:cxn>
                <a:cxn ang="0">
                  <a:pos x="152" y="236"/>
                </a:cxn>
                <a:cxn ang="0">
                  <a:pos x="150" y="249"/>
                </a:cxn>
                <a:cxn ang="0">
                  <a:pos x="141" y="254"/>
                </a:cxn>
                <a:cxn ang="0">
                  <a:pos x="135" y="252"/>
                </a:cxn>
                <a:cxn ang="0">
                  <a:pos x="129" y="248"/>
                </a:cxn>
                <a:cxn ang="0">
                  <a:pos x="123" y="229"/>
                </a:cxn>
                <a:cxn ang="0">
                  <a:pos x="125" y="218"/>
                </a:cxn>
                <a:cxn ang="0">
                  <a:pos x="126" y="209"/>
                </a:cxn>
                <a:cxn ang="0">
                  <a:pos x="128" y="167"/>
                </a:cxn>
                <a:cxn ang="0">
                  <a:pos x="128" y="128"/>
                </a:cxn>
                <a:cxn ang="0">
                  <a:pos x="126" y="113"/>
                </a:cxn>
                <a:cxn ang="0">
                  <a:pos x="123" y="103"/>
                </a:cxn>
                <a:cxn ang="0">
                  <a:pos x="65" y="144"/>
                </a:cxn>
                <a:cxn ang="0">
                  <a:pos x="5" y="173"/>
                </a:cxn>
              </a:cxnLst>
              <a:rect l="0" t="0" r="r" b="b"/>
              <a:pathLst>
                <a:path w="202" h="254">
                  <a:moveTo>
                    <a:pt x="0" y="165"/>
                  </a:moveTo>
                  <a:lnTo>
                    <a:pt x="0" y="165"/>
                  </a:lnTo>
                  <a:lnTo>
                    <a:pt x="22" y="152"/>
                  </a:lnTo>
                  <a:lnTo>
                    <a:pt x="42" y="139"/>
                  </a:lnTo>
                  <a:lnTo>
                    <a:pt x="63" y="125"/>
                  </a:lnTo>
                  <a:lnTo>
                    <a:pt x="83" y="109"/>
                  </a:lnTo>
                  <a:lnTo>
                    <a:pt x="103" y="93"/>
                  </a:lnTo>
                  <a:lnTo>
                    <a:pt x="122" y="76"/>
                  </a:lnTo>
                  <a:lnTo>
                    <a:pt x="141" y="57"/>
                  </a:lnTo>
                  <a:lnTo>
                    <a:pt x="158" y="37"/>
                  </a:lnTo>
                  <a:lnTo>
                    <a:pt x="158" y="37"/>
                  </a:lnTo>
                  <a:lnTo>
                    <a:pt x="164" y="28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5" y="19"/>
                  </a:lnTo>
                  <a:lnTo>
                    <a:pt x="164" y="16"/>
                  </a:lnTo>
                  <a:lnTo>
                    <a:pt x="152" y="5"/>
                  </a:lnTo>
                  <a:lnTo>
                    <a:pt x="152" y="5"/>
                  </a:lnTo>
                  <a:lnTo>
                    <a:pt x="152" y="3"/>
                  </a:lnTo>
                  <a:lnTo>
                    <a:pt x="152" y="3"/>
                  </a:lnTo>
                  <a:lnTo>
                    <a:pt x="154" y="2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4" y="2"/>
                  </a:lnTo>
                  <a:lnTo>
                    <a:pt x="170" y="3"/>
                  </a:lnTo>
                  <a:lnTo>
                    <a:pt x="177" y="8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2" y="18"/>
                  </a:lnTo>
                  <a:lnTo>
                    <a:pt x="197" y="22"/>
                  </a:lnTo>
                  <a:lnTo>
                    <a:pt x="202" y="28"/>
                  </a:lnTo>
                  <a:lnTo>
                    <a:pt x="202" y="32"/>
                  </a:lnTo>
                  <a:lnTo>
                    <a:pt x="202" y="32"/>
                  </a:lnTo>
                  <a:lnTo>
                    <a:pt x="202" y="35"/>
                  </a:lnTo>
                  <a:lnTo>
                    <a:pt x="200" y="37"/>
                  </a:lnTo>
                  <a:lnTo>
                    <a:pt x="194" y="41"/>
                  </a:lnTo>
                  <a:lnTo>
                    <a:pt x="194" y="41"/>
                  </a:lnTo>
                  <a:lnTo>
                    <a:pt x="187" y="45"/>
                  </a:lnTo>
                  <a:lnTo>
                    <a:pt x="180" y="51"/>
                  </a:lnTo>
                  <a:lnTo>
                    <a:pt x="180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4" y="99"/>
                  </a:lnTo>
                  <a:lnTo>
                    <a:pt x="150" y="105"/>
                  </a:lnTo>
                  <a:lnTo>
                    <a:pt x="150" y="105"/>
                  </a:lnTo>
                  <a:lnTo>
                    <a:pt x="152" y="110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52" y="236"/>
                  </a:lnTo>
                  <a:lnTo>
                    <a:pt x="152" y="236"/>
                  </a:lnTo>
                  <a:lnTo>
                    <a:pt x="151" y="245"/>
                  </a:lnTo>
                  <a:lnTo>
                    <a:pt x="150" y="249"/>
                  </a:lnTo>
                  <a:lnTo>
                    <a:pt x="147" y="254"/>
                  </a:lnTo>
                  <a:lnTo>
                    <a:pt x="141" y="254"/>
                  </a:lnTo>
                  <a:lnTo>
                    <a:pt x="141" y="254"/>
                  </a:lnTo>
                  <a:lnTo>
                    <a:pt x="135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6" y="239"/>
                  </a:lnTo>
                  <a:lnTo>
                    <a:pt x="123" y="229"/>
                  </a:lnTo>
                  <a:lnTo>
                    <a:pt x="123" y="229"/>
                  </a:lnTo>
                  <a:lnTo>
                    <a:pt x="125" y="218"/>
                  </a:lnTo>
                  <a:lnTo>
                    <a:pt x="125" y="218"/>
                  </a:lnTo>
                  <a:lnTo>
                    <a:pt x="126" y="209"/>
                  </a:lnTo>
                  <a:lnTo>
                    <a:pt x="126" y="209"/>
                  </a:lnTo>
                  <a:lnTo>
                    <a:pt x="128" y="167"/>
                  </a:lnTo>
                  <a:lnTo>
                    <a:pt x="128" y="167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6" y="113"/>
                  </a:lnTo>
                  <a:lnTo>
                    <a:pt x="123" y="103"/>
                  </a:lnTo>
                  <a:lnTo>
                    <a:pt x="123" y="103"/>
                  </a:lnTo>
                  <a:lnTo>
                    <a:pt x="94" y="125"/>
                  </a:lnTo>
                  <a:lnTo>
                    <a:pt x="65" y="144"/>
                  </a:lnTo>
                  <a:lnTo>
                    <a:pt x="36" y="160"/>
                  </a:lnTo>
                  <a:lnTo>
                    <a:pt x="5" y="173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2" name="Freeform 103"/>
            <p:cNvSpPr>
              <a:spLocks noEditPoints="1"/>
            </p:cNvSpPr>
            <p:nvPr userDrawn="1"/>
          </p:nvSpPr>
          <p:spPr bwMode="auto">
            <a:xfrm>
              <a:off x="5391151" y="1485901"/>
              <a:ext cx="119063" cy="106362"/>
            </a:xfrm>
            <a:custGeom>
              <a:avLst/>
              <a:gdLst/>
              <a:ahLst/>
              <a:cxnLst>
                <a:cxn ang="0">
                  <a:pos x="223" y="28"/>
                </a:cxn>
                <a:cxn ang="0">
                  <a:pos x="190" y="78"/>
                </a:cxn>
                <a:cxn ang="0">
                  <a:pos x="152" y="120"/>
                </a:cxn>
                <a:cxn ang="0">
                  <a:pos x="106" y="157"/>
                </a:cxn>
                <a:cxn ang="0">
                  <a:pos x="56" y="190"/>
                </a:cxn>
                <a:cxn ang="0">
                  <a:pos x="49" y="194"/>
                </a:cxn>
                <a:cxn ang="0">
                  <a:pos x="46" y="197"/>
                </a:cxn>
                <a:cxn ang="0">
                  <a:pos x="37" y="201"/>
                </a:cxn>
                <a:cxn ang="0">
                  <a:pos x="32" y="200"/>
                </a:cxn>
                <a:cxn ang="0">
                  <a:pos x="20" y="193"/>
                </a:cxn>
                <a:cxn ang="0">
                  <a:pos x="14" y="187"/>
                </a:cxn>
                <a:cxn ang="0">
                  <a:pos x="3" y="174"/>
                </a:cxn>
                <a:cxn ang="0">
                  <a:pos x="0" y="162"/>
                </a:cxn>
                <a:cxn ang="0">
                  <a:pos x="0" y="157"/>
                </a:cxn>
                <a:cxn ang="0">
                  <a:pos x="3" y="155"/>
                </a:cxn>
                <a:cxn ang="0">
                  <a:pos x="10" y="159"/>
                </a:cxn>
                <a:cxn ang="0">
                  <a:pos x="20" y="167"/>
                </a:cxn>
                <a:cxn ang="0">
                  <a:pos x="24" y="168"/>
                </a:cxn>
                <a:cxn ang="0">
                  <a:pos x="36" y="167"/>
                </a:cxn>
                <a:cxn ang="0">
                  <a:pos x="55" y="158"/>
                </a:cxn>
                <a:cxn ang="0">
                  <a:pos x="79" y="143"/>
                </a:cxn>
                <a:cxn ang="0">
                  <a:pos x="124" y="113"/>
                </a:cxn>
                <a:cxn ang="0">
                  <a:pos x="165" y="78"/>
                </a:cxn>
                <a:cxn ang="0">
                  <a:pos x="200" y="42"/>
                </a:cxn>
                <a:cxn ang="0">
                  <a:pos x="223" y="28"/>
                </a:cxn>
                <a:cxn ang="0">
                  <a:pos x="4" y="0"/>
                </a:cxn>
                <a:cxn ang="0">
                  <a:pos x="36" y="10"/>
                </a:cxn>
                <a:cxn ang="0">
                  <a:pos x="62" y="25"/>
                </a:cxn>
                <a:cxn ang="0">
                  <a:pos x="66" y="29"/>
                </a:cxn>
                <a:cxn ang="0">
                  <a:pos x="72" y="39"/>
                </a:cxn>
                <a:cxn ang="0">
                  <a:pos x="74" y="45"/>
                </a:cxn>
                <a:cxn ang="0">
                  <a:pos x="69" y="58"/>
                </a:cxn>
                <a:cxn ang="0">
                  <a:pos x="58" y="62"/>
                </a:cxn>
                <a:cxn ang="0">
                  <a:pos x="53" y="62"/>
                </a:cxn>
                <a:cxn ang="0">
                  <a:pos x="46" y="55"/>
                </a:cxn>
                <a:cxn ang="0">
                  <a:pos x="42" y="48"/>
                </a:cxn>
                <a:cxn ang="0">
                  <a:pos x="24" y="26"/>
                </a:cxn>
                <a:cxn ang="0">
                  <a:pos x="0" y="7"/>
                </a:cxn>
              </a:cxnLst>
              <a:rect l="0" t="0" r="r" b="b"/>
              <a:pathLst>
                <a:path w="223" h="201">
                  <a:moveTo>
                    <a:pt x="223" y="28"/>
                  </a:moveTo>
                  <a:lnTo>
                    <a:pt x="223" y="28"/>
                  </a:lnTo>
                  <a:lnTo>
                    <a:pt x="207" y="54"/>
                  </a:lnTo>
                  <a:lnTo>
                    <a:pt x="190" y="78"/>
                  </a:lnTo>
                  <a:lnTo>
                    <a:pt x="172" y="100"/>
                  </a:lnTo>
                  <a:lnTo>
                    <a:pt x="152" y="120"/>
                  </a:lnTo>
                  <a:lnTo>
                    <a:pt x="129" y="138"/>
                  </a:lnTo>
                  <a:lnTo>
                    <a:pt x="106" y="157"/>
                  </a:lnTo>
                  <a:lnTo>
                    <a:pt x="81" y="172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49" y="194"/>
                  </a:lnTo>
                  <a:lnTo>
                    <a:pt x="46" y="197"/>
                  </a:lnTo>
                  <a:lnTo>
                    <a:pt x="46" y="197"/>
                  </a:lnTo>
                  <a:lnTo>
                    <a:pt x="42" y="200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2" y="200"/>
                  </a:lnTo>
                  <a:lnTo>
                    <a:pt x="26" y="197"/>
                  </a:lnTo>
                  <a:lnTo>
                    <a:pt x="20" y="193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7" y="180"/>
                  </a:lnTo>
                  <a:lnTo>
                    <a:pt x="3" y="174"/>
                  </a:lnTo>
                  <a:lnTo>
                    <a:pt x="0" y="167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57"/>
                  </a:lnTo>
                  <a:lnTo>
                    <a:pt x="1" y="155"/>
                  </a:lnTo>
                  <a:lnTo>
                    <a:pt x="3" y="155"/>
                  </a:lnTo>
                  <a:lnTo>
                    <a:pt x="3" y="155"/>
                  </a:lnTo>
                  <a:lnTo>
                    <a:pt x="10" y="159"/>
                  </a:lnTo>
                  <a:lnTo>
                    <a:pt x="10" y="159"/>
                  </a:lnTo>
                  <a:lnTo>
                    <a:pt x="20" y="167"/>
                  </a:lnTo>
                  <a:lnTo>
                    <a:pt x="24" y="168"/>
                  </a:lnTo>
                  <a:lnTo>
                    <a:pt x="24" y="168"/>
                  </a:lnTo>
                  <a:lnTo>
                    <a:pt x="29" y="168"/>
                  </a:lnTo>
                  <a:lnTo>
                    <a:pt x="36" y="167"/>
                  </a:lnTo>
                  <a:lnTo>
                    <a:pt x="43" y="164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79" y="143"/>
                  </a:lnTo>
                  <a:lnTo>
                    <a:pt x="103" y="129"/>
                  </a:lnTo>
                  <a:lnTo>
                    <a:pt x="124" y="113"/>
                  </a:lnTo>
                  <a:lnTo>
                    <a:pt x="145" y="96"/>
                  </a:lnTo>
                  <a:lnTo>
                    <a:pt x="165" y="78"/>
                  </a:lnTo>
                  <a:lnTo>
                    <a:pt x="182" y="61"/>
                  </a:lnTo>
                  <a:lnTo>
                    <a:pt x="200" y="42"/>
                  </a:lnTo>
                  <a:lnTo>
                    <a:pt x="216" y="22"/>
                  </a:lnTo>
                  <a:lnTo>
                    <a:pt x="223" y="28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21" y="4"/>
                  </a:lnTo>
                  <a:lnTo>
                    <a:pt x="36" y="10"/>
                  </a:lnTo>
                  <a:lnTo>
                    <a:pt x="50" y="16"/>
                  </a:lnTo>
                  <a:lnTo>
                    <a:pt x="62" y="25"/>
                  </a:lnTo>
                  <a:lnTo>
                    <a:pt x="62" y="25"/>
                  </a:lnTo>
                  <a:lnTo>
                    <a:pt x="66" y="29"/>
                  </a:lnTo>
                  <a:lnTo>
                    <a:pt x="71" y="35"/>
                  </a:lnTo>
                  <a:lnTo>
                    <a:pt x="72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2" y="52"/>
                  </a:lnTo>
                  <a:lnTo>
                    <a:pt x="69" y="58"/>
                  </a:lnTo>
                  <a:lnTo>
                    <a:pt x="63" y="61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3" y="62"/>
                  </a:lnTo>
                  <a:lnTo>
                    <a:pt x="50" y="59"/>
                  </a:lnTo>
                  <a:lnTo>
                    <a:pt x="46" y="55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3" y="36"/>
                  </a:lnTo>
                  <a:lnTo>
                    <a:pt x="24" y="26"/>
                  </a:lnTo>
                  <a:lnTo>
                    <a:pt x="14" y="16"/>
                  </a:lnTo>
                  <a:lnTo>
                    <a:pt x="0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3" name="Freeform 104"/>
            <p:cNvSpPr>
              <a:spLocks/>
            </p:cNvSpPr>
            <p:nvPr userDrawn="1"/>
          </p:nvSpPr>
          <p:spPr bwMode="auto">
            <a:xfrm>
              <a:off x="5532439" y="1479551"/>
              <a:ext cx="107950" cy="122237"/>
            </a:xfrm>
            <a:custGeom>
              <a:avLst/>
              <a:gdLst/>
              <a:ahLst/>
              <a:cxnLst>
                <a:cxn ang="0">
                  <a:pos x="26" y="223"/>
                </a:cxn>
                <a:cxn ang="0">
                  <a:pos x="57" y="201"/>
                </a:cxn>
                <a:cxn ang="0">
                  <a:pos x="86" y="177"/>
                </a:cxn>
                <a:cxn ang="0">
                  <a:pos x="113" y="145"/>
                </a:cxn>
                <a:cxn ang="0">
                  <a:pos x="136" y="110"/>
                </a:cxn>
                <a:cxn ang="0">
                  <a:pos x="145" y="93"/>
                </a:cxn>
                <a:cxn ang="0">
                  <a:pos x="167" y="42"/>
                </a:cxn>
                <a:cxn ang="0">
                  <a:pos x="170" y="29"/>
                </a:cxn>
                <a:cxn ang="0">
                  <a:pos x="170" y="28"/>
                </a:cxn>
                <a:cxn ang="0">
                  <a:pos x="164" y="26"/>
                </a:cxn>
                <a:cxn ang="0">
                  <a:pos x="147" y="28"/>
                </a:cxn>
                <a:cxn ang="0">
                  <a:pos x="99" y="33"/>
                </a:cxn>
                <a:cxn ang="0">
                  <a:pos x="57" y="39"/>
                </a:cxn>
                <a:cxn ang="0">
                  <a:pos x="38" y="45"/>
                </a:cxn>
                <a:cxn ang="0">
                  <a:pos x="31" y="48"/>
                </a:cxn>
                <a:cxn ang="0">
                  <a:pos x="26" y="46"/>
                </a:cxn>
                <a:cxn ang="0">
                  <a:pos x="16" y="38"/>
                </a:cxn>
                <a:cxn ang="0">
                  <a:pos x="10" y="31"/>
                </a:cxn>
                <a:cxn ang="0">
                  <a:pos x="0" y="15"/>
                </a:cxn>
                <a:cxn ang="0">
                  <a:pos x="2" y="10"/>
                </a:cxn>
                <a:cxn ang="0">
                  <a:pos x="4" y="9"/>
                </a:cxn>
                <a:cxn ang="0">
                  <a:pos x="12" y="13"/>
                </a:cxn>
                <a:cxn ang="0">
                  <a:pos x="20" y="17"/>
                </a:cxn>
                <a:cxn ang="0">
                  <a:pos x="28" y="20"/>
                </a:cxn>
                <a:cxn ang="0">
                  <a:pos x="33" y="20"/>
                </a:cxn>
                <a:cxn ang="0">
                  <a:pos x="57" y="19"/>
                </a:cxn>
                <a:cxn ang="0">
                  <a:pos x="100" y="15"/>
                </a:cxn>
                <a:cxn ang="0">
                  <a:pos x="157" y="6"/>
                </a:cxn>
                <a:cxn ang="0">
                  <a:pos x="165" y="2"/>
                </a:cxn>
                <a:cxn ang="0">
                  <a:pos x="168" y="0"/>
                </a:cxn>
                <a:cxn ang="0">
                  <a:pos x="171" y="0"/>
                </a:cxn>
                <a:cxn ang="0">
                  <a:pos x="180" y="3"/>
                </a:cxn>
                <a:cxn ang="0">
                  <a:pos x="191" y="13"/>
                </a:cxn>
                <a:cxn ang="0">
                  <a:pos x="205" y="29"/>
                </a:cxn>
                <a:cxn ang="0">
                  <a:pos x="206" y="32"/>
                </a:cxn>
                <a:cxn ang="0">
                  <a:pos x="200" y="42"/>
                </a:cxn>
                <a:cxn ang="0">
                  <a:pos x="197" y="45"/>
                </a:cxn>
                <a:cxn ang="0">
                  <a:pos x="193" y="54"/>
                </a:cxn>
                <a:cxn ang="0">
                  <a:pos x="165" y="107"/>
                </a:cxn>
                <a:cxn ang="0">
                  <a:pos x="138" y="151"/>
                </a:cxn>
                <a:cxn ang="0">
                  <a:pos x="126" y="164"/>
                </a:cxn>
                <a:cxn ang="0">
                  <a:pos x="103" y="187"/>
                </a:cxn>
                <a:cxn ang="0">
                  <a:pos x="75" y="207"/>
                </a:cxn>
                <a:cxn ang="0">
                  <a:pos x="46" y="223"/>
                </a:cxn>
                <a:cxn ang="0">
                  <a:pos x="26" y="223"/>
                </a:cxn>
              </a:cxnLst>
              <a:rect l="0" t="0" r="r" b="b"/>
              <a:pathLst>
                <a:path w="206" h="230">
                  <a:moveTo>
                    <a:pt x="26" y="223"/>
                  </a:moveTo>
                  <a:lnTo>
                    <a:pt x="26" y="223"/>
                  </a:lnTo>
                  <a:lnTo>
                    <a:pt x="42" y="213"/>
                  </a:lnTo>
                  <a:lnTo>
                    <a:pt x="57" y="201"/>
                  </a:lnTo>
                  <a:lnTo>
                    <a:pt x="73" y="190"/>
                  </a:lnTo>
                  <a:lnTo>
                    <a:pt x="86" y="177"/>
                  </a:lnTo>
                  <a:lnTo>
                    <a:pt x="100" y="161"/>
                  </a:lnTo>
                  <a:lnTo>
                    <a:pt x="113" y="145"/>
                  </a:lnTo>
                  <a:lnTo>
                    <a:pt x="125" y="129"/>
                  </a:lnTo>
                  <a:lnTo>
                    <a:pt x="136" y="110"/>
                  </a:lnTo>
                  <a:lnTo>
                    <a:pt x="136" y="110"/>
                  </a:lnTo>
                  <a:lnTo>
                    <a:pt x="145" y="93"/>
                  </a:lnTo>
                  <a:lnTo>
                    <a:pt x="154" y="7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70" y="29"/>
                  </a:lnTo>
                  <a:lnTo>
                    <a:pt x="170" y="29"/>
                  </a:lnTo>
                  <a:lnTo>
                    <a:pt x="170" y="28"/>
                  </a:lnTo>
                  <a:lnTo>
                    <a:pt x="168" y="26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47" y="28"/>
                  </a:lnTo>
                  <a:lnTo>
                    <a:pt x="147" y="28"/>
                  </a:lnTo>
                  <a:lnTo>
                    <a:pt x="99" y="33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44" y="42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1" y="48"/>
                  </a:lnTo>
                  <a:lnTo>
                    <a:pt x="31" y="48"/>
                  </a:lnTo>
                  <a:lnTo>
                    <a:pt x="26" y="46"/>
                  </a:lnTo>
                  <a:lnTo>
                    <a:pt x="22" y="44"/>
                  </a:lnTo>
                  <a:lnTo>
                    <a:pt x="16" y="38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3" y="20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9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8" y="20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36" y="9"/>
                  </a:lnTo>
                  <a:lnTo>
                    <a:pt x="157" y="6"/>
                  </a:lnTo>
                  <a:lnTo>
                    <a:pt x="157" y="6"/>
                  </a:lnTo>
                  <a:lnTo>
                    <a:pt x="165" y="2"/>
                  </a:lnTo>
                  <a:lnTo>
                    <a:pt x="165" y="2"/>
                  </a:lnTo>
                  <a:lnTo>
                    <a:pt x="168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76" y="0"/>
                  </a:lnTo>
                  <a:lnTo>
                    <a:pt x="180" y="3"/>
                  </a:lnTo>
                  <a:lnTo>
                    <a:pt x="191" y="13"/>
                  </a:lnTo>
                  <a:lnTo>
                    <a:pt x="191" y="13"/>
                  </a:lnTo>
                  <a:lnTo>
                    <a:pt x="202" y="25"/>
                  </a:lnTo>
                  <a:lnTo>
                    <a:pt x="205" y="29"/>
                  </a:lnTo>
                  <a:lnTo>
                    <a:pt x="206" y="32"/>
                  </a:lnTo>
                  <a:lnTo>
                    <a:pt x="206" y="32"/>
                  </a:lnTo>
                  <a:lnTo>
                    <a:pt x="205" y="36"/>
                  </a:lnTo>
                  <a:lnTo>
                    <a:pt x="200" y="42"/>
                  </a:lnTo>
                  <a:lnTo>
                    <a:pt x="200" y="42"/>
                  </a:lnTo>
                  <a:lnTo>
                    <a:pt x="197" y="45"/>
                  </a:lnTo>
                  <a:lnTo>
                    <a:pt x="193" y="54"/>
                  </a:lnTo>
                  <a:lnTo>
                    <a:pt x="193" y="54"/>
                  </a:lnTo>
                  <a:lnTo>
                    <a:pt x="180" y="81"/>
                  </a:lnTo>
                  <a:lnTo>
                    <a:pt x="165" y="107"/>
                  </a:lnTo>
                  <a:lnTo>
                    <a:pt x="151" y="130"/>
                  </a:lnTo>
                  <a:lnTo>
                    <a:pt x="138" y="151"/>
                  </a:lnTo>
                  <a:lnTo>
                    <a:pt x="138" y="151"/>
                  </a:lnTo>
                  <a:lnTo>
                    <a:pt x="126" y="164"/>
                  </a:lnTo>
                  <a:lnTo>
                    <a:pt x="115" y="175"/>
                  </a:lnTo>
                  <a:lnTo>
                    <a:pt x="103" y="187"/>
                  </a:lnTo>
                  <a:lnTo>
                    <a:pt x="90" y="197"/>
                  </a:lnTo>
                  <a:lnTo>
                    <a:pt x="75" y="207"/>
                  </a:lnTo>
                  <a:lnTo>
                    <a:pt x="61" y="216"/>
                  </a:lnTo>
                  <a:lnTo>
                    <a:pt x="46" y="223"/>
                  </a:lnTo>
                  <a:lnTo>
                    <a:pt x="31" y="230"/>
                  </a:lnTo>
                  <a:lnTo>
                    <a:pt x="26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4" name="Freeform 105"/>
            <p:cNvSpPr>
              <a:spLocks noEditPoints="1"/>
            </p:cNvSpPr>
            <p:nvPr userDrawn="1"/>
          </p:nvSpPr>
          <p:spPr bwMode="auto">
            <a:xfrm>
              <a:off x="5678489" y="1468438"/>
              <a:ext cx="106362" cy="138113"/>
            </a:xfrm>
            <a:custGeom>
              <a:avLst/>
              <a:gdLst/>
              <a:ahLst/>
              <a:cxnLst>
                <a:cxn ang="0">
                  <a:pos x="30" y="252"/>
                </a:cxn>
                <a:cxn ang="0">
                  <a:pos x="53" y="240"/>
                </a:cxn>
                <a:cxn ang="0">
                  <a:pos x="79" y="220"/>
                </a:cxn>
                <a:cxn ang="0">
                  <a:pos x="95" y="207"/>
                </a:cxn>
                <a:cxn ang="0">
                  <a:pos x="121" y="176"/>
                </a:cxn>
                <a:cxn ang="0">
                  <a:pos x="143" y="142"/>
                </a:cxn>
                <a:cxn ang="0">
                  <a:pos x="158" y="104"/>
                </a:cxn>
                <a:cxn ang="0">
                  <a:pos x="163" y="85"/>
                </a:cxn>
                <a:cxn ang="0">
                  <a:pos x="94" y="95"/>
                </a:cxn>
                <a:cxn ang="0">
                  <a:pos x="66" y="100"/>
                </a:cxn>
                <a:cxn ang="0">
                  <a:pos x="45" y="104"/>
                </a:cxn>
                <a:cxn ang="0">
                  <a:pos x="34" y="108"/>
                </a:cxn>
                <a:cxn ang="0">
                  <a:pos x="30" y="110"/>
                </a:cxn>
                <a:cxn ang="0">
                  <a:pos x="27" y="110"/>
                </a:cxn>
                <a:cxn ang="0">
                  <a:pos x="20" y="107"/>
                </a:cxn>
                <a:cxn ang="0">
                  <a:pos x="10" y="100"/>
                </a:cxn>
                <a:cxn ang="0">
                  <a:pos x="0" y="84"/>
                </a:cxn>
                <a:cxn ang="0">
                  <a:pos x="0" y="81"/>
                </a:cxn>
                <a:cxn ang="0">
                  <a:pos x="2" y="75"/>
                </a:cxn>
                <a:cxn ang="0">
                  <a:pos x="5" y="75"/>
                </a:cxn>
                <a:cxn ang="0">
                  <a:pos x="10" y="78"/>
                </a:cxn>
                <a:cxn ang="0">
                  <a:pos x="27" y="84"/>
                </a:cxn>
                <a:cxn ang="0">
                  <a:pos x="40" y="84"/>
                </a:cxn>
                <a:cxn ang="0">
                  <a:pos x="98" y="75"/>
                </a:cxn>
                <a:cxn ang="0">
                  <a:pos x="156" y="66"/>
                </a:cxn>
                <a:cxn ang="0">
                  <a:pos x="161" y="65"/>
                </a:cxn>
                <a:cxn ang="0">
                  <a:pos x="166" y="62"/>
                </a:cxn>
                <a:cxn ang="0">
                  <a:pos x="171" y="61"/>
                </a:cxn>
                <a:cxn ang="0">
                  <a:pos x="185" y="68"/>
                </a:cxn>
                <a:cxn ang="0">
                  <a:pos x="192" y="75"/>
                </a:cxn>
                <a:cxn ang="0">
                  <a:pos x="200" y="85"/>
                </a:cxn>
                <a:cxn ang="0">
                  <a:pos x="201" y="90"/>
                </a:cxn>
                <a:cxn ang="0">
                  <a:pos x="197" y="97"/>
                </a:cxn>
                <a:cxn ang="0">
                  <a:pos x="192" y="101"/>
                </a:cxn>
                <a:cxn ang="0">
                  <a:pos x="190" y="106"/>
                </a:cxn>
                <a:cxn ang="0">
                  <a:pos x="166" y="152"/>
                </a:cxn>
                <a:cxn ang="0">
                  <a:pos x="142" y="188"/>
                </a:cxn>
                <a:cxn ang="0">
                  <a:pos x="132" y="200"/>
                </a:cxn>
                <a:cxn ang="0">
                  <a:pos x="107" y="221"/>
                </a:cxn>
                <a:cxn ang="0">
                  <a:pos x="79" y="239"/>
                </a:cxn>
                <a:cxn ang="0">
                  <a:pos x="50" y="253"/>
                </a:cxn>
                <a:cxn ang="0">
                  <a:pos x="30" y="252"/>
                </a:cxn>
                <a:cxn ang="0">
                  <a:pos x="33" y="9"/>
                </a:cxn>
                <a:cxn ang="0">
                  <a:pos x="46" y="14"/>
                </a:cxn>
                <a:cxn ang="0">
                  <a:pos x="60" y="17"/>
                </a:cxn>
                <a:cxn ang="0">
                  <a:pos x="76" y="16"/>
                </a:cxn>
                <a:cxn ang="0">
                  <a:pos x="101" y="13"/>
                </a:cxn>
                <a:cxn ang="0">
                  <a:pos x="133" y="4"/>
                </a:cxn>
                <a:cxn ang="0">
                  <a:pos x="139" y="1"/>
                </a:cxn>
                <a:cxn ang="0">
                  <a:pos x="146" y="0"/>
                </a:cxn>
                <a:cxn ang="0">
                  <a:pos x="156" y="0"/>
                </a:cxn>
                <a:cxn ang="0">
                  <a:pos x="169" y="7"/>
                </a:cxn>
                <a:cxn ang="0">
                  <a:pos x="171" y="13"/>
                </a:cxn>
                <a:cxn ang="0">
                  <a:pos x="169" y="17"/>
                </a:cxn>
                <a:cxn ang="0">
                  <a:pos x="156" y="24"/>
                </a:cxn>
                <a:cxn ang="0">
                  <a:pos x="140" y="26"/>
                </a:cxn>
                <a:cxn ang="0">
                  <a:pos x="103" y="32"/>
                </a:cxn>
                <a:cxn ang="0">
                  <a:pos x="63" y="36"/>
                </a:cxn>
                <a:cxn ang="0">
                  <a:pos x="55" y="35"/>
                </a:cxn>
                <a:cxn ang="0">
                  <a:pos x="37" y="24"/>
                </a:cxn>
                <a:cxn ang="0">
                  <a:pos x="33" y="9"/>
                </a:cxn>
              </a:cxnLst>
              <a:rect l="0" t="0" r="r" b="b"/>
              <a:pathLst>
                <a:path w="201" h="259">
                  <a:moveTo>
                    <a:pt x="30" y="252"/>
                  </a:moveTo>
                  <a:lnTo>
                    <a:pt x="30" y="252"/>
                  </a:lnTo>
                  <a:lnTo>
                    <a:pt x="42" y="246"/>
                  </a:lnTo>
                  <a:lnTo>
                    <a:pt x="53" y="240"/>
                  </a:lnTo>
                  <a:lnTo>
                    <a:pt x="65" y="231"/>
                  </a:lnTo>
                  <a:lnTo>
                    <a:pt x="79" y="220"/>
                  </a:lnTo>
                  <a:lnTo>
                    <a:pt x="79" y="220"/>
                  </a:lnTo>
                  <a:lnTo>
                    <a:pt x="95" y="207"/>
                  </a:lnTo>
                  <a:lnTo>
                    <a:pt x="108" y="192"/>
                  </a:lnTo>
                  <a:lnTo>
                    <a:pt x="121" y="176"/>
                  </a:lnTo>
                  <a:lnTo>
                    <a:pt x="133" y="159"/>
                  </a:lnTo>
                  <a:lnTo>
                    <a:pt x="143" y="142"/>
                  </a:lnTo>
                  <a:lnTo>
                    <a:pt x="150" y="123"/>
                  </a:lnTo>
                  <a:lnTo>
                    <a:pt x="158" y="104"/>
                  </a:lnTo>
                  <a:lnTo>
                    <a:pt x="163" y="85"/>
                  </a:lnTo>
                  <a:lnTo>
                    <a:pt x="163" y="85"/>
                  </a:lnTo>
                  <a:lnTo>
                    <a:pt x="126" y="90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66" y="100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39" y="106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0" y="110"/>
                  </a:lnTo>
                  <a:lnTo>
                    <a:pt x="27" y="110"/>
                  </a:lnTo>
                  <a:lnTo>
                    <a:pt x="27" y="110"/>
                  </a:lnTo>
                  <a:lnTo>
                    <a:pt x="24" y="110"/>
                  </a:lnTo>
                  <a:lnTo>
                    <a:pt x="20" y="107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2" y="90"/>
                  </a:lnTo>
                  <a:lnTo>
                    <a:pt x="0" y="84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5" y="75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8" y="82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98" y="75"/>
                  </a:lnTo>
                  <a:lnTo>
                    <a:pt x="98" y="75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61" y="65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6" y="62"/>
                  </a:lnTo>
                  <a:lnTo>
                    <a:pt x="185" y="68"/>
                  </a:lnTo>
                  <a:lnTo>
                    <a:pt x="185" y="68"/>
                  </a:lnTo>
                  <a:lnTo>
                    <a:pt x="192" y="75"/>
                  </a:lnTo>
                  <a:lnTo>
                    <a:pt x="197" y="79"/>
                  </a:lnTo>
                  <a:lnTo>
                    <a:pt x="200" y="85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200" y="94"/>
                  </a:lnTo>
                  <a:lnTo>
                    <a:pt x="197" y="97"/>
                  </a:lnTo>
                  <a:lnTo>
                    <a:pt x="197" y="97"/>
                  </a:lnTo>
                  <a:lnTo>
                    <a:pt x="192" y="101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78" y="130"/>
                  </a:lnTo>
                  <a:lnTo>
                    <a:pt x="166" y="152"/>
                  </a:lnTo>
                  <a:lnTo>
                    <a:pt x="155" y="171"/>
                  </a:lnTo>
                  <a:lnTo>
                    <a:pt x="142" y="188"/>
                  </a:lnTo>
                  <a:lnTo>
                    <a:pt x="142" y="188"/>
                  </a:lnTo>
                  <a:lnTo>
                    <a:pt x="132" y="200"/>
                  </a:lnTo>
                  <a:lnTo>
                    <a:pt x="120" y="211"/>
                  </a:lnTo>
                  <a:lnTo>
                    <a:pt x="107" y="221"/>
                  </a:lnTo>
                  <a:lnTo>
                    <a:pt x="94" y="230"/>
                  </a:lnTo>
                  <a:lnTo>
                    <a:pt x="79" y="239"/>
                  </a:lnTo>
                  <a:lnTo>
                    <a:pt x="65" y="246"/>
                  </a:lnTo>
                  <a:lnTo>
                    <a:pt x="50" y="253"/>
                  </a:lnTo>
                  <a:lnTo>
                    <a:pt x="34" y="259"/>
                  </a:lnTo>
                  <a:lnTo>
                    <a:pt x="30" y="252"/>
                  </a:lnTo>
                  <a:close/>
                  <a:moveTo>
                    <a:pt x="33" y="9"/>
                  </a:moveTo>
                  <a:lnTo>
                    <a:pt x="33" y="9"/>
                  </a:lnTo>
                  <a:lnTo>
                    <a:pt x="40" y="13"/>
                  </a:lnTo>
                  <a:lnTo>
                    <a:pt x="46" y="14"/>
                  </a:lnTo>
                  <a:lnTo>
                    <a:pt x="53" y="16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76" y="16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27" y="7"/>
                  </a:lnTo>
                  <a:lnTo>
                    <a:pt x="133" y="4"/>
                  </a:lnTo>
                  <a:lnTo>
                    <a:pt x="139" y="1"/>
                  </a:lnTo>
                  <a:lnTo>
                    <a:pt x="139" y="1"/>
                  </a:lnTo>
                  <a:lnTo>
                    <a:pt x="143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56" y="0"/>
                  </a:lnTo>
                  <a:lnTo>
                    <a:pt x="163" y="3"/>
                  </a:lnTo>
                  <a:lnTo>
                    <a:pt x="169" y="7"/>
                  </a:lnTo>
                  <a:lnTo>
                    <a:pt x="171" y="10"/>
                  </a:lnTo>
                  <a:lnTo>
                    <a:pt x="171" y="13"/>
                  </a:lnTo>
                  <a:lnTo>
                    <a:pt x="171" y="13"/>
                  </a:lnTo>
                  <a:lnTo>
                    <a:pt x="169" y="17"/>
                  </a:lnTo>
                  <a:lnTo>
                    <a:pt x="165" y="22"/>
                  </a:lnTo>
                  <a:lnTo>
                    <a:pt x="156" y="24"/>
                  </a:lnTo>
                  <a:lnTo>
                    <a:pt x="140" y="26"/>
                  </a:lnTo>
                  <a:lnTo>
                    <a:pt x="140" y="26"/>
                  </a:lnTo>
                  <a:lnTo>
                    <a:pt x="103" y="32"/>
                  </a:lnTo>
                  <a:lnTo>
                    <a:pt x="103" y="32"/>
                  </a:lnTo>
                  <a:lnTo>
                    <a:pt x="82" y="35"/>
                  </a:lnTo>
                  <a:lnTo>
                    <a:pt x="63" y="36"/>
                  </a:lnTo>
                  <a:lnTo>
                    <a:pt x="63" y="36"/>
                  </a:lnTo>
                  <a:lnTo>
                    <a:pt x="55" y="35"/>
                  </a:lnTo>
                  <a:lnTo>
                    <a:pt x="47" y="30"/>
                  </a:lnTo>
                  <a:lnTo>
                    <a:pt x="37" y="24"/>
                  </a:lnTo>
                  <a:lnTo>
                    <a:pt x="27" y="16"/>
                  </a:lnTo>
                  <a:lnTo>
                    <a:pt x="33" y="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5" name="Freeform 106"/>
            <p:cNvSpPr>
              <a:spLocks noEditPoints="1"/>
            </p:cNvSpPr>
            <p:nvPr userDrawn="1"/>
          </p:nvSpPr>
          <p:spPr bwMode="auto">
            <a:xfrm>
              <a:off x="5815014" y="1479551"/>
              <a:ext cx="125412" cy="117475"/>
            </a:xfrm>
            <a:custGeom>
              <a:avLst/>
              <a:gdLst/>
              <a:ahLst/>
              <a:cxnLst>
                <a:cxn ang="0">
                  <a:pos x="6" y="61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3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10"/>
                </a:cxn>
                <a:cxn ang="0">
                  <a:pos x="54" y="114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6"/>
                </a:cxn>
                <a:cxn ang="0">
                  <a:pos x="13" y="77"/>
                </a:cxn>
                <a:cxn ang="0">
                  <a:pos x="6" y="61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5" y="142"/>
                </a:cxn>
                <a:cxn ang="0">
                  <a:pos x="152" y="152"/>
                </a:cxn>
                <a:cxn ang="0">
                  <a:pos x="102" y="191"/>
                </a:cxn>
                <a:cxn ang="0">
                  <a:pos x="80" y="204"/>
                </a:cxn>
                <a:cxn ang="0">
                  <a:pos x="63" y="216"/>
                </a:cxn>
                <a:cxn ang="0">
                  <a:pos x="58" y="219"/>
                </a:cxn>
                <a:cxn ang="0">
                  <a:pos x="51" y="222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6" y="183"/>
                </a:cxn>
                <a:cxn ang="0">
                  <a:pos x="18" y="174"/>
                </a:cxn>
                <a:cxn ang="0">
                  <a:pos x="19" y="174"/>
                </a:cxn>
                <a:cxn ang="0">
                  <a:pos x="22" y="175"/>
                </a:cxn>
                <a:cxn ang="0">
                  <a:pos x="28" y="183"/>
                </a:cxn>
                <a:cxn ang="0">
                  <a:pos x="39" y="188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2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9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7"/>
                </a:cxn>
                <a:cxn ang="0">
                  <a:pos x="99" y="28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4" y="55"/>
                </a:cxn>
                <a:cxn ang="0">
                  <a:pos x="89" y="57"/>
                </a:cxn>
                <a:cxn ang="0">
                  <a:pos x="84" y="55"/>
                </a:cxn>
                <a:cxn ang="0">
                  <a:pos x="78" y="48"/>
                </a:cxn>
                <a:cxn ang="0">
                  <a:pos x="58" y="26"/>
                </a:cxn>
                <a:cxn ang="0">
                  <a:pos x="35" y="7"/>
                </a:cxn>
              </a:cxnLst>
              <a:rect l="0" t="0" r="r" b="b"/>
              <a:pathLst>
                <a:path w="237" h="222">
                  <a:moveTo>
                    <a:pt x="6" y="61"/>
                  </a:moveTo>
                  <a:lnTo>
                    <a:pt x="6" y="61"/>
                  </a:lnTo>
                  <a:lnTo>
                    <a:pt x="20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3"/>
                  </a:lnTo>
                  <a:lnTo>
                    <a:pt x="65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10"/>
                  </a:lnTo>
                  <a:lnTo>
                    <a:pt x="60" y="113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51" y="113"/>
                  </a:lnTo>
                  <a:lnTo>
                    <a:pt x="49" y="113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6"/>
                  </a:lnTo>
                  <a:lnTo>
                    <a:pt x="25" y="86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6" y="61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5" y="14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21" y="177"/>
                  </a:lnTo>
                  <a:lnTo>
                    <a:pt x="102" y="191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3" y="216"/>
                  </a:lnTo>
                  <a:lnTo>
                    <a:pt x="63" y="216"/>
                  </a:lnTo>
                  <a:lnTo>
                    <a:pt x="58" y="219"/>
                  </a:lnTo>
                  <a:lnTo>
                    <a:pt x="55" y="220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45" y="220"/>
                  </a:lnTo>
                  <a:lnTo>
                    <a:pt x="39" y="217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3"/>
                  </a:lnTo>
                  <a:lnTo>
                    <a:pt x="16" y="187"/>
                  </a:lnTo>
                  <a:lnTo>
                    <a:pt x="16" y="183"/>
                  </a:lnTo>
                  <a:lnTo>
                    <a:pt x="16" y="183"/>
                  </a:lnTo>
                  <a:lnTo>
                    <a:pt x="16" y="175"/>
                  </a:lnTo>
                  <a:lnTo>
                    <a:pt x="18" y="174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20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3"/>
                  </a:lnTo>
                  <a:lnTo>
                    <a:pt x="34" y="185"/>
                  </a:lnTo>
                  <a:lnTo>
                    <a:pt x="39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9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2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2"/>
                  </a:lnTo>
                  <a:lnTo>
                    <a:pt x="179" y="100"/>
                  </a:lnTo>
                  <a:lnTo>
                    <a:pt x="205" y="74"/>
                  </a:lnTo>
                  <a:lnTo>
                    <a:pt x="216" y="59"/>
                  </a:lnTo>
                  <a:lnTo>
                    <a:pt x="228" y="44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7"/>
                  </a:lnTo>
                  <a:lnTo>
                    <a:pt x="96" y="23"/>
                  </a:lnTo>
                  <a:lnTo>
                    <a:pt x="99" y="28"/>
                  </a:lnTo>
                  <a:lnTo>
                    <a:pt x="100" y="31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2"/>
                  </a:lnTo>
                  <a:lnTo>
                    <a:pt x="94" y="55"/>
                  </a:lnTo>
                  <a:lnTo>
                    <a:pt x="89" y="57"/>
                  </a:lnTo>
                  <a:lnTo>
                    <a:pt x="89" y="57"/>
                  </a:lnTo>
                  <a:lnTo>
                    <a:pt x="87" y="57"/>
                  </a:lnTo>
                  <a:lnTo>
                    <a:pt x="84" y="5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68" y="36"/>
                  </a:lnTo>
                  <a:lnTo>
                    <a:pt x="58" y="26"/>
                  </a:lnTo>
                  <a:lnTo>
                    <a:pt x="48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6" name="Freeform 107"/>
            <p:cNvSpPr>
              <a:spLocks/>
            </p:cNvSpPr>
            <p:nvPr userDrawn="1"/>
          </p:nvSpPr>
          <p:spPr bwMode="auto">
            <a:xfrm>
              <a:off x="5953126" y="1481138"/>
              <a:ext cx="127000" cy="111125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59" y="164"/>
                </a:cxn>
                <a:cxn ang="0">
                  <a:pos x="106" y="120"/>
                </a:cxn>
                <a:cxn ang="0">
                  <a:pos x="123" y="98"/>
                </a:cxn>
                <a:cxn ang="0">
                  <a:pos x="155" y="51"/>
                </a:cxn>
                <a:cxn ang="0">
                  <a:pos x="166" y="26"/>
                </a:cxn>
                <a:cxn ang="0">
                  <a:pos x="93" y="38"/>
                </a:cxn>
                <a:cxn ang="0">
                  <a:pos x="69" y="43"/>
                </a:cxn>
                <a:cxn ang="0">
                  <a:pos x="64" y="46"/>
                </a:cxn>
                <a:cxn ang="0">
                  <a:pos x="59" y="48"/>
                </a:cxn>
                <a:cxn ang="0">
                  <a:pos x="50" y="45"/>
                </a:cxn>
                <a:cxn ang="0">
                  <a:pos x="40" y="36"/>
                </a:cxn>
                <a:cxn ang="0">
                  <a:pos x="33" y="25"/>
                </a:cxn>
                <a:cxn ang="0">
                  <a:pos x="30" y="14"/>
                </a:cxn>
                <a:cxn ang="0">
                  <a:pos x="32" y="12"/>
                </a:cxn>
                <a:cxn ang="0">
                  <a:pos x="33" y="10"/>
                </a:cxn>
                <a:cxn ang="0">
                  <a:pos x="37" y="13"/>
                </a:cxn>
                <a:cxn ang="0">
                  <a:pos x="49" y="19"/>
                </a:cxn>
                <a:cxn ang="0">
                  <a:pos x="62" y="22"/>
                </a:cxn>
                <a:cxn ang="0">
                  <a:pos x="71" y="20"/>
                </a:cxn>
                <a:cxn ang="0">
                  <a:pos x="107" y="17"/>
                </a:cxn>
                <a:cxn ang="0">
                  <a:pos x="152" y="12"/>
                </a:cxn>
                <a:cxn ang="0">
                  <a:pos x="168" y="6"/>
                </a:cxn>
                <a:cxn ang="0">
                  <a:pos x="171" y="3"/>
                </a:cxn>
                <a:cxn ang="0">
                  <a:pos x="178" y="0"/>
                </a:cxn>
                <a:cxn ang="0">
                  <a:pos x="181" y="0"/>
                </a:cxn>
                <a:cxn ang="0">
                  <a:pos x="197" y="10"/>
                </a:cxn>
                <a:cxn ang="0">
                  <a:pos x="206" y="19"/>
                </a:cxn>
                <a:cxn ang="0">
                  <a:pos x="207" y="23"/>
                </a:cxn>
                <a:cxn ang="0">
                  <a:pos x="206" y="28"/>
                </a:cxn>
                <a:cxn ang="0">
                  <a:pos x="201" y="30"/>
                </a:cxn>
                <a:cxn ang="0">
                  <a:pos x="191" y="39"/>
                </a:cxn>
                <a:cxn ang="0">
                  <a:pos x="171" y="75"/>
                </a:cxn>
                <a:cxn ang="0">
                  <a:pos x="146" y="107"/>
                </a:cxn>
                <a:cxn ang="0">
                  <a:pos x="168" y="119"/>
                </a:cxn>
                <a:cxn ang="0">
                  <a:pos x="204" y="140"/>
                </a:cxn>
                <a:cxn ang="0">
                  <a:pos x="227" y="162"/>
                </a:cxn>
                <a:cxn ang="0">
                  <a:pos x="240" y="181"/>
                </a:cxn>
                <a:cxn ang="0">
                  <a:pos x="242" y="190"/>
                </a:cxn>
                <a:cxn ang="0">
                  <a:pos x="238" y="201"/>
                </a:cxn>
                <a:cxn ang="0">
                  <a:pos x="229" y="206"/>
                </a:cxn>
                <a:cxn ang="0">
                  <a:pos x="224" y="206"/>
                </a:cxn>
                <a:cxn ang="0">
                  <a:pos x="217" y="198"/>
                </a:cxn>
                <a:cxn ang="0">
                  <a:pos x="211" y="188"/>
                </a:cxn>
                <a:cxn ang="0">
                  <a:pos x="181" y="151"/>
                </a:cxn>
                <a:cxn ang="0">
                  <a:pos x="139" y="116"/>
                </a:cxn>
                <a:cxn ang="0">
                  <a:pos x="124" y="132"/>
                </a:cxn>
                <a:cxn ang="0">
                  <a:pos x="93" y="161"/>
                </a:cxn>
                <a:cxn ang="0">
                  <a:pos x="59" y="184"/>
                </a:cxn>
                <a:cxn ang="0">
                  <a:pos x="23" y="203"/>
                </a:cxn>
                <a:cxn ang="0">
                  <a:pos x="0" y="204"/>
                </a:cxn>
              </a:cxnLst>
              <a:rect l="0" t="0" r="r" b="b"/>
              <a:pathLst>
                <a:path w="242" h="211">
                  <a:moveTo>
                    <a:pt x="0" y="204"/>
                  </a:moveTo>
                  <a:lnTo>
                    <a:pt x="0" y="204"/>
                  </a:lnTo>
                  <a:lnTo>
                    <a:pt x="32" y="184"/>
                  </a:lnTo>
                  <a:lnTo>
                    <a:pt x="59" y="164"/>
                  </a:lnTo>
                  <a:lnTo>
                    <a:pt x="84" y="142"/>
                  </a:lnTo>
                  <a:lnTo>
                    <a:pt x="106" y="120"/>
                  </a:lnTo>
                  <a:lnTo>
                    <a:pt x="106" y="120"/>
                  </a:lnTo>
                  <a:lnTo>
                    <a:pt x="123" y="98"/>
                  </a:lnTo>
                  <a:lnTo>
                    <a:pt x="140" y="74"/>
                  </a:lnTo>
                  <a:lnTo>
                    <a:pt x="155" y="51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77" y="41"/>
                  </a:lnTo>
                  <a:lnTo>
                    <a:pt x="69" y="43"/>
                  </a:lnTo>
                  <a:lnTo>
                    <a:pt x="69" y="43"/>
                  </a:lnTo>
                  <a:lnTo>
                    <a:pt x="64" y="46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5" y="46"/>
                  </a:lnTo>
                  <a:lnTo>
                    <a:pt x="50" y="45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36" y="30"/>
                  </a:lnTo>
                  <a:lnTo>
                    <a:pt x="33" y="25"/>
                  </a:lnTo>
                  <a:lnTo>
                    <a:pt x="32" y="19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43" y="16"/>
                  </a:lnTo>
                  <a:lnTo>
                    <a:pt x="49" y="19"/>
                  </a:lnTo>
                  <a:lnTo>
                    <a:pt x="56" y="22"/>
                  </a:lnTo>
                  <a:lnTo>
                    <a:pt x="62" y="22"/>
                  </a:lnTo>
                  <a:lnTo>
                    <a:pt x="62" y="22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107" y="17"/>
                  </a:lnTo>
                  <a:lnTo>
                    <a:pt x="152" y="12"/>
                  </a:lnTo>
                  <a:lnTo>
                    <a:pt x="152" y="12"/>
                  </a:lnTo>
                  <a:lnTo>
                    <a:pt x="164" y="9"/>
                  </a:lnTo>
                  <a:lnTo>
                    <a:pt x="168" y="6"/>
                  </a:lnTo>
                  <a:lnTo>
                    <a:pt x="171" y="3"/>
                  </a:lnTo>
                  <a:lnTo>
                    <a:pt x="171" y="3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1" y="0"/>
                  </a:lnTo>
                  <a:lnTo>
                    <a:pt x="185" y="3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206" y="19"/>
                  </a:lnTo>
                  <a:lnTo>
                    <a:pt x="206" y="22"/>
                  </a:lnTo>
                  <a:lnTo>
                    <a:pt x="207" y="23"/>
                  </a:lnTo>
                  <a:lnTo>
                    <a:pt x="207" y="23"/>
                  </a:lnTo>
                  <a:lnTo>
                    <a:pt x="206" y="28"/>
                  </a:lnTo>
                  <a:lnTo>
                    <a:pt x="201" y="30"/>
                  </a:lnTo>
                  <a:lnTo>
                    <a:pt x="201" y="30"/>
                  </a:lnTo>
                  <a:lnTo>
                    <a:pt x="195" y="33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71" y="75"/>
                  </a:lnTo>
                  <a:lnTo>
                    <a:pt x="159" y="91"/>
                  </a:lnTo>
                  <a:lnTo>
                    <a:pt x="146" y="107"/>
                  </a:lnTo>
                  <a:lnTo>
                    <a:pt x="146" y="107"/>
                  </a:lnTo>
                  <a:lnTo>
                    <a:pt x="168" y="119"/>
                  </a:lnTo>
                  <a:lnTo>
                    <a:pt x="187" y="130"/>
                  </a:lnTo>
                  <a:lnTo>
                    <a:pt x="204" y="140"/>
                  </a:lnTo>
                  <a:lnTo>
                    <a:pt x="217" y="151"/>
                  </a:lnTo>
                  <a:lnTo>
                    <a:pt x="227" y="162"/>
                  </a:lnTo>
                  <a:lnTo>
                    <a:pt x="235" y="171"/>
                  </a:lnTo>
                  <a:lnTo>
                    <a:pt x="240" y="181"/>
                  </a:lnTo>
                  <a:lnTo>
                    <a:pt x="242" y="190"/>
                  </a:lnTo>
                  <a:lnTo>
                    <a:pt x="242" y="190"/>
                  </a:lnTo>
                  <a:lnTo>
                    <a:pt x="240" y="197"/>
                  </a:lnTo>
                  <a:lnTo>
                    <a:pt x="238" y="201"/>
                  </a:lnTo>
                  <a:lnTo>
                    <a:pt x="233" y="206"/>
                  </a:lnTo>
                  <a:lnTo>
                    <a:pt x="229" y="206"/>
                  </a:lnTo>
                  <a:lnTo>
                    <a:pt x="229" y="206"/>
                  </a:lnTo>
                  <a:lnTo>
                    <a:pt x="224" y="206"/>
                  </a:lnTo>
                  <a:lnTo>
                    <a:pt x="222" y="203"/>
                  </a:lnTo>
                  <a:lnTo>
                    <a:pt x="217" y="198"/>
                  </a:lnTo>
                  <a:lnTo>
                    <a:pt x="211" y="188"/>
                  </a:lnTo>
                  <a:lnTo>
                    <a:pt x="211" y="188"/>
                  </a:lnTo>
                  <a:lnTo>
                    <a:pt x="197" y="168"/>
                  </a:lnTo>
                  <a:lnTo>
                    <a:pt x="181" y="151"/>
                  </a:lnTo>
                  <a:lnTo>
                    <a:pt x="162" y="133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4" y="132"/>
                  </a:lnTo>
                  <a:lnTo>
                    <a:pt x="108" y="146"/>
                  </a:lnTo>
                  <a:lnTo>
                    <a:pt x="93" y="161"/>
                  </a:lnTo>
                  <a:lnTo>
                    <a:pt x="77" y="172"/>
                  </a:lnTo>
                  <a:lnTo>
                    <a:pt x="59" y="184"/>
                  </a:lnTo>
                  <a:lnTo>
                    <a:pt x="40" y="194"/>
                  </a:lnTo>
                  <a:lnTo>
                    <a:pt x="23" y="203"/>
                  </a:lnTo>
                  <a:lnTo>
                    <a:pt x="4" y="21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7" name="Freeform 108"/>
            <p:cNvSpPr>
              <a:spLocks noEditPoints="1"/>
            </p:cNvSpPr>
            <p:nvPr userDrawn="1"/>
          </p:nvSpPr>
          <p:spPr bwMode="auto">
            <a:xfrm>
              <a:off x="6102351" y="1474788"/>
              <a:ext cx="130175" cy="128588"/>
            </a:xfrm>
            <a:custGeom>
              <a:avLst/>
              <a:gdLst/>
              <a:ahLst/>
              <a:cxnLst>
                <a:cxn ang="0">
                  <a:pos x="52" y="236"/>
                </a:cxn>
                <a:cxn ang="0">
                  <a:pos x="71" y="220"/>
                </a:cxn>
                <a:cxn ang="0">
                  <a:pos x="85" y="204"/>
                </a:cxn>
                <a:cxn ang="0">
                  <a:pos x="106" y="168"/>
                </a:cxn>
                <a:cxn ang="0">
                  <a:pos x="113" y="149"/>
                </a:cxn>
                <a:cxn ang="0">
                  <a:pos x="119" y="117"/>
                </a:cxn>
                <a:cxn ang="0">
                  <a:pos x="120" y="104"/>
                </a:cxn>
                <a:cxn ang="0">
                  <a:pos x="116" y="94"/>
                </a:cxn>
                <a:cxn ang="0">
                  <a:pos x="93" y="97"/>
                </a:cxn>
                <a:cxn ang="0">
                  <a:pos x="64" y="101"/>
                </a:cxn>
                <a:cxn ang="0">
                  <a:pos x="39" y="107"/>
                </a:cxn>
                <a:cxn ang="0">
                  <a:pos x="32" y="110"/>
                </a:cxn>
                <a:cxn ang="0">
                  <a:pos x="29" y="111"/>
                </a:cxn>
                <a:cxn ang="0">
                  <a:pos x="20" y="109"/>
                </a:cxn>
                <a:cxn ang="0">
                  <a:pos x="12" y="101"/>
                </a:cxn>
                <a:cxn ang="0">
                  <a:pos x="1" y="85"/>
                </a:cxn>
                <a:cxn ang="0">
                  <a:pos x="0" y="82"/>
                </a:cxn>
                <a:cxn ang="0">
                  <a:pos x="1" y="77"/>
                </a:cxn>
                <a:cxn ang="0">
                  <a:pos x="4" y="77"/>
                </a:cxn>
                <a:cxn ang="0">
                  <a:pos x="7" y="78"/>
                </a:cxn>
                <a:cxn ang="0">
                  <a:pos x="23" y="85"/>
                </a:cxn>
                <a:cxn ang="0">
                  <a:pos x="27" y="85"/>
                </a:cxn>
                <a:cxn ang="0">
                  <a:pos x="41" y="85"/>
                </a:cxn>
                <a:cxn ang="0">
                  <a:pos x="187" y="71"/>
                </a:cxn>
                <a:cxn ang="0">
                  <a:pos x="199" y="69"/>
                </a:cxn>
                <a:cxn ang="0">
                  <a:pos x="207" y="67"/>
                </a:cxn>
                <a:cxn ang="0">
                  <a:pos x="210" y="65"/>
                </a:cxn>
                <a:cxn ang="0">
                  <a:pos x="216" y="64"/>
                </a:cxn>
                <a:cxn ang="0">
                  <a:pos x="235" y="69"/>
                </a:cxn>
                <a:cxn ang="0">
                  <a:pos x="241" y="72"/>
                </a:cxn>
                <a:cxn ang="0">
                  <a:pos x="245" y="78"/>
                </a:cxn>
                <a:cxn ang="0">
                  <a:pos x="245" y="82"/>
                </a:cxn>
                <a:cxn ang="0">
                  <a:pos x="242" y="90"/>
                </a:cxn>
                <a:cxn ang="0">
                  <a:pos x="232" y="91"/>
                </a:cxn>
                <a:cxn ang="0">
                  <a:pos x="204" y="91"/>
                </a:cxn>
                <a:cxn ang="0">
                  <a:pos x="173" y="91"/>
                </a:cxn>
                <a:cxn ang="0">
                  <a:pos x="138" y="93"/>
                </a:cxn>
                <a:cxn ang="0">
                  <a:pos x="148" y="107"/>
                </a:cxn>
                <a:cxn ang="0">
                  <a:pos x="148" y="111"/>
                </a:cxn>
                <a:cxn ang="0">
                  <a:pos x="142" y="136"/>
                </a:cxn>
                <a:cxn ang="0">
                  <a:pos x="136" y="155"/>
                </a:cxn>
                <a:cxn ang="0">
                  <a:pos x="122" y="187"/>
                </a:cxn>
                <a:cxn ang="0">
                  <a:pos x="100" y="214"/>
                </a:cxn>
                <a:cxn ang="0">
                  <a:pos x="74" y="235"/>
                </a:cxn>
                <a:cxn ang="0">
                  <a:pos x="52" y="236"/>
                </a:cxn>
                <a:cxn ang="0">
                  <a:pos x="55" y="6"/>
                </a:cxn>
                <a:cxn ang="0">
                  <a:pos x="70" y="14"/>
                </a:cxn>
                <a:cxn ang="0">
                  <a:pos x="84" y="16"/>
                </a:cxn>
                <a:cxn ang="0">
                  <a:pos x="104" y="14"/>
                </a:cxn>
                <a:cxn ang="0">
                  <a:pos x="130" y="10"/>
                </a:cxn>
                <a:cxn ang="0">
                  <a:pos x="159" y="3"/>
                </a:cxn>
                <a:cxn ang="0">
                  <a:pos x="164" y="1"/>
                </a:cxn>
                <a:cxn ang="0">
                  <a:pos x="170" y="0"/>
                </a:cxn>
                <a:cxn ang="0">
                  <a:pos x="184" y="4"/>
                </a:cxn>
                <a:cxn ang="0">
                  <a:pos x="190" y="14"/>
                </a:cxn>
                <a:cxn ang="0">
                  <a:pos x="188" y="19"/>
                </a:cxn>
                <a:cxn ang="0">
                  <a:pos x="178" y="23"/>
                </a:cxn>
                <a:cxn ang="0">
                  <a:pos x="167" y="26"/>
                </a:cxn>
                <a:cxn ang="0">
                  <a:pos x="107" y="33"/>
                </a:cxn>
                <a:cxn ang="0">
                  <a:pos x="93" y="35"/>
                </a:cxn>
                <a:cxn ang="0">
                  <a:pos x="78" y="36"/>
                </a:cxn>
                <a:cxn ang="0">
                  <a:pos x="62" y="30"/>
                </a:cxn>
                <a:cxn ang="0">
                  <a:pos x="49" y="12"/>
                </a:cxn>
              </a:cxnLst>
              <a:rect l="0" t="0" r="r" b="b"/>
              <a:pathLst>
                <a:path w="245" h="243">
                  <a:moveTo>
                    <a:pt x="52" y="236"/>
                  </a:moveTo>
                  <a:lnTo>
                    <a:pt x="52" y="236"/>
                  </a:lnTo>
                  <a:lnTo>
                    <a:pt x="62" y="229"/>
                  </a:lnTo>
                  <a:lnTo>
                    <a:pt x="71" y="220"/>
                  </a:lnTo>
                  <a:lnTo>
                    <a:pt x="80" y="213"/>
                  </a:lnTo>
                  <a:lnTo>
                    <a:pt x="85" y="204"/>
                  </a:lnTo>
                  <a:lnTo>
                    <a:pt x="97" y="187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13" y="149"/>
                  </a:lnTo>
                  <a:lnTo>
                    <a:pt x="117" y="132"/>
                  </a:lnTo>
                  <a:lnTo>
                    <a:pt x="119" y="117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19" y="100"/>
                  </a:lnTo>
                  <a:lnTo>
                    <a:pt x="116" y="94"/>
                  </a:lnTo>
                  <a:lnTo>
                    <a:pt x="116" y="94"/>
                  </a:lnTo>
                  <a:lnTo>
                    <a:pt x="93" y="97"/>
                  </a:lnTo>
                  <a:lnTo>
                    <a:pt x="64" y="101"/>
                  </a:lnTo>
                  <a:lnTo>
                    <a:pt x="64" y="101"/>
                  </a:lnTo>
                  <a:lnTo>
                    <a:pt x="51" y="104"/>
                  </a:lnTo>
                  <a:lnTo>
                    <a:pt x="39" y="107"/>
                  </a:lnTo>
                  <a:lnTo>
                    <a:pt x="39" y="107"/>
                  </a:lnTo>
                  <a:lnTo>
                    <a:pt x="32" y="110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5" y="110"/>
                  </a:lnTo>
                  <a:lnTo>
                    <a:pt x="20" y="109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1" y="80"/>
                  </a:lnTo>
                  <a:lnTo>
                    <a:pt x="1" y="77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19" y="84"/>
                  </a:lnTo>
                  <a:lnTo>
                    <a:pt x="23" y="85"/>
                  </a:lnTo>
                  <a:lnTo>
                    <a:pt x="27" y="85"/>
                  </a:lnTo>
                  <a:lnTo>
                    <a:pt x="27" y="85"/>
                  </a:lnTo>
                  <a:lnTo>
                    <a:pt x="41" y="85"/>
                  </a:lnTo>
                  <a:lnTo>
                    <a:pt x="41" y="85"/>
                  </a:lnTo>
                  <a:lnTo>
                    <a:pt x="117" y="77"/>
                  </a:lnTo>
                  <a:lnTo>
                    <a:pt x="187" y="71"/>
                  </a:lnTo>
                  <a:lnTo>
                    <a:pt x="187" y="71"/>
                  </a:lnTo>
                  <a:lnTo>
                    <a:pt x="199" y="69"/>
                  </a:lnTo>
                  <a:lnTo>
                    <a:pt x="203" y="68"/>
                  </a:lnTo>
                  <a:lnTo>
                    <a:pt x="207" y="67"/>
                  </a:lnTo>
                  <a:lnTo>
                    <a:pt x="207" y="67"/>
                  </a:lnTo>
                  <a:lnTo>
                    <a:pt x="210" y="65"/>
                  </a:lnTo>
                  <a:lnTo>
                    <a:pt x="216" y="64"/>
                  </a:lnTo>
                  <a:lnTo>
                    <a:pt x="216" y="64"/>
                  </a:lnTo>
                  <a:lnTo>
                    <a:pt x="225" y="65"/>
                  </a:lnTo>
                  <a:lnTo>
                    <a:pt x="235" y="69"/>
                  </a:lnTo>
                  <a:lnTo>
                    <a:pt x="235" y="69"/>
                  </a:lnTo>
                  <a:lnTo>
                    <a:pt x="241" y="72"/>
                  </a:lnTo>
                  <a:lnTo>
                    <a:pt x="244" y="75"/>
                  </a:lnTo>
                  <a:lnTo>
                    <a:pt x="245" y="78"/>
                  </a:lnTo>
                  <a:lnTo>
                    <a:pt x="245" y="82"/>
                  </a:lnTo>
                  <a:lnTo>
                    <a:pt x="245" y="82"/>
                  </a:lnTo>
                  <a:lnTo>
                    <a:pt x="245" y="87"/>
                  </a:lnTo>
                  <a:lnTo>
                    <a:pt x="242" y="90"/>
                  </a:lnTo>
                  <a:lnTo>
                    <a:pt x="238" y="91"/>
                  </a:lnTo>
                  <a:lnTo>
                    <a:pt x="232" y="91"/>
                  </a:lnTo>
                  <a:lnTo>
                    <a:pt x="232" y="91"/>
                  </a:lnTo>
                  <a:lnTo>
                    <a:pt x="204" y="91"/>
                  </a:lnTo>
                  <a:lnTo>
                    <a:pt x="204" y="91"/>
                  </a:lnTo>
                  <a:lnTo>
                    <a:pt x="173" y="91"/>
                  </a:lnTo>
                  <a:lnTo>
                    <a:pt x="138" y="93"/>
                  </a:lnTo>
                  <a:lnTo>
                    <a:pt x="138" y="93"/>
                  </a:lnTo>
                  <a:lnTo>
                    <a:pt x="146" y="103"/>
                  </a:lnTo>
                  <a:lnTo>
                    <a:pt x="148" y="107"/>
                  </a:lnTo>
                  <a:lnTo>
                    <a:pt x="148" y="111"/>
                  </a:lnTo>
                  <a:lnTo>
                    <a:pt x="148" y="111"/>
                  </a:lnTo>
                  <a:lnTo>
                    <a:pt x="146" y="119"/>
                  </a:lnTo>
                  <a:lnTo>
                    <a:pt x="142" y="136"/>
                  </a:lnTo>
                  <a:lnTo>
                    <a:pt x="142" y="136"/>
                  </a:lnTo>
                  <a:lnTo>
                    <a:pt x="136" y="155"/>
                  </a:lnTo>
                  <a:lnTo>
                    <a:pt x="130" y="172"/>
                  </a:lnTo>
                  <a:lnTo>
                    <a:pt x="122" y="187"/>
                  </a:lnTo>
                  <a:lnTo>
                    <a:pt x="112" y="201"/>
                  </a:lnTo>
                  <a:lnTo>
                    <a:pt x="100" y="214"/>
                  </a:lnTo>
                  <a:lnTo>
                    <a:pt x="88" y="226"/>
                  </a:lnTo>
                  <a:lnTo>
                    <a:pt x="74" y="235"/>
                  </a:lnTo>
                  <a:lnTo>
                    <a:pt x="58" y="243"/>
                  </a:lnTo>
                  <a:lnTo>
                    <a:pt x="52" y="236"/>
                  </a:lnTo>
                  <a:close/>
                  <a:moveTo>
                    <a:pt x="55" y="6"/>
                  </a:moveTo>
                  <a:lnTo>
                    <a:pt x="55" y="6"/>
                  </a:lnTo>
                  <a:lnTo>
                    <a:pt x="62" y="12"/>
                  </a:lnTo>
                  <a:lnTo>
                    <a:pt x="70" y="14"/>
                  </a:lnTo>
                  <a:lnTo>
                    <a:pt x="77" y="16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104" y="14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46" y="7"/>
                  </a:lnTo>
                  <a:lnTo>
                    <a:pt x="159" y="3"/>
                  </a:lnTo>
                  <a:lnTo>
                    <a:pt x="159" y="3"/>
                  </a:lnTo>
                  <a:lnTo>
                    <a:pt x="164" y="1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8" y="9"/>
                  </a:lnTo>
                  <a:lnTo>
                    <a:pt x="190" y="14"/>
                  </a:lnTo>
                  <a:lnTo>
                    <a:pt x="190" y="14"/>
                  </a:lnTo>
                  <a:lnTo>
                    <a:pt x="188" y="19"/>
                  </a:lnTo>
                  <a:lnTo>
                    <a:pt x="186" y="22"/>
                  </a:lnTo>
                  <a:lnTo>
                    <a:pt x="178" y="23"/>
                  </a:lnTo>
                  <a:lnTo>
                    <a:pt x="167" y="26"/>
                  </a:lnTo>
                  <a:lnTo>
                    <a:pt x="167" y="26"/>
                  </a:lnTo>
                  <a:lnTo>
                    <a:pt x="138" y="30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93" y="35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71" y="35"/>
                  </a:lnTo>
                  <a:lnTo>
                    <a:pt x="62" y="30"/>
                  </a:lnTo>
                  <a:lnTo>
                    <a:pt x="56" y="22"/>
                  </a:lnTo>
                  <a:lnTo>
                    <a:pt x="49" y="12"/>
                  </a:lnTo>
                  <a:lnTo>
                    <a:pt x="55" y="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8" name="Freeform 109"/>
            <p:cNvSpPr>
              <a:spLocks/>
            </p:cNvSpPr>
            <p:nvPr userDrawn="1"/>
          </p:nvSpPr>
          <p:spPr bwMode="auto">
            <a:xfrm>
              <a:off x="6243639" y="1473201"/>
              <a:ext cx="120650" cy="115887"/>
            </a:xfrm>
            <a:custGeom>
              <a:avLst/>
              <a:gdLst/>
              <a:ahLst/>
              <a:cxnLst>
                <a:cxn ang="0">
                  <a:pos x="155" y="102"/>
                </a:cxn>
                <a:cxn ang="0">
                  <a:pos x="189" y="130"/>
                </a:cxn>
                <a:cxn ang="0">
                  <a:pos x="212" y="156"/>
                </a:cxn>
                <a:cxn ang="0">
                  <a:pos x="219" y="167"/>
                </a:cxn>
                <a:cxn ang="0">
                  <a:pos x="228" y="188"/>
                </a:cxn>
                <a:cxn ang="0">
                  <a:pos x="228" y="198"/>
                </a:cxn>
                <a:cxn ang="0">
                  <a:pos x="225" y="212"/>
                </a:cxn>
                <a:cxn ang="0">
                  <a:pos x="213" y="218"/>
                </a:cxn>
                <a:cxn ang="0">
                  <a:pos x="211" y="217"/>
                </a:cxn>
                <a:cxn ang="0">
                  <a:pos x="203" y="211"/>
                </a:cxn>
                <a:cxn ang="0">
                  <a:pos x="202" y="207"/>
                </a:cxn>
                <a:cxn ang="0">
                  <a:pos x="193" y="181"/>
                </a:cxn>
                <a:cxn ang="0">
                  <a:pos x="125" y="196"/>
                </a:cxn>
                <a:cxn ang="0">
                  <a:pos x="50" y="211"/>
                </a:cxn>
                <a:cxn ang="0">
                  <a:pos x="39" y="215"/>
                </a:cxn>
                <a:cxn ang="0">
                  <a:pos x="35" y="217"/>
                </a:cxn>
                <a:cxn ang="0">
                  <a:pos x="31" y="218"/>
                </a:cxn>
                <a:cxn ang="0">
                  <a:pos x="22" y="214"/>
                </a:cxn>
                <a:cxn ang="0">
                  <a:pos x="10" y="202"/>
                </a:cxn>
                <a:cxn ang="0">
                  <a:pos x="6" y="195"/>
                </a:cxn>
                <a:cxn ang="0">
                  <a:pos x="0" y="181"/>
                </a:cxn>
                <a:cxn ang="0">
                  <a:pos x="2" y="178"/>
                </a:cxn>
                <a:cxn ang="0">
                  <a:pos x="5" y="173"/>
                </a:cxn>
                <a:cxn ang="0">
                  <a:pos x="6" y="172"/>
                </a:cxn>
                <a:cxn ang="0">
                  <a:pos x="10" y="175"/>
                </a:cxn>
                <a:cxn ang="0">
                  <a:pos x="16" y="181"/>
                </a:cxn>
                <a:cxn ang="0">
                  <a:pos x="26" y="185"/>
                </a:cxn>
                <a:cxn ang="0">
                  <a:pos x="32" y="186"/>
                </a:cxn>
                <a:cxn ang="0">
                  <a:pos x="38" y="185"/>
                </a:cxn>
                <a:cxn ang="0">
                  <a:pos x="86" y="68"/>
                </a:cxn>
                <a:cxn ang="0">
                  <a:pos x="96" y="39"/>
                </a:cxn>
                <a:cxn ang="0">
                  <a:pos x="99" y="24"/>
                </a:cxn>
                <a:cxn ang="0">
                  <a:pos x="95" y="15"/>
                </a:cxn>
                <a:cxn ang="0">
                  <a:pos x="84" y="8"/>
                </a:cxn>
                <a:cxn ang="0">
                  <a:pos x="82" y="4"/>
                </a:cxn>
                <a:cxn ang="0">
                  <a:pos x="83" y="2"/>
                </a:cxn>
                <a:cxn ang="0">
                  <a:pos x="90" y="0"/>
                </a:cxn>
                <a:cxn ang="0">
                  <a:pos x="95" y="0"/>
                </a:cxn>
                <a:cxn ang="0">
                  <a:pos x="106" y="2"/>
                </a:cxn>
                <a:cxn ang="0">
                  <a:pos x="121" y="10"/>
                </a:cxn>
                <a:cxn ang="0">
                  <a:pos x="135" y="23"/>
                </a:cxn>
                <a:cxn ang="0">
                  <a:pos x="135" y="27"/>
                </a:cxn>
                <a:cxn ang="0">
                  <a:pos x="132" y="34"/>
                </a:cxn>
                <a:cxn ang="0">
                  <a:pos x="128" y="40"/>
                </a:cxn>
                <a:cxn ang="0">
                  <a:pos x="115" y="63"/>
                </a:cxn>
                <a:cxn ang="0">
                  <a:pos x="84" y="125"/>
                </a:cxn>
                <a:cxn ang="0">
                  <a:pos x="54" y="185"/>
                </a:cxn>
                <a:cxn ang="0">
                  <a:pos x="189" y="169"/>
                </a:cxn>
                <a:cxn ang="0">
                  <a:pos x="182" y="154"/>
                </a:cxn>
                <a:cxn ang="0">
                  <a:pos x="163" y="125"/>
                </a:cxn>
                <a:cxn ang="0">
                  <a:pos x="155" y="102"/>
                </a:cxn>
              </a:cxnLst>
              <a:rect l="0" t="0" r="r" b="b"/>
              <a:pathLst>
                <a:path w="228" h="218">
                  <a:moveTo>
                    <a:pt x="155" y="102"/>
                  </a:moveTo>
                  <a:lnTo>
                    <a:pt x="155" y="102"/>
                  </a:lnTo>
                  <a:lnTo>
                    <a:pt x="173" y="115"/>
                  </a:lnTo>
                  <a:lnTo>
                    <a:pt x="189" y="130"/>
                  </a:lnTo>
                  <a:lnTo>
                    <a:pt x="202" y="143"/>
                  </a:lnTo>
                  <a:lnTo>
                    <a:pt x="212" y="156"/>
                  </a:lnTo>
                  <a:lnTo>
                    <a:pt x="212" y="156"/>
                  </a:lnTo>
                  <a:lnTo>
                    <a:pt x="219" y="167"/>
                  </a:lnTo>
                  <a:lnTo>
                    <a:pt x="225" y="178"/>
                  </a:lnTo>
                  <a:lnTo>
                    <a:pt x="228" y="188"/>
                  </a:lnTo>
                  <a:lnTo>
                    <a:pt x="228" y="198"/>
                  </a:lnTo>
                  <a:lnTo>
                    <a:pt x="228" y="198"/>
                  </a:lnTo>
                  <a:lnTo>
                    <a:pt x="228" y="207"/>
                  </a:lnTo>
                  <a:lnTo>
                    <a:pt x="225" y="212"/>
                  </a:lnTo>
                  <a:lnTo>
                    <a:pt x="221" y="217"/>
                  </a:lnTo>
                  <a:lnTo>
                    <a:pt x="213" y="218"/>
                  </a:lnTo>
                  <a:lnTo>
                    <a:pt x="213" y="218"/>
                  </a:lnTo>
                  <a:lnTo>
                    <a:pt x="211" y="217"/>
                  </a:lnTo>
                  <a:lnTo>
                    <a:pt x="206" y="215"/>
                  </a:lnTo>
                  <a:lnTo>
                    <a:pt x="203" y="211"/>
                  </a:lnTo>
                  <a:lnTo>
                    <a:pt x="202" y="207"/>
                  </a:lnTo>
                  <a:lnTo>
                    <a:pt x="202" y="207"/>
                  </a:lnTo>
                  <a:lnTo>
                    <a:pt x="198" y="192"/>
                  </a:lnTo>
                  <a:lnTo>
                    <a:pt x="193" y="181"/>
                  </a:lnTo>
                  <a:lnTo>
                    <a:pt x="193" y="181"/>
                  </a:lnTo>
                  <a:lnTo>
                    <a:pt x="125" y="196"/>
                  </a:lnTo>
                  <a:lnTo>
                    <a:pt x="50" y="211"/>
                  </a:lnTo>
                  <a:lnTo>
                    <a:pt x="50" y="211"/>
                  </a:lnTo>
                  <a:lnTo>
                    <a:pt x="44" y="212"/>
                  </a:lnTo>
                  <a:lnTo>
                    <a:pt x="39" y="215"/>
                  </a:lnTo>
                  <a:lnTo>
                    <a:pt x="39" y="215"/>
                  </a:lnTo>
                  <a:lnTo>
                    <a:pt x="35" y="217"/>
                  </a:lnTo>
                  <a:lnTo>
                    <a:pt x="31" y="218"/>
                  </a:lnTo>
                  <a:lnTo>
                    <a:pt x="31" y="218"/>
                  </a:lnTo>
                  <a:lnTo>
                    <a:pt x="26" y="217"/>
                  </a:lnTo>
                  <a:lnTo>
                    <a:pt x="22" y="214"/>
                  </a:lnTo>
                  <a:lnTo>
                    <a:pt x="16" y="209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6" y="195"/>
                  </a:lnTo>
                  <a:lnTo>
                    <a:pt x="3" y="189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2" y="178"/>
                  </a:lnTo>
                  <a:lnTo>
                    <a:pt x="3" y="175"/>
                  </a:lnTo>
                  <a:lnTo>
                    <a:pt x="5" y="173"/>
                  </a:lnTo>
                  <a:lnTo>
                    <a:pt x="6" y="172"/>
                  </a:lnTo>
                  <a:lnTo>
                    <a:pt x="6" y="172"/>
                  </a:lnTo>
                  <a:lnTo>
                    <a:pt x="9" y="173"/>
                  </a:lnTo>
                  <a:lnTo>
                    <a:pt x="10" y="175"/>
                  </a:lnTo>
                  <a:lnTo>
                    <a:pt x="10" y="175"/>
                  </a:lnTo>
                  <a:lnTo>
                    <a:pt x="16" y="181"/>
                  </a:lnTo>
                  <a:lnTo>
                    <a:pt x="21" y="183"/>
                  </a:lnTo>
                  <a:lnTo>
                    <a:pt x="26" y="185"/>
                  </a:lnTo>
                  <a:lnTo>
                    <a:pt x="32" y="186"/>
                  </a:lnTo>
                  <a:lnTo>
                    <a:pt x="32" y="186"/>
                  </a:lnTo>
                  <a:lnTo>
                    <a:pt x="38" y="185"/>
                  </a:lnTo>
                  <a:lnTo>
                    <a:pt x="38" y="185"/>
                  </a:lnTo>
                  <a:lnTo>
                    <a:pt x="63" y="127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96" y="39"/>
                  </a:lnTo>
                  <a:lnTo>
                    <a:pt x="99" y="24"/>
                  </a:lnTo>
                  <a:lnTo>
                    <a:pt x="99" y="24"/>
                  </a:lnTo>
                  <a:lnTo>
                    <a:pt x="97" y="20"/>
                  </a:lnTo>
                  <a:lnTo>
                    <a:pt x="95" y="15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3" y="7"/>
                  </a:lnTo>
                  <a:lnTo>
                    <a:pt x="82" y="4"/>
                  </a:lnTo>
                  <a:lnTo>
                    <a:pt x="82" y="4"/>
                  </a:lnTo>
                  <a:lnTo>
                    <a:pt x="83" y="2"/>
                  </a:lnTo>
                  <a:lnTo>
                    <a:pt x="86" y="1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106" y="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31" y="20"/>
                  </a:lnTo>
                  <a:lnTo>
                    <a:pt x="135" y="23"/>
                  </a:lnTo>
                  <a:lnTo>
                    <a:pt x="135" y="27"/>
                  </a:lnTo>
                  <a:lnTo>
                    <a:pt x="135" y="27"/>
                  </a:lnTo>
                  <a:lnTo>
                    <a:pt x="135" y="31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28" y="40"/>
                  </a:lnTo>
                  <a:lnTo>
                    <a:pt x="125" y="46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84" y="125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125" y="178"/>
                  </a:lnTo>
                  <a:lnTo>
                    <a:pt x="189" y="169"/>
                  </a:lnTo>
                  <a:lnTo>
                    <a:pt x="189" y="169"/>
                  </a:lnTo>
                  <a:lnTo>
                    <a:pt x="182" y="154"/>
                  </a:lnTo>
                  <a:lnTo>
                    <a:pt x="173" y="140"/>
                  </a:lnTo>
                  <a:lnTo>
                    <a:pt x="163" y="125"/>
                  </a:lnTo>
                  <a:lnTo>
                    <a:pt x="148" y="108"/>
                  </a:lnTo>
                  <a:lnTo>
                    <a:pt x="155" y="10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9" name="Freeform 110"/>
            <p:cNvSpPr>
              <a:spLocks noEditPoints="1"/>
            </p:cNvSpPr>
            <p:nvPr userDrawn="1"/>
          </p:nvSpPr>
          <p:spPr bwMode="auto">
            <a:xfrm>
              <a:off x="6384926" y="1477963"/>
              <a:ext cx="147638" cy="120650"/>
            </a:xfrm>
            <a:custGeom>
              <a:avLst/>
              <a:gdLst/>
              <a:ahLst/>
              <a:cxnLst>
                <a:cxn ang="0">
                  <a:pos x="114" y="39"/>
                </a:cxn>
                <a:cxn ang="0">
                  <a:pos x="46" y="60"/>
                </a:cxn>
                <a:cxn ang="0">
                  <a:pos x="34" y="65"/>
                </a:cxn>
                <a:cxn ang="0">
                  <a:pos x="26" y="65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6"/>
                </a:cxn>
                <a:cxn ang="0">
                  <a:pos x="7" y="29"/>
                </a:cxn>
                <a:cxn ang="0">
                  <a:pos x="21" y="38"/>
                </a:cxn>
                <a:cxn ang="0">
                  <a:pos x="36" y="38"/>
                </a:cxn>
                <a:cxn ang="0">
                  <a:pos x="120" y="19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40" y="10"/>
                </a:cxn>
                <a:cxn ang="0">
                  <a:pos x="240" y="22"/>
                </a:cxn>
                <a:cxn ang="0">
                  <a:pos x="236" y="26"/>
                </a:cxn>
                <a:cxn ang="0">
                  <a:pos x="217" y="28"/>
                </a:cxn>
                <a:cxn ang="0">
                  <a:pos x="171" y="39"/>
                </a:cxn>
                <a:cxn ang="0">
                  <a:pos x="145" y="58"/>
                </a:cxn>
                <a:cxn ang="0">
                  <a:pos x="123" y="86"/>
                </a:cxn>
                <a:cxn ang="0">
                  <a:pos x="114" y="117"/>
                </a:cxn>
                <a:cxn ang="0">
                  <a:pos x="114" y="138"/>
                </a:cxn>
                <a:cxn ang="0">
                  <a:pos x="121" y="161"/>
                </a:cxn>
                <a:cxn ang="0">
                  <a:pos x="139" y="180"/>
                </a:cxn>
                <a:cxn ang="0">
                  <a:pos x="155" y="188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04" y="228"/>
                </a:cxn>
                <a:cxn ang="0">
                  <a:pos x="187" y="228"/>
                </a:cxn>
                <a:cxn ang="0">
                  <a:pos x="147" y="216"/>
                </a:cxn>
                <a:cxn ang="0">
                  <a:pos x="126" y="201"/>
                </a:cxn>
                <a:cxn ang="0">
                  <a:pos x="103" y="173"/>
                </a:cxn>
                <a:cxn ang="0">
                  <a:pos x="95" y="132"/>
                </a:cxn>
                <a:cxn ang="0">
                  <a:pos x="97" y="113"/>
                </a:cxn>
                <a:cxn ang="0">
                  <a:pos x="116" y="70"/>
                </a:cxn>
                <a:cxn ang="0">
                  <a:pos x="133" y="52"/>
                </a:cxn>
                <a:cxn ang="0">
                  <a:pos x="166" y="26"/>
                </a:cxn>
                <a:cxn ang="0">
                  <a:pos x="192" y="75"/>
                </a:cxn>
                <a:cxn ang="0">
                  <a:pos x="232" y="97"/>
                </a:cxn>
                <a:cxn ang="0">
                  <a:pos x="246" y="112"/>
                </a:cxn>
                <a:cxn ang="0">
                  <a:pos x="249" y="120"/>
                </a:cxn>
                <a:cxn ang="0">
                  <a:pos x="243" y="133"/>
                </a:cxn>
                <a:cxn ang="0">
                  <a:pos x="236" y="135"/>
                </a:cxn>
                <a:cxn ang="0">
                  <a:pos x="227" y="125"/>
                </a:cxn>
                <a:cxn ang="0">
                  <a:pos x="200" y="93"/>
                </a:cxn>
                <a:cxn ang="0">
                  <a:pos x="220" y="54"/>
                </a:cxn>
                <a:cxn ang="0">
                  <a:pos x="246" y="62"/>
                </a:cxn>
                <a:cxn ang="0">
                  <a:pos x="266" y="74"/>
                </a:cxn>
                <a:cxn ang="0">
                  <a:pos x="278" y="87"/>
                </a:cxn>
                <a:cxn ang="0">
                  <a:pos x="278" y="97"/>
                </a:cxn>
                <a:cxn ang="0">
                  <a:pos x="269" y="106"/>
                </a:cxn>
                <a:cxn ang="0">
                  <a:pos x="261" y="102"/>
                </a:cxn>
                <a:cxn ang="0">
                  <a:pos x="240" y="78"/>
                </a:cxn>
                <a:cxn ang="0">
                  <a:pos x="220" y="54"/>
                </a:cxn>
              </a:cxnLst>
              <a:rect l="0" t="0" r="r" b="b"/>
              <a:pathLst>
                <a:path w="278" h="228">
                  <a:moveTo>
                    <a:pt x="165" y="25"/>
                  </a:moveTo>
                  <a:lnTo>
                    <a:pt x="165" y="25"/>
                  </a:lnTo>
                  <a:lnTo>
                    <a:pt x="114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6" y="60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34" y="65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26" y="65"/>
                  </a:lnTo>
                  <a:lnTo>
                    <a:pt x="21" y="64"/>
                  </a:lnTo>
                  <a:lnTo>
                    <a:pt x="17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5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3" y="34"/>
                  </a:lnTo>
                  <a:lnTo>
                    <a:pt x="17" y="36"/>
                  </a:lnTo>
                  <a:lnTo>
                    <a:pt x="21" y="38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36" y="38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120" y="19"/>
                  </a:lnTo>
                  <a:lnTo>
                    <a:pt x="181" y="6"/>
                  </a:lnTo>
                  <a:lnTo>
                    <a:pt x="181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2"/>
                  </a:lnTo>
                  <a:lnTo>
                    <a:pt x="236" y="5"/>
                  </a:lnTo>
                  <a:lnTo>
                    <a:pt x="240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0" y="22"/>
                  </a:lnTo>
                  <a:lnTo>
                    <a:pt x="239" y="25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8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9"/>
                  </a:lnTo>
                  <a:lnTo>
                    <a:pt x="185" y="32"/>
                  </a:lnTo>
                  <a:lnTo>
                    <a:pt x="171" y="39"/>
                  </a:lnTo>
                  <a:lnTo>
                    <a:pt x="153" y="49"/>
                  </a:lnTo>
                  <a:lnTo>
                    <a:pt x="153" y="49"/>
                  </a:lnTo>
                  <a:lnTo>
                    <a:pt x="145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8" y="96"/>
                  </a:lnTo>
                  <a:lnTo>
                    <a:pt x="116" y="106"/>
                  </a:lnTo>
                  <a:lnTo>
                    <a:pt x="114" y="117"/>
                  </a:lnTo>
                  <a:lnTo>
                    <a:pt x="114" y="129"/>
                  </a:lnTo>
                  <a:lnTo>
                    <a:pt x="114" y="129"/>
                  </a:lnTo>
                  <a:lnTo>
                    <a:pt x="114" y="138"/>
                  </a:lnTo>
                  <a:lnTo>
                    <a:pt x="116" y="146"/>
                  </a:lnTo>
                  <a:lnTo>
                    <a:pt x="118" y="154"/>
                  </a:lnTo>
                  <a:lnTo>
                    <a:pt x="121" y="161"/>
                  </a:lnTo>
                  <a:lnTo>
                    <a:pt x="127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6" y="184"/>
                  </a:lnTo>
                  <a:lnTo>
                    <a:pt x="146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6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1" y="200"/>
                  </a:lnTo>
                  <a:lnTo>
                    <a:pt x="208" y="203"/>
                  </a:lnTo>
                  <a:lnTo>
                    <a:pt x="213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3" y="220"/>
                  </a:lnTo>
                  <a:lnTo>
                    <a:pt x="208" y="225"/>
                  </a:lnTo>
                  <a:lnTo>
                    <a:pt x="204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7" y="216"/>
                  </a:lnTo>
                  <a:lnTo>
                    <a:pt x="147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7" y="193"/>
                  </a:lnTo>
                  <a:lnTo>
                    <a:pt x="110" y="184"/>
                  </a:lnTo>
                  <a:lnTo>
                    <a:pt x="103" y="173"/>
                  </a:lnTo>
                  <a:lnTo>
                    <a:pt x="98" y="161"/>
                  </a:lnTo>
                  <a:lnTo>
                    <a:pt x="95" y="146"/>
                  </a:lnTo>
                  <a:lnTo>
                    <a:pt x="95" y="132"/>
                  </a:lnTo>
                  <a:lnTo>
                    <a:pt x="95" y="132"/>
                  </a:lnTo>
                  <a:lnTo>
                    <a:pt x="95" y="123"/>
                  </a:lnTo>
                  <a:lnTo>
                    <a:pt x="97" y="113"/>
                  </a:lnTo>
                  <a:lnTo>
                    <a:pt x="103" y="96"/>
                  </a:lnTo>
                  <a:lnTo>
                    <a:pt x="111" y="78"/>
                  </a:lnTo>
                  <a:lnTo>
                    <a:pt x="116" y="70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33" y="52"/>
                  </a:lnTo>
                  <a:lnTo>
                    <a:pt x="143" y="42"/>
                  </a:lnTo>
                  <a:lnTo>
                    <a:pt x="155" y="34"/>
                  </a:lnTo>
                  <a:lnTo>
                    <a:pt x="166" y="26"/>
                  </a:lnTo>
                  <a:lnTo>
                    <a:pt x="165" y="25"/>
                  </a:lnTo>
                  <a:close/>
                  <a:moveTo>
                    <a:pt x="192" y="75"/>
                  </a:moveTo>
                  <a:lnTo>
                    <a:pt x="192" y="75"/>
                  </a:lnTo>
                  <a:lnTo>
                    <a:pt x="208" y="83"/>
                  </a:lnTo>
                  <a:lnTo>
                    <a:pt x="221" y="90"/>
                  </a:lnTo>
                  <a:lnTo>
                    <a:pt x="232" y="97"/>
                  </a:lnTo>
                  <a:lnTo>
                    <a:pt x="240" y="103"/>
                  </a:lnTo>
                  <a:lnTo>
                    <a:pt x="240" y="103"/>
                  </a:lnTo>
                  <a:lnTo>
                    <a:pt x="246" y="112"/>
                  </a:lnTo>
                  <a:lnTo>
                    <a:pt x="249" y="116"/>
                  </a:lnTo>
                  <a:lnTo>
                    <a:pt x="249" y="120"/>
                  </a:lnTo>
                  <a:lnTo>
                    <a:pt x="249" y="120"/>
                  </a:lnTo>
                  <a:lnTo>
                    <a:pt x="249" y="126"/>
                  </a:lnTo>
                  <a:lnTo>
                    <a:pt x="248" y="131"/>
                  </a:lnTo>
                  <a:lnTo>
                    <a:pt x="243" y="133"/>
                  </a:lnTo>
                  <a:lnTo>
                    <a:pt x="239" y="135"/>
                  </a:lnTo>
                  <a:lnTo>
                    <a:pt x="239" y="135"/>
                  </a:lnTo>
                  <a:lnTo>
                    <a:pt x="236" y="135"/>
                  </a:lnTo>
                  <a:lnTo>
                    <a:pt x="232" y="132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19" y="113"/>
                  </a:lnTo>
                  <a:lnTo>
                    <a:pt x="210" y="102"/>
                  </a:lnTo>
                  <a:lnTo>
                    <a:pt x="200" y="93"/>
                  </a:lnTo>
                  <a:lnTo>
                    <a:pt x="188" y="83"/>
                  </a:lnTo>
                  <a:lnTo>
                    <a:pt x="192" y="75"/>
                  </a:lnTo>
                  <a:close/>
                  <a:moveTo>
                    <a:pt x="220" y="54"/>
                  </a:moveTo>
                  <a:lnTo>
                    <a:pt x="220" y="54"/>
                  </a:lnTo>
                  <a:lnTo>
                    <a:pt x="233" y="58"/>
                  </a:lnTo>
                  <a:lnTo>
                    <a:pt x="246" y="62"/>
                  </a:lnTo>
                  <a:lnTo>
                    <a:pt x="256" y="68"/>
                  </a:lnTo>
                  <a:lnTo>
                    <a:pt x="266" y="74"/>
                  </a:lnTo>
                  <a:lnTo>
                    <a:pt x="266" y="74"/>
                  </a:lnTo>
                  <a:lnTo>
                    <a:pt x="271" y="78"/>
                  </a:lnTo>
                  <a:lnTo>
                    <a:pt x="275" y="83"/>
                  </a:lnTo>
                  <a:lnTo>
                    <a:pt x="278" y="87"/>
                  </a:lnTo>
                  <a:lnTo>
                    <a:pt x="278" y="93"/>
                  </a:lnTo>
                  <a:lnTo>
                    <a:pt x="278" y="93"/>
                  </a:lnTo>
                  <a:lnTo>
                    <a:pt x="278" y="97"/>
                  </a:lnTo>
                  <a:lnTo>
                    <a:pt x="277" y="102"/>
                  </a:lnTo>
                  <a:lnTo>
                    <a:pt x="274" y="104"/>
                  </a:lnTo>
                  <a:lnTo>
                    <a:pt x="269" y="106"/>
                  </a:lnTo>
                  <a:lnTo>
                    <a:pt x="269" y="106"/>
                  </a:lnTo>
                  <a:lnTo>
                    <a:pt x="265" y="104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50" y="89"/>
                  </a:lnTo>
                  <a:lnTo>
                    <a:pt x="240" y="78"/>
                  </a:lnTo>
                  <a:lnTo>
                    <a:pt x="229" y="70"/>
                  </a:lnTo>
                  <a:lnTo>
                    <a:pt x="216" y="60"/>
                  </a:lnTo>
                  <a:lnTo>
                    <a:pt x="220" y="5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0" name="Freeform 111"/>
            <p:cNvSpPr>
              <a:spLocks/>
            </p:cNvSpPr>
            <p:nvPr userDrawn="1"/>
          </p:nvSpPr>
          <p:spPr bwMode="auto">
            <a:xfrm>
              <a:off x="2541588" y="1754188"/>
              <a:ext cx="152400" cy="141288"/>
            </a:xfrm>
            <a:custGeom>
              <a:avLst/>
              <a:gdLst/>
              <a:ahLst/>
              <a:cxnLst>
                <a:cxn ang="0">
                  <a:pos x="0" y="263"/>
                </a:cxn>
                <a:cxn ang="0">
                  <a:pos x="33" y="236"/>
                </a:cxn>
                <a:cxn ang="0">
                  <a:pos x="59" y="208"/>
                </a:cxn>
                <a:cxn ang="0">
                  <a:pos x="70" y="194"/>
                </a:cxn>
                <a:cxn ang="0">
                  <a:pos x="86" y="166"/>
                </a:cxn>
                <a:cxn ang="0">
                  <a:pos x="100" y="135"/>
                </a:cxn>
                <a:cxn ang="0">
                  <a:pos x="110" y="100"/>
                </a:cxn>
                <a:cxn ang="0">
                  <a:pos x="113" y="83"/>
                </a:cxn>
                <a:cxn ang="0">
                  <a:pos x="119" y="22"/>
                </a:cxn>
                <a:cxn ang="0">
                  <a:pos x="119" y="0"/>
                </a:cxn>
                <a:cxn ang="0">
                  <a:pos x="155" y="5"/>
                </a:cxn>
                <a:cxn ang="0">
                  <a:pos x="162" y="9"/>
                </a:cxn>
                <a:cxn ang="0">
                  <a:pos x="162" y="11"/>
                </a:cxn>
                <a:cxn ang="0">
                  <a:pos x="160" y="16"/>
                </a:cxn>
                <a:cxn ang="0">
                  <a:pos x="146" y="21"/>
                </a:cxn>
                <a:cxn ang="0">
                  <a:pos x="146" y="25"/>
                </a:cxn>
                <a:cxn ang="0">
                  <a:pos x="149" y="51"/>
                </a:cxn>
                <a:cxn ang="0">
                  <a:pos x="162" y="105"/>
                </a:cxn>
                <a:cxn ang="0">
                  <a:pos x="173" y="131"/>
                </a:cxn>
                <a:cxn ang="0">
                  <a:pos x="202" y="174"/>
                </a:cxn>
                <a:cxn ang="0">
                  <a:pos x="238" y="209"/>
                </a:cxn>
                <a:cxn ang="0">
                  <a:pos x="249" y="216"/>
                </a:cxn>
                <a:cxn ang="0">
                  <a:pos x="273" y="229"/>
                </a:cxn>
                <a:cxn ang="0">
                  <a:pos x="286" y="242"/>
                </a:cxn>
                <a:cxn ang="0">
                  <a:pos x="280" y="242"/>
                </a:cxn>
                <a:cxn ang="0">
                  <a:pos x="271" y="247"/>
                </a:cxn>
                <a:cxn ang="0">
                  <a:pos x="268" y="249"/>
                </a:cxn>
                <a:cxn ang="0">
                  <a:pos x="258" y="265"/>
                </a:cxn>
                <a:cxn ang="0">
                  <a:pos x="238" y="251"/>
                </a:cxn>
                <a:cxn ang="0">
                  <a:pos x="209" y="223"/>
                </a:cxn>
                <a:cxn ang="0">
                  <a:pos x="196" y="206"/>
                </a:cxn>
                <a:cxn ang="0">
                  <a:pos x="167" y="157"/>
                </a:cxn>
                <a:cxn ang="0">
                  <a:pos x="149" y="106"/>
                </a:cxn>
                <a:cxn ang="0">
                  <a:pos x="146" y="89"/>
                </a:cxn>
                <a:cxn ang="0">
                  <a:pos x="142" y="69"/>
                </a:cxn>
                <a:cxn ang="0">
                  <a:pos x="141" y="86"/>
                </a:cxn>
                <a:cxn ang="0">
                  <a:pos x="133" y="116"/>
                </a:cxn>
                <a:cxn ang="0">
                  <a:pos x="126" y="134"/>
                </a:cxn>
                <a:cxn ang="0">
                  <a:pos x="112" y="166"/>
                </a:cxn>
                <a:cxn ang="0">
                  <a:pos x="96" y="193"/>
                </a:cxn>
                <a:cxn ang="0">
                  <a:pos x="77" y="216"/>
                </a:cxn>
                <a:cxn ang="0">
                  <a:pos x="55" y="236"/>
                </a:cxn>
                <a:cxn ang="0">
                  <a:pos x="33" y="252"/>
                </a:cxn>
                <a:cxn ang="0">
                  <a:pos x="0" y="263"/>
                </a:cxn>
              </a:cxnLst>
              <a:rect l="0" t="0" r="r" b="b"/>
              <a:pathLst>
                <a:path w="287" h="268">
                  <a:moveTo>
                    <a:pt x="0" y="263"/>
                  </a:moveTo>
                  <a:lnTo>
                    <a:pt x="0" y="263"/>
                  </a:lnTo>
                  <a:lnTo>
                    <a:pt x="19" y="248"/>
                  </a:lnTo>
                  <a:lnTo>
                    <a:pt x="33" y="236"/>
                  </a:lnTo>
                  <a:lnTo>
                    <a:pt x="46" y="222"/>
                  </a:lnTo>
                  <a:lnTo>
                    <a:pt x="59" y="208"/>
                  </a:lnTo>
                  <a:lnTo>
                    <a:pt x="59" y="208"/>
                  </a:lnTo>
                  <a:lnTo>
                    <a:pt x="70" y="194"/>
                  </a:lnTo>
                  <a:lnTo>
                    <a:pt x="78" y="180"/>
                  </a:lnTo>
                  <a:lnTo>
                    <a:pt x="86" y="166"/>
                  </a:lnTo>
                  <a:lnTo>
                    <a:pt x="93" y="151"/>
                  </a:lnTo>
                  <a:lnTo>
                    <a:pt x="100" y="135"/>
                  </a:lnTo>
                  <a:lnTo>
                    <a:pt x="104" y="118"/>
                  </a:lnTo>
                  <a:lnTo>
                    <a:pt x="110" y="100"/>
                  </a:lnTo>
                  <a:lnTo>
                    <a:pt x="113" y="83"/>
                  </a:lnTo>
                  <a:lnTo>
                    <a:pt x="113" y="83"/>
                  </a:lnTo>
                  <a:lnTo>
                    <a:pt x="117" y="51"/>
                  </a:lnTo>
                  <a:lnTo>
                    <a:pt x="119" y="22"/>
                  </a:lnTo>
                  <a:lnTo>
                    <a:pt x="119" y="22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55" y="5"/>
                  </a:lnTo>
                  <a:lnTo>
                    <a:pt x="161" y="8"/>
                  </a:lnTo>
                  <a:lnTo>
                    <a:pt x="162" y="9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2" y="13"/>
                  </a:lnTo>
                  <a:lnTo>
                    <a:pt x="160" y="16"/>
                  </a:lnTo>
                  <a:lnTo>
                    <a:pt x="155" y="18"/>
                  </a:lnTo>
                  <a:lnTo>
                    <a:pt x="146" y="21"/>
                  </a:lnTo>
                  <a:lnTo>
                    <a:pt x="146" y="21"/>
                  </a:lnTo>
                  <a:lnTo>
                    <a:pt x="146" y="25"/>
                  </a:lnTo>
                  <a:lnTo>
                    <a:pt x="146" y="25"/>
                  </a:lnTo>
                  <a:lnTo>
                    <a:pt x="149" y="51"/>
                  </a:lnTo>
                  <a:lnTo>
                    <a:pt x="154" y="77"/>
                  </a:lnTo>
                  <a:lnTo>
                    <a:pt x="162" y="105"/>
                  </a:lnTo>
                  <a:lnTo>
                    <a:pt x="173" y="131"/>
                  </a:lnTo>
                  <a:lnTo>
                    <a:pt x="173" y="131"/>
                  </a:lnTo>
                  <a:lnTo>
                    <a:pt x="186" y="154"/>
                  </a:lnTo>
                  <a:lnTo>
                    <a:pt x="202" y="174"/>
                  </a:lnTo>
                  <a:lnTo>
                    <a:pt x="219" y="193"/>
                  </a:lnTo>
                  <a:lnTo>
                    <a:pt x="238" y="209"/>
                  </a:lnTo>
                  <a:lnTo>
                    <a:pt x="238" y="209"/>
                  </a:lnTo>
                  <a:lnTo>
                    <a:pt x="249" y="216"/>
                  </a:lnTo>
                  <a:lnTo>
                    <a:pt x="261" y="223"/>
                  </a:lnTo>
                  <a:lnTo>
                    <a:pt x="273" y="229"/>
                  </a:lnTo>
                  <a:lnTo>
                    <a:pt x="287" y="235"/>
                  </a:lnTo>
                  <a:lnTo>
                    <a:pt x="286" y="242"/>
                  </a:lnTo>
                  <a:lnTo>
                    <a:pt x="286" y="242"/>
                  </a:lnTo>
                  <a:lnTo>
                    <a:pt x="280" y="242"/>
                  </a:lnTo>
                  <a:lnTo>
                    <a:pt x="276" y="244"/>
                  </a:lnTo>
                  <a:lnTo>
                    <a:pt x="271" y="247"/>
                  </a:lnTo>
                  <a:lnTo>
                    <a:pt x="268" y="249"/>
                  </a:lnTo>
                  <a:lnTo>
                    <a:pt x="268" y="249"/>
                  </a:lnTo>
                  <a:lnTo>
                    <a:pt x="262" y="257"/>
                  </a:lnTo>
                  <a:lnTo>
                    <a:pt x="258" y="265"/>
                  </a:lnTo>
                  <a:lnTo>
                    <a:pt x="258" y="265"/>
                  </a:lnTo>
                  <a:lnTo>
                    <a:pt x="238" y="251"/>
                  </a:lnTo>
                  <a:lnTo>
                    <a:pt x="222" y="238"/>
                  </a:lnTo>
                  <a:lnTo>
                    <a:pt x="209" y="223"/>
                  </a:lnTo>
                  <a:lnTo>
                    <a:pt x="196" y="206"/>
                  </a:lnTo>
                  <a:lnTo>
                    <a:pt x="196" y="206"/>
                  </a:lnTo>
                  <a:lnTo>
                    <a:pt x="180" y="181"/>
                  </a:lnTo>
                  <a:lnTo>
                    <a:pt x="167" y="157"/>
                  </a:lnTo>
                  <a:lnTo>
                    <a:pt x="158" y="132"/>
                  </a:lnTo>
                  <a:lnTo>
                    <a:pt x="149" y="106"/>
                  </a:lnTo>
                  <a:lnTo>
                    <a:pt x="149" y="106"/>
                  </a:lnTo>
                  <a:lnTo>
                    <a:pt x="146" y="89"/>
                  </a:lnTo>
                  <a:lnTo>
                    <a:pt x="144" y="69"/>
                  </a:lnTo>
                  <a:lnTo>
                    <a:pt x="142" y="69"/>
                  </a:lnTo>
                  <a:lnTo>
                    <a:pt x="142" y="69"/>
                  </a:lnTo>
                  <a:lnTo>
                    <a:pt x="141" y="86"/>
                  </a:lnTo>
                  <a:lnTo>
                    <a:pt x="138" y="102"/>
                  </a:lnTo>
                  <a:lnTo>
                    <a:pt x="133" y="116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0" y="151"/>
                  </a:lnTo>
                  <a:lnTo>
                    <a:pt x="112" y="166"/>
                  </a:lnTo>
                  <a:lnTo>
                    <a:pt x="104" y="180"/>
                  </a:lnTo>
                  <a:lnTo>
                    <a:pt x="96" y="193"/>
                  </a:lnTo>
                  <a:lnTo>
                    <a:pt x="87" y="205"/>
                  </a:lnTo>
                  <a:lnTo>
                    <a:pt x="77" y="216"/>
                  </a:lnTo>
                  <a:lnTo>
                    <a:pt x="67" y="226"/>
                  </a:lnTo>
                  <a:lnTo>
                    <a:pt x="55" y="236"/>
                  </a:lnTo>
                  <a:lnTo>
                    <a:pt x="55" y="236"/>
                  </a:lnTo>
                  <a:lnTo>
                    <a:pt x="33" y="252"/>
                  </a:lnTo>
                  <a:lnTo>
                    <a:pt x="3" y="268"/>
                  </a:lnTo>
                  <a:lnTo>
                    <a:pt x="0" y="26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1" name="Freeform 112"/>
            <p:cNvSpPr>
              <a:spLocks/>
            </p:cNvSpPr>
            <p:nvPr userDrawn="1"/>
          </p:nvSpPr>
          <p:spPr bwMode="auto">
            <a:xfrm>
              <a:off x="2713038" y="1763713"/>
              <a:ext cx="120650" cy="122238"/>
            </a:xfrm>
            <a:custGeom>
              <a:avLst/>
              <a:gdLst/>
              <a:ahLst/>
              <a:cxnLst>
                <a:cxn ang="0">
                  <a:pos x="84" y="130"/>
                </a:cxn>
                <a:cxn ang="0">
                  <a:pos x="132" y="155"/>
                </a:cxn>
                <a:cxn ang="0">
                  <a:pos x="148" y="136"/>
                </a:cxn>
                <a:cxn ang="0">
                  <a:pos x="179" y="92"/>
                </a:cxn>
                <a:cxn ang="0">
                  <a:pos x="189" y="72"/>
                </a:cxn>
                <a:cxn ang="0">
                  <a:pos x="134" y="81"/>
                </a:cxn>
                <a:cxn ang="0">
                  <a:pos x="125" y="82"/>
                </a:cxn>
                <a:cxn ang="0">
                  <a:pos x="108" y="77"/>
                </a:cxn>
                <a:cxn ang="0">
                  <a:pos x="84" y="104"/>
                </a:cxn>
                <a:cxn ang="0">
                  <a:pos x="34" y="153"/>
                </a:cxn>
                <a:cxn ang="0">
                  <a:pos x="0" y="165"/>
                </a:cxn>
                <a:cxn ang="0">
                  <a:pos x="18" y="149"/>
                </a:cxn>
                <a:cxn ang="0">
                  <a:pos x="51" y="113"/>
                </a:cxn>
                <a:cxn ang="0">
                  <a:pos x="67" y="91"/>
                </a:cxn>
                <a:cxn ang="0">
                  <a:pos x="98" y="43"/>
                </a:cxn>
                <a:cxn ang="0">
                  <a:pos x="103" y="30"/>
                </a:cxn>
                <a:cxn ang="0">
                  <a:pos x="105" y="22"/>
                </a:cxn>
                <a:cxn ang="0">
                  <a:pos x="100" y="16"/>
                </a:cxn>
                <a:cxn ang="0">
                  <a:pos x="86" y="9"/>
                </a:cxn>
                <a:cxn ang="0">
                  <a:pos x="87" y="0"/>
                </a:cxn>
                <a:cxn ang="0">
                  <a:pos x="108" y="3"/>
                </a:cxn>
                <a:cxn ang="0">
                  <a:pos x="127" y="9"/>
                </a:cxn>
                <a:cxn ang="0">
                  <a:pos x="132" y="13"/>
                </a:cxn>
                <a:cxn ang="0">
                  <a:pos x="140" y="23"/>
                </a:cxn>
                <a:cxn ang="0">
                  <a:pos x="141" y="27"/>
                </a:cxn>
                <a:cxn ang="0">
                  <a:pos x="137" y="37"/>
                </a:cxn>
                <a:cxn ang="0">
                  <a:pos x="132" y="42"/>
                </a:cxn>
                <a:cxn ang="0">
                  <a:pos x="116" y="64"/>
                </a:cxn>
                <a:cxn ang="0">
                  <a:pos x="127" y="64"/>
                </a:cxn>
                <a:cxn ang="0">
                  <a:pos x="142" y="64"/>
                </a:cxn>
                <a:cxn ang="0">
                  <a:pos x="183" y="58"/>
                </a:cxn>
                <a:cxn ang="0">
                  <a:pos x="192" y="52"/>
                </a:cxn>
                <a:cxn ang="0">
                  <a:pos x="196" y="48"/>
                </a:cxn>
                <a:cxn ang="0">
                  <a:pos x="200" y="46"/>
                </a:cxn>
                <a:cxn ang="0">
                  <a:pos x="212" y="52"/>
                </a:cxn>
                <a:cxn ang="0">
                  <a:pos x="225" y="64"/>
                </a:cxn>
                <a:cxn ang="0">
                  <a:pos x="229" y="69"/>
                </a:cxn>
                <a:cxn ang="0">
                  <a:pos x="229" y="74"/>
                </a:cxn>
                <a:cxn ang="0">
                  <a:pos x="228" y="78"/>
                </a:cxn>
                <a:cxn ang="0">
                  <a:pos x="222" y="82"/>
                </a:cxn>
                <a:cxn ang="0">
                  <a:pos x="211" y="92"/>
                </a:cxn>
                <a:cxn ang="0">
                  <a:pos x="196" y="111"/>
                </a:cxn>
                <a:cxn ang="0">
                  <a:pos x="161" y="148"/>
                </a:cxn>
                <a:cxn ang="0">
                  <a:pos x="145" y="162"/>
                </a:cxn>
                <a:cxn ang="0">
                  <a:pos x="174" y="188"/>
                </a:cxn>
                <a:cxn ang="0">
                  <a:pos x="180" y="201"/>
                </a:cxn>
                <a:cxn ang="0">
                  <a:pos x="183" y="211"/>
                </a:cxn>
                <a:cxn ang="0">
                  <a:pos x="183" y="220"/>
                </a:cxn>
                <a:cxn ang="0">
                  <a:pos x="176" y="231"/>
                </a:cxn>
                <a:cxn ang="0">
                  <a:pos x="170" y="233"/>
                </a:cxn>
                <a:cxn ang="0">
                  <a:pos x="167" y="233"/>
                </a:cxn>
                <a:cxn ang="0">
                  <a:pos x="158" y="224"/>
                </a:cxn>
                <a:cxn ang="0">
                  <a:pos x="154" y="214"/>
                </a:cxn>
                <a:cxn ang="0">
                  <a:pos x="141" y="194"/>
                </a:cxn>
                <a:cxn ang="0">
                  <a:pos x="125" y="175"/>
                </a:cxn>
                <a:cxn ang="0">
                  <a:pos x="103" y="155"/>
                </a:cxn>
                <a:cxn ang="0">
                  <a:pos x="80" y="139"/>
                </a:cxn>
              </a:cxnLst>
              <a:rect l="0" t="0" r="r" b="b"/>
              <a:pathLst>
                <a:path w="229" h="233">
                  <a:moveTo>
                    <a:pt x="84" y="130"/>
                  </a:moveTo>
                  <a:lnTo>
                    <a:pt x="84" y="130"/>
                  </a:lnTo>
                  <a:lnTo>
                    <a:pt x="108" y="140"/>
                  </a:lnTo>
                  <a:lnTo>
                    <a:pt x="132" y="155"/>
                  </a:lnTo>
                  <a:lnTo>
                    <a:pt x="132" y="155"/>
                  </a:lnTo>
                  <a:lnTo>
                    <a:pt x="148" y="136"/>
                  </a:lnTo>
                  <a:lnTo>
                    <a:pt x="164" y="114"/>
                  </a:lnTo>
                  <a:lnTo>
                    <a:pt x="179" y="92"/>
                  </a:lnTo>
                  <a:lnTo>
                    <a:pt x="189" y="72"/>
                  </a:lnTo>
                  <a:lnTo>
                    <a:pt x="189" y="72"/>
                  </a:lnTo>
                  <a:lnTo>
                    <a:pt x="134" y="81"/>
                  </a:lnTo>
                  <a:lnTo>
                    <a:pt x="134" y="81"/>
                  </a:lnTo>
                  <a:lnTo>
                    <a:pt x="125" y="82"/>
                  </a:lnTo>
                  <a:lnTo>
                    <a:pt x="125" y="82"/>
                  </a:lnTo>
                  <a:lnTo>
                    <a:pt x="118" y="81"/>
                  </a:lnTo>
                  <a:lnTo>
                    <a:pt x="108" y="77"/>
                  </a:lnTo>
                  <a:lnTo>
                    <a:pt x="108" y="77"/>
                  </a:lnTo>
                  <a:lnTo>
                    <a:pt x="84" y="104"/>
                  </a:lnTo>
                  <a:lnTo>
                    <a:pt x="60" y="130"/>
                  </a:lnTo>
                  <a:lnTo>
                    <a:pt x="34" y="153"/>
                  </a:lnTo>
                  <a:lnTo>
                    <a:pt x="6" y="172"/>
                  </a:lnTo>
                  <a:lnTo>
                    <a:pt x="0" y="165"/>
                  </a:lnTo>
                  <a:lnTo>
                    <a:pt x="0" y="165"/>
                  </a:lnTo>
                  <a:lnTo>
                    <a:pt x="18" y="149"/>
                  </a:lnTo>
                  <a:lnTo>
                    <a:pt x="35" y="132"/>
                  </a:lnTo>
                  <a:lnTo>
                    <a:pt x="51" y="113"/>
                  </a:lnTo>
                  <a:lnTo>
                    <a:pt x="67" y="91"/>
                  </a:lnTo>
                  <a:lnTo>
                    <a:pt x="67" y="91"/>
                  </a:lnTo>
                  <a:lnTo>
                    <a:pt x="84" y="66"/>
                  </a:lnTo>
                  <a:lnTo>
                    <a:pt x="98" y="43"/>
                  </a:lnTo>
                  <a:lnTo>
                    <a:pt x="98" y="43"/>
                  </a:lnTo>
                  <a:lnTo>
                    <a:pt x="103" y="30"/>
                  </a:lnTo>
                  <a:lnTo>
                    <a:pt x="105" y="22"/>
                  </a:lnTo>
                  <a:lnTo>
                    <a:pt x="105" y="22"/>
                  </a:lnTo>
                  <a:lnTo>
                    <a:pt x="103" y="19"/>
                  </a:lnTo>
                  <a:lnTo>
                    <a:pt x="100" y="16"/>
                  </a:lnTo>
                  <a:lnTo>
                    <a:pt x="95" y="13"/>
                  </a:lnTo>
                  <a:lnTo>
                    <a:pt x="86" y="9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99" y="1"/>
                  </a:lnTo>
                  <a:lnTo>
                    <a:pt x="108" y="3"/>
                  </a:lnTo>
                  <a:lnTo>
                    <a:pt x="118" y="6"/>
                  </a:lnTo>
                  <a:lnTo>
                    <a:pt x="127" y="9"/>
                  </a:lnTo>
                  <a:lnTo>
                    <a:pt x="127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0" y="23"/>
                  </a:lnTo>
                  <a:lnTo>
                    <a:pt x="141" y="27"/>
                  </a:lnTo>
                  <a:lnTo>
                    <a:pt x="141" y="27"/>
                  </a:lnTo>
                  <a:lnTo>
                    <a:pt x="140" y="32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2" y="42"/>
                  </a:lnTo>
                  <a:lnTo>
                    <a:pt x="128" y="46"/>
                  </a:lnTo>
                  <a:lnTo>
                    <a:pt x="116" y="64"/>
                  </a:lnTo>
                  <a:lnTo>
                    <a:pt x="116" y="64"/>
                  </a:lnTo>
                  <a:lnTo>
                    <a:pt x="127" y="64"/>
                  </a:lnTo>
                  <a:lnTo>
                    <a:pt x="127" y="64"/>
                  </a:lnTo>
                  <a:lnTo>
                    <a:pt x="142" y="64"/>
                  </a:lnTo>
                  <a:lnTo>
                    <a:pt x="183" y="58"/>
                  </a:lnTo>
                  <a:lnTo>
                    <a:pt x="183" y="58"/>
                  </a:lnTo>
                  <a:lnTo>
                    <a:pt x="187" y="56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96" y="48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06" y="48"/>
                  </a:lnTo>
                  <a:lnTo>
                    <a:pt x="212" y="52"/>
                  </a:lnTo>
                  <a:lnTo>
                    <a:pt x="218" y="56"/>
                  </a:lnTo>
                  <a:lnTo>
                    <a:pt x="225" y="64"/>
                  </a:lnTo>
                  <a:lnTo>
                    <a:pt x="225" y="64"/>
                  </a:lnTo>
                  <a:lnTo>
                    <a:pt x="229" y="69"/>
                  </a:lnTo>
                  <a:lnTo>
                    <a:pt x="229" y="74"/>
                  </a:lnTo>
                  <a:lnTo>
                    <a:pt x="229" y="74"/>
                  </a:lnTo>
                  <a:lnTo>
                    <a:pt x="229" y="75"/>
                  </a:lnTo>
                  <a:lnTo>
                    <a:pt x="228" y="78"/>
                  </a:lnTo>
                  <a:lnTo>
                    <a:pt x="222" y="82"/>
                  </a:lnTo>
                  <a:lnTo>
                    <a:pt x="222" y="82"/>
                  </a:lnTo>
                  <a:lnTo>
                    <a:pt x="216" y="87"/>
                  </a:lnTo>
                  <a:lnTo>
                    <a:pt x="211" y="92"/>
                  </a:lnTo>
                  <a:lnTo>
                    <a:pt x="211" y="92"/>
                  </a:lnTo>
                  <a:lnTo>
                    <a:pt x="196" y="111"/>
                  </a:lnTo>
                  <a:lnTo>
                    <a:pt x="179" y="130"/>
                  </a:lnTo>
                  <a:lnTo>
                    <a:pt x="161" y="148"/>
                  </a:lnTo>
                  <a:lnTo>
                    <a:pt x="145" y="162"/>
                  </a:lnTo>
                  <a:lnTo>
                    <a:pt x="145" y="162"/>
                  </a:lnTo>
                  <a:lnTo>
                    <a:pt x="161" y="176"/>
                  </a:lnTo>
                  <a:lnTo>
                    <a:pt x="174" y="188"/>
                  </a:lnTo>
                  <a:lnTo>
                    <a:pt x="177" y="195"/>
                  </a:lnTo>
                  <a:lnTo>
                    <a:pt x="180" y="201"/>
                  </a:lnTo>
                  <a:lnTo>
                    <a:pt x="183" y="205"/>
                  </a:lnTo>
                  <a:lnTo>
                    <a:pt x="183" y="211"/>
                  </a:lnTo>
                  <a:lnTo>
                    <a:pt x="183" y="211"/>
                  </a:lnTo>
                  <a:lnTo>
                    <a:pt x="183" y="220"/>
                  </a:lnTo>
                  <a:lnTo>
                    <a:pt x="180" y="227"/>
                  </a:lnTo>
                  <a:lnTo>
                    <a:pt x="176" y="231"/>
                  </a:lnTo>
                  <a:lnTo>
                    <a:pt x="173" y="233"/>
                  </a:lnTo>
                  <a:lnTo>
                    <a:pt x="170" y="233"/>
                  </a:lnTo>
                  <a:lnTo>
                    <a:pt x="170" y="233"/>
                  </a:lnTo>
                  <a:lnTo>
                    <a:pt x="167" y="233"/>
                  </a:lnTo>
                  <a:lnTo>
                    <a:pt x="163" y="230"/>
                  </a:lnTo>
                  <a:lnTo>
                    <a:pt x="158" y="224"/>
                  </a:lnTo>
                  <a:lnTo>
                    <a:pt x="154" y="214"/>
                  </a:lnTo>
                  <a:lnTo>
                    <a:pt x="154" y="214"/>
                  </a:lnTo>
                  <a:lnTo>
                    <a:pt x="147" y="204"/>
                  </a:lnTo>
                  <a:lnTo>
                    <a:pt x="141" y="194"/>
                  </a:lnTo>
                  <a:lnTo>
                    <a:pt x="132" y="184"/>
                  </a:lnTo>
                  <a:lnTo>
                    <a:pt x="125" y="175"/>
                  </a:lnTo>
                  <a:lnTo>
                    <a:pt x="125" y="175"/>
                  </a:lnTo>
                  <a:lnTo>
                    <a:pt x="103" y="155"/>
                  </a:lnTo>
                  <a:lnTo>
                    <a:pt x="92" y="146"/>
                  </a:lnTo>
                  <a:lnTo>
                    <a:pt x="80" y="139"/>
                  </a:lnTo>
                  <a:lnTo>
                    <a:pt x="84" y="13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2" name="Freeform 113"/>
            <p:cNvSpPr>
              <a:spLocks noEditPoints="1"/>
            </p:cNvSpPr>
            <p:nvPr userDrawn="1"/>
          </p:nvSpPr>
          <p:spPr bwMode="auto">
            <a:xfrm>
              <a:off x="2868613" y="1771651"/>
              <a:ext cx="131762" cy="114300"/>
            </a:xfrm>
            <a:custGeom>
              <a:avLst/>
              <a:gdLst/>
              <a:ahLst/>
              <a:cxnLst>
                <a:cxn ang="0">
                  <a:pos x="142" y="200"/>
                </a:cxn>
                <a:cxn ang="0">
                  <a:pos x="194" y="168"/>
                </a:cxn>
                <a:cxn ang="0">
                  <a:pos x="210" y="145"/>
                </a:cxn>
                <a:cxn ang="0">
                  <a:pos x="219" y="117"/>
                </a:cxn>
                <a:cxn ang="0">
                  <a:pos x="220" y="94"/>
                </a:cxn>
                <a:cxn ang="0">
                  <a:pos x="207" y="50"/>
                </a:cxn>
                <a:cxn ang="0">
                  <a:pos x="169" y="20"/>
                </a:cxn>
                <a:cxn ang="0">
                  <a:pos x="135" y="14"/>
                </a:cxn>
                <a:cxn ang="0">
                  <a:pos x="120" y="14"/>
                </a:cxn>
                <a:cxn ang="0">
                  <a:pos x="127" y="30"/>
                </a:cxn>
                <a:cxn ang="0">
                  <a:pos x="129" y="42"/>
                </a:cxn>
                <a:cxn ang="0">
                  <a:pos x="129" y="55"/>
                </a:cxn>
                <a:cxn ang="0">
                  <a:pos x="117" y="98"/>
                </a:cxn>
                <a:cxn ang="0">
                  <a:pos x="98" y="142"/>
                </a:cxn>
                <a:cxn ang="0">
                  <a:pos x="75" y="178"/>
                </a:cxn>
                <a:cxn ang="0">
                  <a:pos x="55" y="194"/>
                </a:cxn>
                <a:cxn ang="0">
                  <a:pos x="40" y="194"/>
                </a:cxn>
                <a:cxn ang="0">
                  <a:pos x="24" y="178"/>
                </a:cxn>
                <a:cxn ang="0">
                  <a:pos x="11" y="155"/>
                </a:cxn>
                <a:cxn ang="0">
                  <a:pos x="3" y="136"/>
                </a:cxn>
                <a:cxn ang="0">
                  <a:pos x="0" y="117"/>
                </a:cxn>
                <a:cxn ang="0">
                  <a:pos x="13" y="68"/>
                </a:cxn>
                <a:cxn ang="0">
                  <a:pos x="35" y="40"/>
                </a:cxn>
                <a:cxn ang="0">
                  <a:pos x="72" y="13"/>
                </a:cxn>
                <a:cxn ang="0">
                  <a:pos x="117" y="1"/>
                </a:cxn>
                <a:cxn ang="0">
                  <a:pos x="145" y="1"/>
                </a:cxn>
                <a:cxn ang="0">
                  <a:pos x="180" y="8"/>
                </a:cxn>
                <a:cxn ang="0">
                  <a:pos x="209" y="23"/>
                </a:cxn>
                <a:cxn ang="0">
                  <a:pos x="230" y="45"/>
                </a:cxn>
                <a:cxn ang="0">
                  <a:pos x="245" y="71"/>
                </a:cxn>
                <a:cxn ang="0">
                  <a:pos x="249" y="103"/>
                </a:cxn>
                <a:cxn ang="0">
                  <a:pos x="246" y="129"/>
                </a:cxn>
                <a:cxn ang="0">
                  <a:pos x="233" y="159"/>
                </a:cxn>
                <a:cxn ang="0">
                  <a:pos x="211" y="182"/>
                </a:cxn>
                <a:cxn ang="0">
                  <a:pos x="171" y="204"/>
                </a:cxn>
                <a:cxn ang="0">
                  <a:pos x="119" y="207"/>
                </a:cxn>
                <a:cxn ang="0">
                  <a:pos x="33" y="71"/>
                </a:cxn>
                <a:cxn ang="0">
                  <a:pos x="21" y="118"/>
                </a:cxn>
                <a:cxn ang="0">
                  <a:pos x="27" y="147"/>
                </a:cxn>
                <a:cxn ang="0">
                  <a:pos x="39" y="165"/>
                </a:cxn>
                <a:cxn ang="0">
                  <a:pos x="49" y="166"/>
                </a:cxn>
                <a:cxn ang="0">
                  <a:pos x="62" y="156"/>
                </a:cxn>
                <a:cxn ang="0">
                  <a:pos x="84" y="120"/>
                </a:cxn>
                <a:cxn ang="0">
                  <a:pos x="104" y="71"/>
                </a:cxn>
                <a:cxn ang="0">
                  <a:pos x="111" y="43"/>
                </a:cxn>
                <a:cxn ang="0">
                  <a:pos x="111" y="30"/>
                </a:cxn>
                <a:cxn ang="0">
                  <a:pos x="109" y="16"/>
                </a:cxn>
                <a:cxn ang="0">
                  <a:pos x="88" y="21"/>
                </a:cxn>
                <a:cxn ang="0">
                  <a:pos x="62" y="37"/>
                </a:cxn>
                <a:cxn ang="0">
                  <a:pos x="42" y="56"/>
                </a:cxn>
              </a:cxnLst>
              <a:rect l="0" t="0" r="r" b="b"/>
              <a:pathLst>
                <a:path w="249" h="215">
                  <a:moveTo>
                    <a:pt x="119" y="207"/>
                  </a:moveTo>
                  <a:lnTo>
                    <a:pt x="119" y="207"/>
                  </a:lnTo>
                  <a:lnTo>
                    <a:pt x="142" y="200"/>
                  </a:lnTo>
                  <a:lnTo>
                    <a:pt x="161" y="191"/>
                  </a:lnTo>
                  <a:lnTo>
                    <a:pt x="180" y="181"/>
                  </a:lnTo>
                  <a:lnTo>
                    <a:pt x="194" y="168"/>
                  </a:lnTo>
                  <a:lnTo>
                    <a:pt x="200" y="160"/>
                  </a:lnTo>
                  <a:lnTo>
                    <a:pt x="206" y="153"/>
                  </a:lnTo>
                  <a:lnTo>
                    <a:pt x="210" y="145"/>
                  </a:lnTo>
                  <a:lnTo>
                    <a:pt x="214" y="136"/>
                  </a:lnTo>
                  <a:lnTo>
                    <a:pt x="217" y="127"/>
                  </a:lnTo>
                  <a:lnTo>
                    <a:pt x="219" y="117"/>
                  </a:lnTo>
                  <a:lnTo>
                    <a:pt x="220" y="105"/>
                  </a:lnTo>
                  <a:lnTo>
                    <a:pt x="220" y="94"/>
                  </a:lnTo>
                  <a:lnTo>
                    <a:pt x="220" y="94"/>
                  </a:lnTo>
                  <a:lnTo>
                    <a:pt x="219" y="78"/>
                  </a:lnTo>
                  <a:lnTo>
                    <a:pt x="214" y="63"/>
                  </a:lnTo>
                  <a:lnTo>
                    <a:pt x="207" y="50"/>
                  </a:lnTo>
                  <a:lnTo>
                    <a:pt x="197" y="37"/>
                  </a:lnTo>
                  <a:lnTo>
                    <a:pt x="184" y="29"/>
                  </a:lnTo>
                  <a:lnTo>
                    <a:pt x="169" y="20"/>
                  </a:lnTo>
                  <a:lnTo>
                    <a:pt x="153" y="16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4" y="23"/>
                  </a:lnTo>
                  <a:lnTo>
                    <a:pt x="127" y="30"/>
                  </a:lnTo>
                  <a:lnTo>
                    <a:pt x="129" y="36"/>
                  </a:lnTo>
                  <a:lnTo>
                    <a:pt x="129" y="42"/>
                  </a:lnTo>
                  <a:lnTo>
                    <a:pt x="129" y="42"/>
                  </a:lnTo>
                  <a:lnTo>
                    <a:pt x="129" y="45"/>
                  </a:lnTo>
                  <a:lnTo>
                    <a:pt x="129" y="45"/>
                  </a:lnTo>
                  <a:lnTo>
                    <a:pt x="129" y="55"/>
                  </a:lnTo>
                  <a:lnTo>
                    <a:pt x="126" y="68"/>
                  </a:lnTo>
                  <a:lnTo>
                    <a:pt x="122" y="82"/>
                  </a:lnTo>
                  <a:lnTo>
                    <a:pt x="117" y="98"/>
                  </a:lnTo>
                  <a:lnTo>
                    <a:pt x="117" y="98"/>
                  </a:lnTo>
                  <a:lnTo>
                    <a:pt x="109" y="121"/>
                  </a:lnTo>
                  <a:lnTo>
                    <a:pt x="98" y="142"/>
                  </a:lnTo>
                  <a:lnTo>
                    <a:pt x="87" y="162"/>
                  </a:lnTo>
                  <a:lnTo>
                    <a:pt x="75" y="178"/>
                  </a:lnTo>
                  <a:lnTo>
                    <a:pt x="75" y="178"/>
                  </a:lnTo>
                  <a:lnTo>
                    <a:pt x="69" y="185"/>
                  </a:lnTo>
                  <a:lnTo>
                    <a:pt x="64" y="189"/>
                  </a:lnTo>
                  <a:lnTo>
                    <a:pt x="55" y="194"/>
                  </a:lnTo>
                  <a:lnTo>
                    <a:pt x="48" y="195"/>
                  </a:lnTo>
                  <a:lnTo>
                    <a:pt x="48" y="195"/>
                  </a:lnTo>
                  <a:lnTo>
                    <a:pt x="40" y="194"/>
                  </a:lnTo>
                  <a:lnTo>
                    <a:pt x="35" y="191"/>
                  </a:lnTo>
                  <a:lnTo>
                    <a:pt x="29" y="185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19" y="166"/>
                  </a:lnTo>
                  <a:lnTo>
                    <a:pt x="11" y="155"/>
                  </a:lnTo>
                  <a:lnTo>
                    <a:pt x="11" y="155"/>
                  </a:lnTo>
                  <a:lnTo>
                    <a:pt x="6" y="146"/>
                  </a:lnTo>
                  <a:lnTo>
                    <a:pt x="3" y="136"/>
                  </a:lnTo>
                  <a:lnTo>
                    <a:pt x="1" y="12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100"/>
                  </a:lnTo>
                  <a:lnTo>
                    <a:pt x="6" y="84"/>
                  </a:lnTo>
                  <a:lnTo>
                    <a:pt x="13" y="68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35" y="40"/>
                  </a:lnTo>
                  <a:lnTo>
                    <a:pt x="46" y="30"/>
                  </a:lnTo>
                  <a:lnTo>
                    <a:pt x="59" y="20"/>
                  </a:lnTo>
                  <a:lnTo>
                    <a:pt x="72" y="13"/>
                  </a:lnTo>
                  <a:lnTo>
                    <a:pt x="87" y="8"/>
                  </a:lnTo>
                  <a:lnTo>
                    <a:pt x="101" y="4"/>
                  </a:lnTo>
                  <a:lnTo>
                    <a:pt x="117" y="1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5" y="1"/>
                  </a:lnTo>
                  <a:lnTo>
                    <a:pt x="158" y="3"/>
                  </a:lnTo>
                  <a:lnTo>
                    <a:pt x="169" y="4"/>
                  </a:lnTo>
                  <a:lnTo>
                    <a:pt x="180" y="8"/>
                  </a:lnTo>
                  <a:lnTo>
                    <a:pt x="191" y="13"/>
                  </a:lnTo>
                  <a:lnTo>
                    <a:pt x="200" y="17"/>
                  </a:lnTo>
                  <a:lnTo>
                    <a:pt x="209" y="23"/>
                  </a:lnTo>
                  <a:lnTo>
                    <a:pt x="217" y="29"/>
                  </a:lnTo>
                  <a:lnTo>
                    <a:pt x="225" y="36"/>
                  </a:lnTo>
                  <a:lnTo>
                    <a:pt x="230" y="45"/>
                  </a:lnTo>
                  <a:lnTo>
                    <a:pt x="236" y="53"/>
                  </a:lnTo>
                  <a:lnTo>
                    <a:pt x="240" y="62"/>
                  </a:lnTo>
                  <a:lnTo>
                    <a:pt x="245" y="71"/>
                  </a:lnTo>
                  <a:lnTo>
                    <a:pt x="248" y="81"/>
                  </a:lnTo>
                  <a:lnTo>
                    <a:pt x="249" y="92"/>
                  </a:lnTo>
                  <a:lnTo>
                    <a:pt x="249" y="103"/>
                  </a:lnTo>
                  <a:lnTo>
                    <a:pt x="249" y="103"/>
                  </a:lnTo>
                  <a:lnTo>
                    <a:pt x="249" y="116"/>
                  </a:lnTo>
                  <a:lnTo>
                    <a:pt x="246" y="129"/>
                  </a:lnTo>
                  <a:lnTo>
                    <a:pt x="243" y="139"/>
                  </a:lnTo>
                  <a:lnTo>
                    <a:pt x="239" y="149"/>
                  </a:lnTo>
                  <a:lnTo>
                    <a:pt x="233" y="159"/>
                  </a:lnTo>
                  <a:lnTo>
                    <a:pt x="227" y="168"/>
                  </a:lnTo>
                  <a:lnTo>
                    <a:pt x="219" y="176"/>
                  </a:lnTo>
                  <a:lnTo>
                    <a:pt x="211" y="182"/>
                  </a:lnTo>
                  <a:lnTo>
                    <a:pt x="201" y="189"/>
                  </a:lnTo>
                  <a:lnTo>
                    <a:pt x="193" y="195"/>
                  </a:lnTo>
                  <a:lnTo>
                    <a:pt x="171" y="204"/>
                  </a:lnTo>
                  <a:lnTo>
                    <a:pt x="146" y="211"/>
                  </a:lnTo>
                  <a:lnTo>
                    <a:pt x="122" y="215"/>
                  </a:lnTo>
                  <a:lnTo>
                    <a:pt x="119" y="207"/>
                  </a:lnTo>
                  <a:close/>
                  <a:moveTo>
                    <a:pt x="42" y="56"/>
                  </a:moveTo>
                  <a:lnTo>
                    <a:pt x="42" y="56"/>
                  </a:lnTo>
                  <a:lnTo>
                    <a:pt x="33" y="71"/>
                  </a:lnTo>
                  <a:lnTo>
                    <a:pt x="26" y="85"/>
                  </a:lnTo>
                  <a:lnTo>
                    <a:pt x="23" y="101"/>
                  </a:lnTo>
                  <a:lnTo>
                    <a:pt x="21" y="118"/>
                  </a:lnTo>
                  <a:lnTo>
                    <a:pt x="21" y="118"/>
                  </a:lnTo>
                  <a:lnTo>
                    <a:pt x="23" y="133"/>
                  </a:lnTo>
                  <a:lnTo>
                    <a:pt x="27" y="147"/>
                  </a:lnTo>
                  <a:lnTo>
                    <a:pt x="30" y="155"/>
                  </a:lnTo>
                  <a:lnTo>
                    <a:pt x="35" y="160"/>
                  </a:lnTo>
                  <a:lnTo>
                    <a:pt x="39" y="165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9" y="166"/>
                  </a:lnTo>
                  <a:lnTo>
                    <a:pt x="53" y="165"/>
                  </a:lnTo>
                  <a:lnTo>
                    <a:pt x="58" y="162"/>
                  </a:lnTo>
                  <a:lnTo>
                    <a:pt x="62" y="156"/>
                  </a:lnTo>
                  <a:lnTo>
                    <a:pt x="72" y="142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91" y="104"/>
                  </a:lnTo>
                  <a:lnTo>
                    <a:pt x="98" y="87"/>
                  </a:lnTo>
                  <a:lnTo>
                    <a:pt x="104" y="71"/>
                  </a:lnTo>
                  <a:lnTo>
                    <a:pt x="109" y="56"/>
                  </a:lnTo>
                  <a:lnTo>
                    <a:pt x="109" y="56"/>
                  </a:lnTo>
                  <a:lnTo>
                    <a:pt x="111" y="43"/>
                  </a:lnTo>
                  <a:lnTo>
                    <a:pt x="111" y="35"/>
                  </a:lnTo>
                  <a:lnTo>
                    <a:pt x="111" y="35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23"/>
                  </a:lnTo>
                  <a:lnTo>
                    <a:pt x="109" y="16"/>
                  </a:lnTo>
                  <a:lnTo>
                    <a:pt x="109" y="16"/>
                  </a:lnTo>
                  <a:lnTo>
                    <a:pt x="98" y="19"/>
                  </a:lnTo>
                  <a:lnTo>
                    <a:pt x="88" y="21"/>
                  </a:lnTo>
                  <a:lnTo>
                    <a:pt x="80" y="26"/>
                  </a:lnTo>
                  <a:lnTo>
                    <a:pt x="71" y="32"/>
                  </a:lnTo>
                  <a:lnTo>
                    <a:pt x="62" y="37"/>
                  </a:lnTo>
                  <a:lnTo>
                    <a:pt x="55" y="43"/>
                  </a:lnTo>
                  <a:lnTo>
                    <a:pt x="48" y="49"/>
                  </a:lnTo>
                  <a:lnTo>
                    <a:pt x="42" y="56"/>
                  </a:lnTo>
                  <a:lnTo>
                    <a:pt x="42" y="5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3" name="Freeform 114"/>
            <p:cNvSpPr>
              <a:spLocks noEditPoints="1"/>
            </p:cNvSpPr>
            <p:nvPr userDrawn="1"/>
          </p:nvSpPr>
          <p:spPr bwMode="auto">
            <a:xfrm>
              <a:off x="3035300" y="1751013"/>
              <a:ext cx="150813" cy="149225"/>
            </a:xfrm>
            <a:custGeom>
              <a:avLst/>
              <a:gdLst/>
              <a:ahLst/>
              <a:cxnLst>
                <a:cxn ang="0">
                  <a:pos x="101" y="197"/>
                </a:cxn>
                <a:cxn ang="0">
                  <a:pos x="125" y="212"/>
                </a:cxn>
                <a:cxn ang="0">
                  <a:pos x="119" y="232"/>
                </a:cxn>
                <a:cxn ang="0">
                  <a:pos x="107" y="223"/>
                </a:cxn>
                <a:cxn ang="0">
                  <a:pos x="84" y="197"/>
                </a:cxn>
                <a:cxn ang="0">
                  <a:pos x="9" y="235"/>
                </a:cxn>
                <a:cxn ang="0">
                  <a:pos x="61" y="194"/>
                </a:cxn>
                <a:cxn ang="0">
                  <a:pos x="38" y="152"/>
                </a:cxn>
                <a:cxn ang="0">
                  <a:pos x="19" y="188"/>
                </a:cxn>
                <a:cxn ang="0">
                  <a:pos x="3" y="185"/>
                </a:cxn>
                <a:cxn ang="0">
                  <a:pos x="4" y="164"/>
                </a:cxn>
                <a:cxn ang="0">
                  <a:pos x="26" y="148"/>
                </a:cxn>
                <a:cxn ang="0">
                  <a:pos x="39" y="132"/>
                </a:cxn>
                <a:cxn ang="0">
                  <a:pos x="257" y="128"/>
                </a:cxn>
                <a:cxn ang="0">
                  <a:pos x="284" y="155"/>
                </a:cxn>
                <a:cxn ang="0">
                  <a:pos x="267" y="162"/>
                </a:cxn>
                <a:cxn ang="0">
                  <a:pos x="228" y="188"/>
                </a:cxn>
                <a:cxn ang="0">
                  <a:pos x="120" y="164"/>
                </a:cxn>
                <a:cxn ang="0">
                  <a:pos x="200" y="161"/>
                </a:cxn>
                <a:cxn ang="0">
                  <a:pos x="225" y="185"/>
                </a:cxn>
                <a:cxn ang="0">
                  <a:pos x="210" y="193"/>
                </a:cxn>
                <a:cxn ang="0">
                  <a:pos x="156" y="235"/>
                </a:cxn>
                <a:cxn ang="0">
                  <a:pos x="75" y="271"/>
                </a:cxn>
                <a:cxn ang="0">
                  <a:pos x="42" y="267"/>
                </a:cxn>
                <a:cxn ang="0">
                  <a:pos x="125" y="233"/>
                </a:cxn>
                <a:cxn ang="0">
                  <a:pos x="167" y="28"/>
                </a:cxn>
                <a:cxn ang="0">
                  <a:pos x="167" y="2"/>
                </a:cxn>
                <a:cxn ang="0">
                  <a:pos x="204" y="10"/>
                </a:cxn>
                <a:cxn ang="0">
                  <a:pos x="190" y="17"/>
                </a:cxn>
                <a:cxn ang="0">
                  <a:pos x="252" y="6"/>
                </a:cxn>
                <a:cxn ang="0">
                  <a:pos x="283" y="38"/>
                </a:cxn>
                <a:cxn ang="0">
                  <a:pos x="191" y="54"/>
                </a:cxn>
                <a:cxn ang="0">
                  <a:pos x="168" y="58"/>
                </a:cxn>
                <a:cxn ang="0">
                  <a:pos x="167" y="42"/>
                </a:cxn>
                <a:cxn ang="0">
                  <a:pos x="109" y="57"/>
                </a:cxn>
                <a:cxn ang="0">
                  <a:pos x="84" y="57"/>
                </a:cxn>
                <a:cxn ang="0">
                  <a:pos x="33" y="38"/>
                </a:cxn>
                <a:cxn ang="0">
                  <a:pos x="19" y="28"/>
                </a:cxn>
                <a:cxn ang="0">
                  <a:pos x="84" y="0"/>
                </a:cxn>
                <a:cxn ang="0">
                  <a:pos x="120" y="7"/>
                </a:cxn>
                <a:cxn ang="0">
                  <a:pos x="109" y="17"/>
                </a:cxn>
                <a:cxn ang="0">
                  <a:pos x="58" y="128"/>
                </a:cxn>
                <a:cxn ang="0">
                  <a:pos x="35" y="128"/>
                </a:cxn>
                <a:cxn ang="0">
                  <a:pos x="35" y="52"/>
                </a:cxn>
                <a:cxn ang="0">
                  <a:pos x="219" y="65"/>
                </a:cxn>
                <a:cxn ang="0">
                  <a:pos x="254" y="71"/>
                </a:cxn>
                <a:cxn ang="0">
                  <a:pos x="245" y="83"/>
                </a:cxn>
                <a:cxn ang="0">
                  <a:pos x="246" y="125"/>
                </a:cxn>
                <a:cxn ang="0">
                  <a:pos x="228" y="130"/>
                </a:cxn>
                <a:cxn ang="0">
                  <a:pos x="59" y="123"/>
                </a:cxn>
                <a:cxn ang="0">
                  <a:pos x="97" y="113"/>
                </a:cxn>
                <a:cxn ang="0">
                  <a:pos x="119" y="75"/>
                </a:cxn>
                <a:cxn ang="0">
                  <a:pos x="181" y="75"/>
                </a:cxn>
              </a:cxnLst>
              <a:rect l="0" t="0" r="r" b="b"/>
              <a:pathLst>
                <a:path w="284" h="281">
                  <a:moveTo>
                    <a:pt x="101" y="184"/>
                  </a:moveTo>
                  <a:lnTo>
                    <a:pt x="101" y="184"/>
                  </a:lnTo>
                  <a:lnTo>
                    <a:pt x="90" y="193"/>
                  </a:lnTo>
                  <a:lnTo>
                    <a:pt x="90" y="193"/>
                  </a:lnTo>
                  <a:lnTo>
                    <a:pt x="101" y="197"/>
                  </a:lnTo>
                  <a:lnTo>
                    <a:pt x="113" y="201"/>
                  </a:lnTo>
                  <a:lnTo>
                    <a:pt x="113" y="201"/>
                  </a:lnTo>
                  <a:lnTo>
                    <a:pt x="119" y="204"/>
                  </a:lnTo>
                  <a:lnTo>
                    <a:pt x="123" y="209"/>
                  </a:lnTo>
                  <a:lnTo>
                    <a:pt x="125" y="212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22"/>
                  </a:lnTo>
                  <a:lnTo>
                    <a:pt x="123" y="227"/>
                  </a:lnTo>
                  <a:lnTo>
                    <a:pt x="119" y="232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3" y="232"/>
                  </a:lnTo>
                  <a:lnTo>
                    <a:pt x="112" y="230"/>
                  </a:lnTo>
                  <a:lnTo>
                    <a:pt x="107" y="223"/>
                  </a:lnTo>
                  <a:lnTo>
                    <a:pt x="107" y="223"/>
                  </a:lnTo>
                  <a:lnTo>
                    <a:pt x="103" y="216"/>
                  </a:lnTo>
                  <a:lnTo>
                    <a:pt x="97" y="210"/>
                  </a:lnTo>
                  <a:lnTo>
                    <a:pt x="91" y="203"/>
                  </a:lnTo>
                  <a:lnTo>
                    <a:pt x="84" y="197"/>
                  </a:lnTo>
                  <a:lnTo>
                    <a:pt x="84" y="197"/>
                  </a:lnTo>
                  <a:lnTo>
                    <a:pt x="67" y="209"/>
                  </a:lnTo>
                  <a:lnTo>
                    <a:pt x="49" y="219"/>
                  </a:lnTo>
                  <a:lnTo>
                    <a:pt x="30" y="227"/>
                  </a:lnTo>
                  <a:lnTo>
                    <a:pt x="9" y="235"/>
                  </a:lnTo>
                  <a:lnTo>
                    <a:pt x="6" y="229"/>
                  </a:lnTo>
                  <a:lnTo>
                    <a:pt x="6" y="229"/>
                  </a:lnTo>
                  <a:lnTo>
                    <a:pt x="36" y="212"/>
                  </a:lnTo>
                  <a:lnTo>
                    <a:pt x="49" y="204"/>
                  </a:lnTo>
                  <a:lnTo>
                    <a:pt x="61" y="194"/>
                  </a:lnTo>
                  <a:lnTo>
                    <a:pt x="71" y="185"/>
                  </a:lnTo>
                  <a:lnTo>
                    <a:pt x="81" y="175"/>
                  </a:lnTo>
                  <a:lnTo>
                    <a:pt x="91" y="164"/>
                  </a:lnTo>
                  <a:lnTo>
                    <a:pt x="101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3" y="167"/>
                  </a:lnTo>
                  <a:lnTo>
                    <a:pt x="27" y="180"/>
                  </a:lnTo>
                  <a:lnTo>
                    <a:pt x="23" y="184"/>
                  </a:lnTo>
                  <a:lnTo>
                    <a:pt x="19" y="188"/>
                  </a:lnTo>
                  <a:lnTo>
                    <a:pt x="14" y="190"/>
                  </a:lnTo>
                  <a:lnTo>
                    <a:pt x="11" y="191"/>
                  </a:lnTo>
                  <a:lnTo>
                    <a:pt x="11" y="191"/>
                  </a:lnTo>
                  <a:lnTo>
                    <a:pt x="6" y="190"/>
                  </a:lnTo>
                  <a:lnTo>
                    <a:pt x="3" y="185"/>
                  </a:lnTo>
                  <a:lnTo>
                    <a:pt x="0" y="18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4" y="164"/>
                  </a:lnTo>
                  <a:lnTo>
                    <a:pt x="4" y="164"/>
                  </a:lnTo>
                  <a:lnTo>
                    <a:pt x="11" y="161"/>
                  </a:lnTo>
                  <a:lnTo>
                    <a:pt x="11" y="161"/>
                  </a:lnTo>
                  <a:lnTo>
                    <a:pt x="19" y="155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29" y="142"/>
                  </a:lnTo>
                  <a:lnTo>
                    <a:pt x="32" y="132"/>
                  </a:lnTo>
                  <a:lnTo>
                    <a:pt x="39" y="132"/>
                  </a:lnTo>
                  <a:lnTo>
                    <a:pt x="39" y="132"/>
                  </a:lnTo>
                  <a:lnTo>
                    <a:pt x="39" y="136"/>
                  </a:lnTo>
                  <a:lnTo>
                    <a:pt x="39" y="136"/>
                  </a:lnTo>
                  <a:lnTo>
                    <a:pt x="39" y="142"/>
                  </a:lnTo>
                  <a:lnTo>
                    <a:pt x="241" y="142"/>
                  </a:lnTo>
                  <a:lnTo>
                    <a:pt x="257" y="128"/>
                  </a:lnTo>
                  <a:lnTo>
                    <a:pt x="257" y="128"/>
                  </a:lnTo>
                  <a:lnTo>
                    <a:pt x="281" y="149"/>
                  </a:lnTo>
                  <a:lnTo>
                    <a:pt x="281" y="149"/>
                  </a:lnTo>
                  <a:lnTo>
                    <a:pt x="284" y="154"/>
                  </a:lnTo>
                  <a:lnTo>
                    <a:pt x="284" y="155"/>
                  </a:lnTo>
                  <a:lnTo>
                    <a:pt x="284" y="155"/>
                  </a:lnTo>
                  <a:lnTo>
                    <a:pt x="284" y="158"/>
                  </a:lnTo>
                  <a:lnTo>
                    <a:pt x="281" y="159"/>
                  </a:lnTo>
                  <a:lnTo>
                    <a:pt x="267" y="162"/>
                  </a:lnTo>
                  <a:lnTo>
                    <a:pt x="267" y="162"/>
                  </a:lnTo>
                  <a:lnTo>
                    <a:pt x="257" y="170"/>
                  </a:lnTo>
                  <a:lnTo>
                    <a:pt x="257" y="170"/>
                  </a:lnTo>
                  <a:lnTo>
                    <a:pt x="232" y="191"/>
                  </a:lnTo>
                  <a:lnTo>
                    <a:pt x="228" y="188"/>
                  </a:lnTo>
                  <a:lnTo>
                    <a:pt x="228" y="188"/>
                  </a:lnTo>
                  <a:lnTo>
                    <a:pt x="236" y="171"/>
                  </a:lnTo>
                  <a:lnTo>
                    <a:pt x="243" y="152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20" y="164"/>
                  </a:lnTo>
                  <a:lnTo>
                    <a:pt x="112" y="172"/>
                  </a:lnTo>
                  <a:lnTo>
                    <a:pt x="185" y="172"/>
                  </a:lnTo>
                  <a:lnTo>
                    <a:pt x="185" y="172"/>
                  </a:lnTo>
                  <a:lnTo>
                    <a:pt x="200" y="161"/>
                  </a:lnTo>
                  <a:lnTo>
                    <a:pt x="200" y="161"/>
                  </a:lnTo>
                  <a:lnTo>
                    <a:pt x="212" y="171"/>
                  </a:lnTo>
                  <a:lnTo>
                    <a:pt x="222" y="181"/>
                  </a:lnTo>
                  <a:lnTo>
                    <a:pt x="222" y="181"/>
                  </a:lnTo>
                  <a:lnTo>
                    <a:pt x="225" y="183"/>
                  </a:lnTo>
                  <a:lnTo>
                    <a:pt x="225" y="185"/>
                  </a:lnTo>
                  <a:lnTo>
                    <a:pt x="225" y="185"/>
                  </a:lnTo>
                  <a:lnTo>
                    <a:pt x="225" y="187"/>
                  </a:lnTo>
                  <a:lnTo>
                    <a:pt x="222" y="188"/>
                  </a:lnTo>
                  <a:lnTo>
                    <a:pt x="210" y="193"/>
                  </a:lnTo>
                  <a:lnTo>
                    <a:pt x="210" y="193"/>
                  </a:lnTo>
                  <a:lnTo>
                    <a:pt x="196" y="206"/>
                  </a:lnTo>
                  <a:lnTo>
                    <a:pt x="184" y="216"/>
                  </a:lnTo>
                  <a:lnTo>
                    <a:pt x="171" y="226"/>
                  </a:lnTo>
                  <a:lnTo>
                    <a:pt x="156" y="235"/>
                  </a:lnTo>
                  <a:lnTo>
                    <a:pt x="156" y="235"/>
                  </a:lnTo>
                  <a:lnTo>
                    <a:pt x="141" y="245"/>
                  </a:lnTo>
                  <a:lnTo>
                    <a:pt x="125" y="253"/>
                  </a:lnTo>
                  <a:lnTo>
                    <a:pt x="109" y="259"/>
                  </a:lnTo>
                  <a:lnTo>
                    <a:pt x="91" y="267"/>
                  </a:lnTo>
                  <a:lnTo>
                    <a:pt x="75" y="271"/>
                  </a:lnTo>
                  <a:lnTo>
                    <a:pt x="56" y="275"/>
                  </a:lnTo>
                  <a:lnTo>
                    <a:pt x="11" y="281"/>
                  </a:lnTo>
                  <a:lnTo>
                    <a:pt x="10" y="274"/>
                  </a:lnTo>
                  <a:lnTo>
                    <a:pt x="10" y="274"/>
                  </a:lnTo>
                  <a:lnTo>
                    <a:pt x="42" y="267"/>
                  </a:lnTo>
                  <a:lnTo>
                    <a:pt x="65" y="261"/>
                  </a:lnTo>
                  <a:lnTo>
                    <a:pt x="84" y="253"/>
                  </a:lnTo>
                  <a:lnTo>
                    <a:pt x="101" y="245"/>
                  </a:lnTo>
                  <a:lnTo>
                    <a:pt x="101" y="245"/>
                  </a:lnTo>
                  <a:lnTo>
                    <a:pt x="125" y="233"/>
                  </a:lnTo>
                  <a:lnTo>
                    <a:pt x="145" y="219"/>
                  </a:lnTo>
                  <a:lnTo>
                    <a:pt x="165" y="203"/>
                  </a:lnTo>
                  <a:lnTo>
                    <a:pt x="185" y="184"/>
                  </a:lnTo>
                  <a:lnTo>
                    <a:pt x="101" y="184"/>
                  </a:lnTo>
                  <a:close/>
                  <a:moveTo>
                    <a:pt x="167" y="28"/>
                  </a:moveTo>
                  <a:lnTo>
                    <a:pt x="167" y="2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2"/>
                  </a:lnTo>
                  <a:lnTo>
                    <a:pt x="167" y="2"/>
                  </a:lnTo>
                  <a:lnTo>
                    <a:pt x="194" y="4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203" y="7"/>
                  </a:lnTo>
                  <a:lnTo>
                    <a:pt x="204" y="10"/>
                  </a:lnTo>
                  <a:lnTo>
                    <a:pt x="204" y="10"/>
                  </a:lnTo>
                  <a:lnTo>
                    <a:pt x="203" y="13"/>
                  </a:lnTo>
                  <a:lnTo>
                    <a:pt x="201" y="15"/>
                  </a:lnTo>
                  <a:lnTo>
                    <a:pt x="190" y="17"/>
                  </a:lnTo>
                  <a:lnTo>
                    <a:pt x="190" y="17"/>
                  </a:lnTo>
                  <a:lnTo>
                    <a:pt x="190" y="28"/>
                  </a:lnTo>
                  <a:lnTo>
                    <a:pt x="232" y="28"/>
                  </a:lnTo>
                  <a:lnTo>
                    <a:pt x="232" y="28"/>
                  </a:lnTo>
                  <a:lnTo>
                    <a:pt x="252" y="6"/>
                  </a:lnTo>
                  <a:lnTo>
                    <a:pt x="252" y="6"/>
                  </a:lnTo>
                  <a:lnTo>
                    <a:pt x="281" y="32"/>
                  </a:lnTo>
                  <a:lnTo>
                    <a:pt x="281" y="32"/>
                  </a:lnTo>
                  <a:lnTo>
                    <a:pt x="283" y="36"/>
                  </a:lnTo>
                  <a:lnTo>
                    <a:pt x="283" y="36"/>
                  </a:lnTo>
                  <a:lnTo>
                    <a:pt x="283" y="38"/>
                  </a:lnTo>
                  <a:lnTo>
                    <a:pt x="280" y="38"/>
                  </a:lnTo>
                  <a:lnTo>
                    <a:pt x="190" y="38"/>
                  </a:lnTo>
                  <a:lnTo>
                    <a:pt x="190" y="38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0" y="57"/>
                  </a:lnTo>
                  <a:lnTo>
                    <a:pt x="188" y="58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68" y="58"/>
                  </a:lnTo>
                  <a:lnTo>
                    <a:pt x="167" y="57"/>
                  </a:lnTo>
                  <a:lnTo>
                    <a:pt x="167" y="55"/>
                  </a:lnTo>
                  <a:lnTo>
                    <a:pt x="167" y="5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67" y="38"/>
                  </a:lnTo>
                  <a:lnTo>
                    <a:pt x="109" y="38"/>
                  </a:lnTo>
                  <a:lnTo>
                    <a:pt x="109" y="54"/>
                  </a:lnTo>
                  <a:lnTo>
                    <a:pt x="109" y="54"/>
                  </a:lnTo>
                  <a:lnTo>
                    <a:pt x="109" y="57"/>
                  </a:lnTo>
                  <a:lnTo>
                    <a:pt x="106" y="58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5" y="58"/>
                  </a:lnTo>
                  <a:lnTo>
                    <a:pt x="84" y="57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85" y="38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19" y="39"/>
                  </a:lnTo>
                  <a:lnTo>
                    <a:pt x="6" y="41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19" y="28"/>
                  </a:lnTo>
                  <a:lnTo>
                    <a:pt x="33" y="28"/>
                  </a:lnTo>
                  <a:lnTo>
                    <a:pt x="85" y="28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1" y="3"/>
                  </a:lnTo>
                  <a:lnTo>
                    <a:pt x="101" y="3"/>
                  </a:lnTo>
                  <a:lnTo>
                    <a:pt x="117" y="4"/>
                  </a:lnTo>
                  <a:lnTo>
                    <a:pt x="120" y="7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2" y="12"/>
                  </a:lnTo>
                  <a:lnTo>
                    <a:pt x="119" y="13"/>
                  </a:lnTo>
                  <a:lnTo>
                    <a:pt x="109" y="17"/>
                  </a:lnTo>
                  <a:lnTo>
                    <a:pt x="109" y="28"/>
                  </a:lnTo>
                  <a:lnTo>
                    <a:pt x="167" y="28"/>
                  </a:lnTo>
                  <a:close/>
                  <a:moveTo>
                    <a:pt x="59" y="125"/>
                  </a:moveTo>
                  <a:lnTo>
                    <a:pt x="59" y="125"/>
                  </a:lnTo>
                  <a:lnTo>
                    <a:pt x="58" y="128"/>
                  </a:lnTo>
                  <a:lnTo>
                    <a:pt x="56" y="129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6" y="129"/>
                  </a:lnTo>
                  <a:lnTo>
                    <a:pt x="35" y="128"/>
                  </a:lnTo>
                  <a:lnTo>
                    <a:pt x="35" y="126"/>
                  </a:lnTo>
                  <a:lnTo>
                    <a:pt x="35" y="126"/>
                  </a:lnTo>
                  <a:lnTo>
                    <a:pt x="36" y="87"/>
                  </a:lnTo>
                  <a:lnTo>
                    <a:pt x="36" y="87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48" y="58"/>
                  </a:lnTo>
                  <a:lnTo>
                    <a:pt x="61" y="65"/>
                  </a:lnTo>
                  <a:lnTo>
                    <a:pt x="219" y="65"/>
                  </a:lnTo>
                  <a:lnTo>
                    <a:pt x="219" y="65"/>
                  </a:lnTo>
                  <a:lnTo>
                    <a:pt x="230" y="52"/>
                  </a:lnTo>
                  <a:lnTo>
                    <a:pt x="230" y="52"/>
                  </a:lnTo>
                  <a:lnTo>
                    <a:pt x="251" y="68"/>
                  </a:lnTo>
                  <a:lnTo>
                    <a:pt x="251" y="68"/>
                  </a:lnTo>
                  <a:lnTo>
                    <a:pt x="254" y="71"/>
                  </a:lnTo>
                  <a:lnTo>
                    <a:pt x="255" y="74"/>
                  </a:lnTo>
                  <a:lnTo>
                    <a:pt x="255" y="74"/>
                  </a:lnTo>
                  <a:lnTo>
                    <a:pt x="254" y="75"/>
                  </a:lnTo>
                  <a:lnTo>
                    <a:pt x="252" y="77"/>
                  </a:lnTo>
                  <a:lnTo>
                    <a:pt x="245" y="83"/>
                  </a:lnTo>
                  <a:lnTo>
                    <a:pt x="245" y="83"/>
                  </a:lnTo>
                  <a:lnTo>
                    <a:pt x="245" y="103"/>
                  </a:lnTo>
                  <a:lnTo>
                    <a:pt x="245" y="103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5" y="128"/>
                  </a:lnTo>
                  <a:lnTo>
                    <a:pt x="242" y="129"/>
                  </a:lnTo>
                  <a:lnTo>
                    <a:pt x="236" y="130"/>
                  </a:lnTo>
                  <a:lnTo>
                    <a:pt x="228" y="130"/>
                  </a:lnTo>
                  <a:lnTo>
                    <a:pt x="228" y="130"/>
                  </a:lnTo>
                  <a:lnTo>
                    <a:pt x="222" y="130"/>
                  </a:lnTo>
                  <a:lnTo>
                    <a:pt x="222" y="129"/>
                  </a:lnTo>
                  <a:lnTo>
                    <a:pt x="222" y="128"/>
                  </a:lnTo>
                  <a:lnTo>
                    <a:pt x="222" y="123"/>
                  </a:lnTo>
                  <a:lnTo>
                    <a:pt x="59" y="123"/>
                  </a:lnTo>
                  <a:lnTo>
                    <a:pt x="59" y="125"/>
                  </a:lnTo>
                  <a:close/>
                  <a:moveTo>
                    <a:pt x="97" y="75"/>
                  </a:moveTo>
                  <a:lnTo>
                    <a:pt x="59" y="75"/>
                  </a:lnTo>
                  <a:lnTo>
                    <a:pt x="59" y="113"/>
                  </a:lnTo>
                  <a:lnTo>
                    <a:pt x="97" y="113"/>
                  </a:lnTo>
                  <a:lnTo>
                    <a:pt x="97" y="75"/>
                  </a:lnTo>
                  <a:close/>
                  <a:moveTo>
                    <a:pt x="119" y="113"/>
                  </a:moveTo>
                  <a:lnTo>
                    <a:pt x="158" y="113"/>
                  </a:lnTo>
                  <a:lnTo>
                    <a:pt x="158" y="75"/>
                  </a:lnTo>
                  <a:lnTo>
                    <a:pt x="119" y="75"/>
                  </a:lnTo>
                  <a:lnTo>
                    <a:pt x="119" y="113"/>
                  </a:lnTo>
                  <a:close/>
                  <a:moveTo>
                    <a:pt x="181" y="113"/>
                  </a:moveTo>
                  <a:lnTo>
                    <a:pt x="222" y="113"/>
                  </a:lnTo>
                  <a:lnTo>
                    <a:pt x="222" y="75"/>
                  </a:lnTo>
                  <a:lnTo>
                    <a:pt x="181" y="75"/>
                  </a:lnTo>
                  <a:lnTo>
                    <a:pt x="181" y="1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4" name="Freeform 115"/>
            <p:cNvSpPr>
              <a:spLocks/>
            </p:cNvSpPr>
            <p:nvPr userDrawn="1"/>
          </p:nvSpPr>
          <p:spPr bwMode="auto">
            <a:xfrm>
              <a:off x="3217863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3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80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5" y="19"/>
                </a:cxn>
                <a:cxn ang="0">
                  <a:pos x="113" y="35"/>
                </a:cxn>
                <a:cxn ang="0">
                  <a:pos x="151" y="34"/>
                </a:cxn>
                <a:cxn ang="0">
                  <a:pos x="162" y="31"/>
                </a:cxn>
                <a:cxn ang="0">
                  <a:pos x="175" y="42"/>
                </a:cxn>
                <a:cxn ang="0">
                  <a:pos x="160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2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6" y="93"/>
                </a:cxn>
                <a:cxn ang="0">
                  <a:pos x="194" y="89"/>
                </a:cxn>
                <a:cxn ang="0">
                  <a:pos x="212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7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5" y="202"/>
                </a:cxn>
                <a:cxn ang="0">
                  <a:pos x="113" y="165"/>
                </a:cxn>
                <a:cxn ang="0">
                  <a:pos x="78" y="190"/>
                </a:cxn>
                <a:cxn ang="0">
                  <a:pos x="67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9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2" y="257"/>
                </a:cxn>
                <a:cxn ang="0">
                  <a:pos x="57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3" y="148"/>
                </a:cxn>
                <a:cxn ang="0">
                  <a:pos x="109" y="122"/>
                </a:cxn>
                <a:cxn ang="0">
                  <a:pos x="94" y="115"/>
                </a:cxn>
                <a:cxn ang="0">
                  <a:pos x="64" y="126"/>
                </a:cxn>
                <a:cxn ang="0">
                  <a:pos x="26" y="155"/>
                </a:cxn>
                <a:cxn ang="0">
                  <a:pos x="12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8" y="44"/>
                  </a:lnTo>
                  <a:lnTo>
                    <a:pt x="93" y="32"/>
                  </a:lnTo>
                  <a:lnTo>
                    <a:pt x="93" y="32"/>
                  </a:lnTo>
                  <a:lnTo>
                    <a:pt x="96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90" y="10"/>
                  </a:lnTo>
                  <a:lnTo>
                    <a:pt x="83" y="7"/>
                  </a:lnTo>
                  <a:lnTo>
                    <a:pt x="83" y="7"/>
                  </a:lnTo>
                  <a:lnTo>
                    <a:pt x="80" y="6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0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2" y="2"/>
                  </a:lnTo>
                  <a:lnTo>
                    <a:pt x="115" y="5"/>
                  </a:lnTo>
                  <a:lnTo>
                    <a:pt x="123" y="10"/>
                  </a:lnTo>
                  <a:lnTo>
                    <a:pt x="125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5" y="19"/>
                  </a:lnTo>
                  <a:lnTo>
                    <a:pt x="122" y="23"/>
                  </a:lnTo>
                  <a:lnTo>
                    <a:pt x="122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1" y="42"/>
                  </a:lnTo>
                  <a:lnTo>
                    <a:pt x="151" y="34"/>
                  </a:lnTo>
                  <a:lnTo>
                    <a:pt x="151" y="34"/>
                  </a:lnTo>
                  <a:lnTo>
                    <a:pt x="157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3" y="35"/>
                  </a:lnTo>
                  <a:lnTo>
                    <a:pt x="175" y="38"/>
                  </a:lnTo>
                  <a:lnTo>
                    <a:pt x="175" y="42"/>
                  </a:lnTo>
                  <a:lnTo>
                    <a:pt x="175" y="42"/>
                  </a:lnTo>
                  <a:lnTo>
                    <a:pt x="174" y="47"/>
                  </a:lnTo>
                  <a:lnTo>
                    <a:pt x="170" y="51"/>
                  </a:lnTo>
                  <a:lnTo>
                    <a:pt x="160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4" y="118"/>
                  </a:lnTo>
                  <a:lnTo>
                    <a:pt x="54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2" y="104"/>
                  </a:lnTo>
                  <a:lnTo>
                    <a:pt x="117" y="107"/>
                  </a:lnTo>
                  <a:lnTo>
                    <a:pt x="122" y="112"/>
                  </a:lnTo>
                  <a:lnTo>
                    <a:pt x="126" y="118"/>
                  </a:lnTo>
                  <a:lnTo>
                    <a:pt x="131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6" y="93"/>
                  </a:lnTo>
                  <a:lnTo>
                    <a:pt x="196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7" y="89"/>
                  </a:lnTo>
                  <a:lnTo>
                    <a:pt x="197" y="89"/>
                  </a:lnTo>
                  <a:lnTo>
                    <a:pt x="204" y="89"/>
                  </a:lnTo>
                  <a:lnTo>
                    <a:pt x="212" y="91"/>
                  </a:lnTo>
                  <a:lnTo>
                    <a:pt x="219" y="96"/>
                  </a:lnTo>
                  <a:lnTo>
                    <a:pt x="225" y="100"/>
                  </a:lnTo>
                  <a:lnTo>
                    <a:pt x="225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1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5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7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5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3" y="165"/>
                  </a:lnTo>
                  <a:lnTo>
                    <a:pt x="113" y="165"/>
                  </a:lnTo>
                  <a:lnTo>
                    <a:pt x="103" y="171"/>
                  </a:lnTo>
                  <a:lnTo>
                    <a:pt x="93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70" y="202"/>
                  </a:lnTo>
                  <a:lnTo>
                    <a:pt x="67" y="207"/>
                  </a:lnTo>
                  <a:lnTo>
                    <a:pt x="67" y="212"/>
                  </a:lnTo>
                  <a:lnTo>
                    <a:pt x="67" y="212"/>
                  </a:lnTo>
                  <a:lnTo>
                    <a:pt x="67" y="219"/>
                  </a:lnTo>
                  <a:lnTo>
                    <a:pt x="70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6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9" y="228"/>
                  </a:lnTo>
                  <a:lnTo>
                    <a:pt x="189" y="228"/>
                  </a:lnTo>
                  <a:lnTo>
                    <a:pt x="196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9" y="254"/>
                  </a:lnTo>
                  <a:lnTo>
                    <a:pt x="189" y="257"/>
                  </a:lnTo>
                  <a:lnTo>
                    <a:pt x="189" y="257"/>
                  </a:lnTo>
                  <a:lnTo>
                    <a:pt x="168" y="258"/>
                  </a:lnTo>
                  <a:lnTo>
                    <a:pt x="141" y="259"/>
                  </a:lnTo>
                  <a:lnTo>
                    <a:pt x="141" y="259"/>
                  </a:lnTo>
                  <a:lnTo>
                    <a:pt x="119" y="258"/>
                  </a:lnTo>
                  <a:lnTo>
                    <a:pt x="102" y="257"/>
                  </a:lnTo>
                  <a:lnTo>
                    <a:pt x="86" y="254"/>
                  </a:lnTo>
                  <a:lnTo>
                    <a:pt x="72" y="249"/>
                  </a:lnTo>
                  <a:lnTo>
                    <a:pt x="64" y="243"/>
                  </a:lnTo>
                  <a:lnTo>
                    <a:pt x="57" y="235"/>
                  </a:lnTo>
                  <a:lnTo>
                    <a:pt x="52" y="226"/>
                  </a:lnTo>
                  <a:lnTo>
                    <a:pt x="51" y="215"/>
                  </a:lnTo>
                  <a:lnTo>
                    <a:pt x="51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3" y="148"/>
                  </a:lnTo>
                  <a:lnTo>
                    <a:pt x="113" y="148"/>
                  </a:lnTo>
                  <a:lnTo>
                    <a:pt x="113" y="132"/>
                  </a:lnTo>
                  <a:lnTo>
                    <a:pt x="112" y="126"/>
                  </a:lnTo>
                  <a:lnTo>
                    <a:pt x="109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9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6" y="116"/>
                  </a:lnTo>
                  <a:lnTo>
                    <a:pt x="75" y="120"/>
                  </a:lnTo>
                  <a:lnTo>
                    <a:pt x="64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2" y="165"/>
                  </a:lnTo>
                  <a:lnTo>
                    <a:pt x="12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6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1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8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5" name="Freeform 116"/>
            <p:cNvSpPr>
              <a:spLocks noEditPoints="1"/>
            </p:cNvSpPr>
            <p:nvPr userDrawn="1"/>
          </p:nvSpPr>
          <p:spPr bwMode="auto">
            <a:xfrm>
              <a:off x="3384550" y="1758951"/>
              <a:ext cx="138113" cy="128587"/>
            </a:xfrm>
            <a:custGeom>
              <a:avLst/>
              <a:gdLst/>
              <a:ahLst/>
              <a:cxnLst>
                <a:cxn ang="0">
                  <a:pos x="81" y="203"/>
                </a:cxn>
                <a:cxn ang="0">
                  <a:pos x="105" y="212"/>
                </a:cxn>
                <a:cxn ang="0">
                  <a:pos x="115" y="209"/>
                </a:cxn>
                <a:cxn ang="0">
                  <a:pos x="121" y="200"/>
                </a:cxn>
                <a:cxn ang="0">
                  <a:pos x="141" y="128"/>
                </a:cxn>
                <a:cxn ang="0">
                  <a:pos x="141" y="90"/>
                </a:cxn>
                <a:cxn ang="0">
                  <a:pos x="135" y="80"/>
                </a:cxn>
                <a:cxn ang="0">
                  <a:pos x="123" y="77"/>
                </a:cxn>
                <a:cxn ang="0">
                  <a:pos x="96" y="81"/>
                </a:cxn>
                <a:cxn ang="0">
                  <a:pos x="34" y="217"/>
                </a:cxn>
                <a:cxn ang="0">
                  <a:pos x="21" y="235"/>
                </a:cxn>
                <a:cxn ang="0">
                  <a:pos x="12" y="235"/>
                </a:cxn>
                <a:cxn ang="0">
                  <a:pos x="3" y="223"/>
                </a:cxn>
                <a:cxn ang="0">
                  <a:pos x="6" y="214"/>
                </a:cxn>
                <a:cxn ang="0">
                  <a:pos x="31" y="172"/>
                </a:cxn>
                <a:cxn ang="0">
                  <a:pos x="73" y="87"/>
                </a:cxn>
                <a:cxn ang="0">
                  <a:pos x="32" y="99"/>
                </a:cxn>
                <a:cxn ang="0">
                  <a:pos x="23" y="101"/>
                </a:cxn>
                <a:cxn ang="0">
                  <a:pos x="15" y="97"/>
                </a:cxn>
                <a:cxn ang="0">
                  <a:pos x="2" y="80"/>
                </a:cxn>
                <a:cxn ang="0">
                  <a:pos x="0" y="67"/>
                </a:cxn>
                <a:cxn ang="0">
                  <a:pos x="3" y="65"/>
                </a:cxn>
                <a:cxn ang="0">
                  <a:pos x="6" y="67"/>
                </a:cxn>
                <a:cxn ang="0">
                  <a:pos x="23" y="77"/>
                </a:cxn>
                <a:cxn ang="0">
                  <a:pos x="47" y="74"/>
                </a:cxn>
                <a:cxn ang="0">
                  <a:pos x="79" y="68"/>
                </a:cxn>
                <a:cxn ang="0">
                  <a:pos x="90" y="23"/>
                </a:cxn>
                <a:cxn ang="0">
                  <a:pos x="87" y="16"/>
                </a:cxn>
                <a:cxn ang="0">
                  <a:pos x="79" y="9"/>
                </a:cxn>
                <a:cxn ang="0">
                  <a:pos x="73" y="4"/>
                </a:cxn>
                <a:cxn ang="0">
                  <a:pos x="80" y="0"/>
                </a:cxn>
                <a:cxn ang="0">
                  <a:pos x="92" y="0"/>
                </a:cxn>
                <a:cxn ang="0">
                  <a:pos x="113" y="7"/>
                </a:cxn>
                <a:cxn ang="0">
                  <a:pos x="121" y="19"/>
                </a:cxn>
                <a:cxn ang="0">
                  <a:pos x="118" y="26"/>
                </a:cxn>
                <a:cxn ang="0">
                  <a:pos x="108" y="44"/>
                </a:cxn>
                <a:cxn ang="0">
                  <a:pos x="100" y="64"/>
                </a:cxn>
                <a:cxn ang="0">
                  <a:pos x="126" y="61"/>
                </a:cxn>
                <a:cxn ang="0">
                  <a:pos x="148" y="68"/>
                </a:cxn>
                <a:cxn ang="0">
                  <a:pos x="160" y="90"/>
                </a:cxn>
                <a:cxn ang="0">
                  <a:pos x="163" y="110"/>
                </a:cxn>
                <a:cxn ang="0">
                  <a:pos x="148" y="196"/>
                </a:cxn>
                <a:cxn ang="0">
                  <a:pos x="138" y="217"/>
                </a:cxn>
                <a:cxn ang="0">
                  <a:pos x="110" y="242"/>
                </a:cxn>
                <a:cxn ang="0">
                  <a:pos x="97" y="242"/>
                </a:cxn>
                <a:cxn ang="0">
                  <a:pos x="90" y="232"/>
                </a:cxn>
                <a:cxn ang="0">
                  <a:pos x="84" y="222"/>
                </a:cxn>
                <a:cxn ang="0">
                  <a:pos x="189" y="58"/>
                </a:cxn>
                <a:cxn ang="0">
                  <a:pos x="219" y="71"/>
                </a:cxn>
                <a:cxn ang="0">
                  <a:pos x="239" y="91"/>
                </a:cxn>
                <a:cxn ang="0">
                  <a:pos x="260" y="132"/>
                </a:cxn>
                <a:cxn ang="0">
                  <a:pos x="261" y="155"/>
                </a:cxn>
                <a:cxn ang="0">
                  <a:pos x="248" y="167"/>
                </a:cxn>
                <a:cxn ang="0">
                  <a:pos x="238" y="161"/>
                </a:cxn>
                <a:cxn ang="0">
                  <a:pos x="229" y="158"/>
                </a:cxn>
                <a:cxn ang="0">
                  <a:pos x="193" y="161"/>
                </a:cxn>
                <a:cxn ang="0">
                  <a:pos x="213" y="146"/>
                </a:cxn>
                <a:cxn ang="0">
                  <a:pos x="234" y="139"/>
                </a:cxn>
                <a:cxn ang="0">
                  <a:pos x="235" y="132"/>
                </a:cxn>
                <a:cxn ang="0">
                  <a:pos x="232" y="119"/>
                </a:cxn>
                <a:cxn ang="0">
                  <a:pos x="218" y="93"/>
                </a:cxn>
                <a:cxn ang="0">
                  <a:pos x="195" y="71"/>
                </a:cxn>
              </a:cxnLst>
              <a:rect l="0" t="0" r="r" b="b"/>
              <a:pathLst>
                <a:path w="261" h="243">
                  <a:moveTo>
                    <a:pt x="68" y="196"/>
                  </a:moveTo>
                  <a:lnTo>
                    <a:pt x="68" y="196"/>
                  </a:lnTo>
                  <a:lnTo>
                    <a:pt x="81" y="203"/>
                  </a:lnTo>
                  <a:lnTo>
                    <a:pt x="92" y="209"/>
                  </a:lnTo>
                  <a:lnTo>
                    <a:pt x="99" y="212"/>
                  </a:lnTo>
                  <a:lnTo>
                    <a:pt x="105" y="212"/>
                  </a:lnTo>
                  <a:lnTo>
                    <a:pt x="105" y="212"/>
                  </a:lnTo>
                  <a:lnTo>
                    <a:pt x="110" y="212"/>
                  </a:lnTo>
                  <a:lnTo>
                    <a:pt x="115" y="209"/>
                  </a:lnTo>
                  <a:lnTo>
                    <a:pt x="118" y="204"/>
                  </a:lnTo>
                  <a:lnTo>
                    <a:pt x="121" y="200"/>
                  </a:lnTo>
                  <a:lnTo>
                    <a:pt x="121" y="200"/>
                  </a:lnTo>
                  <a:lnTo>
                    <a:pt x="129" y="178"/>
                  </a:lnTo>
                  <a:lnTo>
                    <a:pt x="137" y="152"/>
                  </a:lnTo>
                  <a:lnTo>
                    <a:pt x="141" y="128"/>
                  </a:lnTo>
                  <a:lnTo>
                    <a:pt x="142" y="104"/>
                  </a:lnTo>
                  <a:lnTo>
                    <a:pt x="142" y="104"/>
                  </a:lnTo>
                  <a:lnTo>
                    <a:pt x="141" y="90"/>
                  </a:lnTo>
                  <a:lnTo>
                    <a:pt x="139" y="86"/>
                  </a:lnTo>
                  <a:lnTo>
                    <a:pt x="138" y="81"/>
                  </a:lnTo>
                  <a:lnTo>
                    <a:pt x="135" y="80"/>
                  </a:lnTo>
                  <a:lnTo>
                    <a:pt x="132" y="77"/>
                  </a:lnTo>
                  <a:lnTo>
                    <a:pt x="123" y="77"/>
                  </a:lnTo>
                  <a:lnTo>
                    <a:pt x="123" y="77"/>
                  </a:lnTo>
                  <a:lnTo>
                    <a:pt x="110" y="77"/>
                  </a:lnTo>
                  <a:lnTo>
                    <a:pt x="96" y="81"/>
                  </a:lnTo>
                  <a:lnTo>
                    <a:pt x="96" y="81"/>
                  </a:lnTo>
                  <a:lnTo>
                    <a:pt x="65" y="151"/>
                  </a:lnTo>
                  <a:lnTo>
                    <a:pt x="34" y="217"/>
                  </a:lnTo>
                  <a:lnTo>
                    <a:pt x="34" y="217"/>
                  </a:lnTo>
                  <a:lnTo>
                    <a:pt x="29" y="227"/>
                  </a:lnTo>
                  <a:lnTo>
                    <a:pt x="25" y="232"/>
                  </a:lnTo>
                  <a:lnTo>
                    <a:pt x="21" y="235"/>
                  </a:lnTo>
                  <a:lnTo>
                    <a:pt x="16" y="235"/>
                  </a:lnTo>
                  <a:lnTo>
                    <a:pt x="16" y="235"/>
                  </a:lnTo>
                  <a:lnTo>
                    <a:pt x="12" y="235"/>
                  </a:lnTo>
                  <a:lnTo>
                    <a:pt x="7" y="232"/>
                  </a:lnTo>
                  <a:lnTo>
                    <a:pt x="5" y="227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5" y="219"/>
                  </a:lnTo>
                  <a:lnTo>
                    <a:pt x="6" y="214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31" y="172"/>
                  </a:lnTo>
                  <a:lnTo>
                    <a:pt x="47" y="143"/>
                  </a:lnTo>
                  <a:lnTo>
                    <a:pt x="60" y="116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48" y="93"/>
                  </a:lnTo>
                  <a:lnTo>
                    <a:pt x="32" y="99"/>
                  </a:lnTo>
                  <a:lnTo>
                    <a:pt x="32" y="99"/>
                  </a:lnTo>
                  <a:lnTo>
                    <a:pt x="26" y="100"/>
                  </a:lnTo>
                  <a:lnTo>
                    <a:pt x="23" y="101"/>
                  </a:lnTo>
                  <a:lnTo>
                    <a:pt x="23" y="101"/>
                  </a:lnTo>
                  <a:lnTo>
                    <a:pt x="19" y="100"/>
                  </a:lnTo>
                  <a:lnTo>
                    <a:pt x="15" y="97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2" y="80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67"/>
                  </a:lnTo>
                  <a:lnTo>
                    <a:pt x="2" y="65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5" y="65"/>
                  </a:lnTo>
                  <a:lnTo>
                    <a:pt x="6" y="67"/>
                  </a:lnTo>
                  <a:lnTo>
                    <a:pt x="6" y="67"/>
                  </a:lnTo>
                  <a:lnTo>
                    <a:pt x="16" y="74"/>
                  </a:lnTo>
                  <a:lnTo>
                    <a:pt x="21" y="75"/>
                  </a:lnTo>
                  <a:lnTo>
                    <a:pt x="23" y="77"/>
                  </a:lnTo>
                  <a:lnTo>
                    <a:pt x="23" y="77"/>
                  </a:lnTo>
                  <a:lnTo>
                    <a:pt x="35" y="75"/>
                  </a:lnTo>
                  <a:lnTo>
                    <a:pt x="47" y="74"/>
                  </a:lnTo>
                  <a:lnTo>
                    <a:pt x="47" y="74"/>
                  </a:lnTo>
                  <a:lnTo>
                    <a:pt x="79" y="68"/>
                  </a:lnTo>
                  <a:lnTo>
                    <a:pt x="79" y="68"/>
                  </a:lnTo>
                  <a:lnTo>
                    <a:pt x="83" y="54"/>
                  </a:lnTo>
                  <a:lnTo>
                    <a:pt x="87" y="41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0" y="19"/>
                  </a:lnTo>
                  <a:lnTo>
                    <a:pt x="87" y="16"/>
                  </a:lnTo>
                  <a:lnTo>
                    <a:pt x="84" y="13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4" y="7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4" y="3"/>
                  </a:lnTo>
                  <a:lnTo>
                    <a:pt x="77" y="2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92" y="0"/>
                  </a:lnTo>
                  <a:lnTo>
                    <a:pt x="99" y="2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9" y="13"/>
                  </a:lnTo>
                  <a:lnTo>
                    <a:pt x="121" y="16"/>
                  </a:lnTo>
                  <a:lnTo>
                    <a:pt x="121" y="19"/>
                  </a:lnTo>
                  <a:lnTo>
                    <a:pt x="121" y="19"/>
                  </a:lnTo>
                  <a:lnTo>
                    <a:pt x="121" y="22"/>
                  </a:lnTo>
                  <a:lnTo>
                    <a:pt x="118" y="26"/>
                  </a:lnTo>
                  <a:lnTo>
                    <a:pt x="118" y="26"/>
                  </a:lnTo>
                  <a:lnTo>
                    <a:pt x="113" y="33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0" y="64"/>
                  </a:lnTo>
                  <a:lnTo>
                    <a:pt x="100" y="64"/>
                  </a:lnTo>
                  <a:lnTo>
                    <a:pt x="115" y="62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35" y="62"/>
                  </a:lnTo>
                  <a:lnTo>
                    <a:pt x="141" y="64"/>
                  </a:lnTo>
                  <a:lnTo>
                    <a:pt x="148" y="68"/>
                  </a:lnTo>
                  <a:lnTo>
                    <a:pt x="152" y="74"/>
                  </a:lnTo>
                  <a:lnTo>
                    <a:pt x="157" y="81"/>
                  </a:lnTo>
                  <a:lnTo>
                    <a:pt x="160" y="90"/>
                  </a:lnTo>
                  <a:lnTo>
                    <a:pt x="161" y="99"/>
                  </a:lnTo>
                  <a:lnTo>
                    <a:pt x="163" y="110"/>
                  </a:lnTo>
                  <a:lnTo>
                    <a:pt x="163" y="110"/>
                  </a:lnTo>
                  <a:lnTo>
                    <a:pt x="160" y="139"/>
                  </a:lnTo>
                  <a:lnTo>
                    <a:pt x="155" y="168"/>
                  </a:lnTo>
                  <a:lnTo>
                    <a:pt x="148" y="196"/>
                  </a:lnTo>
                  <a:lnTo>
                    <a:pt x="144" y="207"/>
                  </a:lnTo>
                  <a:lnTo>
                    <a:pt x="138" y="217"/>
                  </a:lnTo>
                  <a:lnTo>
                    <a:pt x="138" y="217"/>
                  </a:lnTo>
                  <a:lnTo>
                    <a:pt x="129" y="229"/>
                  </a:lnTo>
                  <a:lnTo>
                    <a:pt x="121" y="238"/>
                  </a:lnTo>
                  <a:lnTo>
                    <a:pt x="110" y="242"/>
                  </a:lnTo>
                  <a:lnTo>
                    <a:pt x="102" y="243"/>
                  </a:lnTo>
                  <a:lnTo>
                    <a:pt x="102" y="243"/>
                  </a:lnTo>
                  <a:lnTo>
                    <a:pt x="97" y="242"/>
                  </a:lnTo>
                  <a:lnTo>
                    <a:pt x="94" y="240"/>
                  </a:lnTo>
                  <a:lnTo>
                    <a:pt x="92" y="238"/>
                  </a:lnTo>
                  <a:lnTo>
                    <a:pt x="90" y="232"/>
                  </a:lnTo>
                  <a:lnTo>
                    <a:pt x="90" y="232"/>
                  </a:lnTo>
                  <a:lnTo>
                    <a:pt x="89" y="227"/>
                  </a:lnTo>
                  <a:lnTo>
                    <a:pt x="84" y="222"/>
                  </a:lnTo>
                  <a:lnTo>
                    <a:pt x="63" y="203"/>
                  </a:lnTo>
                  <a:lnTo>
                    <a:pt x="68" y="196"/>
                  </a:lnTo>
                  <a:close/>
                  <a:moveTo>
                    <a:pt x="189" y="58"/>
                  </a:moveTo>
                  <a:lnTo>
                    <a:pt x="189" y="58"/>
                  </a:lnTo>
                  <a:lnTo>
                    <a:pt x="205" y="64"/>
                  </a:lnTo>
                  <a:lnTo>
                    <a:pt x="219" y="71"/>
                  </a:lnTo>
                  <a:lnTo>
                    <a:pt x="231" y="81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50" y="104"/>
                  </a:lnTo>
                  <a:lnTo>
                    <a:pt x="255" y="119"/>
                  </a:lnTo>
                  <a:lnTo>
                    <a:pt x="260" y="132"/>
                  </a:lnTo>
                  <a:lnTo>
                    <a:pt x="261" y="145"/>
                  </a:lnTo>
                  <a:lnTo>
                    <a:pt x="261" y="145"/>
                  </a:lnTo>
                  <a:lnTo>
                    <a:pt x="261" y="155"/>
                  </a:lnTo>
                  <a:lnTo>
                    <a:pt x="258" y="161"/>
                  </a:lnTo>
                  <a:lnTo>
                    <a:pt x="254" y="165"/>
                  </a:lnTo>
                  <a:lnTo>
                    <a:pt x="248" y="167"/>
                  </a:lnTo>
                  <a:lnTo>
                    <a:pt x="248" y="167"/>
                  </a:lnTo>
                  <a:lnTo>
                    <a:pt x="242" y="165"/>
                  </a:lnTo>
                  <a:lnTo>
                    <a:pt x="238" y="161"/>
                  </a:lnTo>
                  <a:lnTo>
                    <a:pt x="238" y="161"/>
                  </a:lnTo>
                  <a:lnTo>
                    <a:pt x="234" y="158"/>
                  </a:lnTo>
                  <a:lnTo>
                    <a:pt x="229" y="158"/>
                  </a:lnTo>
                  <a:lnTo>
                    <a:pt x="229" y="158"/>
                  </a:lnTo>
                  <a:lnTo>
                    <a:pt x="213" y="158"/>
                  </a:lnTo>
                  <a:lnTo>
                    <a:pt x="193" y="161"/>
                  </a:lnTo>
                  <a:lnTo>
                    <a:pt x="192" y="152"/>
                  </a:lnTo>
                  <a:lnTo>
                    <a:pt x="192" y="152"/>
                  </a:lnTo>
                  <a:lnTo>
                    <a:pt x="213" y="146"/>
                  </a:lnTo>
                  <a:lnTo>
                    <a:pt x="229" y="142"/>
                  </a:lnTo>
                  <a:lnTo>
                    <a:pt x="229" y="142"/>
                  </a:lnTo>
                  <a:lnTo>
                    <a:pt x="234" y="139"/>
                  </a:lnTo>
                  <a:lnTo>
                    <a:pt x="235" y="136"/>
                  </a:lnTo>
                  <a:lnTo>
                    <a:pt x="235" y="132"/>
                  </a:lnTo>
                  <a:lnTo>
                    <a:pt x="235" y="132"/>
                  </a:lnTo>
                  <a:lnTo>
                    <a:pt x="235" y="128"/>
                  </a:lnTo>
                  <a:lnTo>
                    <a:pt x="235" y="128"/>
                  </a:lnTo>
                  <a:lnTo>
                    <a:pt x="232" y="119"/>
                  </a:lnTo>
                  <a:lnTo>
                    <a:pt x="229" y="109"/>
                  </a:lnTo>
                  <a:lnTo>
                    <a:pt x="224" y="100"/>
                  </a:lnTo>
                  <a:lnTo>
                    <a:pt x="218" y="93"/>
                  </a:lnTo>
                  <a:lnTo>
                    <a:pt x="210" y="84"/>
                  </a:lnTo>
                  <a:lnTo>
                    <a:pt x="203" y="77"/>
                  </a:lnTo>
                  <a:lnTo>
                    <a:pt x="195" y="71"/>
                  </a:lnTo>
                  <a:lnTo>
                    <a:pt x="186" y="65"/>
                  </a:lnTo>
                  <a:lnTo>
                    <a:pt x="189" y="58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6" name="Freeform 117"/>
            <p:cNvSpPr>
              <a:spLocks noEditPoints="1"/>
            </p:cNvSpPr>
            <p:nvPr userDrawn="1"/>
          </p:nvSpPr>
          <p:spPr bwMode="auto">
            <a:xfrm>
              <a:off x="3552825" y="1755776"/>
              <a:ext cx="130175" cy="138112"/>
            </a:xfrm>
            <a:custGeom>
              <a:avLst/>
              <a:gdLst/>
              <a:ahLst/>
              <a:cxnLst>
                <a:cxn ang="0">
                  <a:pos x="19" y="66"/>
                </a:cxn>
                <a:cxn ang="0">
                  <a:pos x="51" y="68"/>
                </a:cxn>
                <a:cxn ang="0">
                  <a:pos x="84" y="30"/>
                </a:cxn>
                <a:cxn ang="0">
                  <a:pos x="81" y="14"/>
                </a:cxn>
                <a:cxn ang="0">
                  <a:pos x="68" y="6"/>
                </a:cxn>
                <a:cxn ang="0">
                  <a:pos x="71" y="1"/>
                </a:cxn>
                <a:cxn ang="0">
                  <a:pos x="100" y="4"/>
                </a:cxn>
                <a:cxn ang="0">
                  <a:pos x="113" y="14"/>
                </a:cxn>
                <a:cxn ang="0">
                  <a:pos x="111" y="23"/>
                </a:cxn>
                <a:cxn ang="0">
                  <a:pos x="101" y="42"/>
                </a:cxn>
                <a:cxn ang="0">
                  <a:pos x="111" y="52"/>
                </a:cxn>
                <a:cxn ang="0">
                  <a:pos x="130" y="45"/>
                </a:cxn>
                <a:cxn ang="0">
                  <a:pos x="142" y="50"/>
                </a:cxn>
                <a:cxn ang="0">
                  <a:pos x="140" y="61"/>
                </a:cxn>
                <a:cxn ang="0">
                  <a:pos x="114" y="72"/>
                </a:cxn>
                <a:cxn ang="0">
                  <a:pos x="40" y="185"/>
                </a:cxn>
                <a:cxn ang="0">
                  <a:pos x="23" y="210"/>
                </a:cxn>
                <a:cxn ang="0">
                  <a:pos x="10" y="208"/>
                </a:cxn>
                <a:cxn ang="0">
                  <a:pos x="7" y="194"/>
                </a:cxn>
                <a:cxn ang="0">
                  <a:pos x="30" y="155"/>
                </a:cxn>
                <a:cxn ang="0">
                  <a:pos x="66" y="82"/>
                </a:cxn>
                <a:cxn ang="0">
                  <a:pos x="22" y="85"/>
                </a:cxn>
                <a:cxn ang="0">
                  <a:pos x="6" y="59"/>
                </a:cxn>
                <a:cxn ang="0">
                  <a:pos x="196" y="69"/>
                </a:cxn>
                <a:cxn ang="0">
                  <a:pos x="232" y="85"/>
                </a:cxn>
                <a:cxn ang="0">
                  <a:pos x="248" y="107"/>
                </a:cxn>
                <a:cxn ang="0">
                  <a:pos x="238" y="119"/>
                </a:cxn>
                <a:cxn ang="0">
                  <a:pos x="227" y="116"/>
                </a:cxn>
                <a:cxn ang="0">
                  <a:pos x="203" y="111"/>
                </a:cxn>
                <a:cxn ang="0">
                  <a:pos x="175" y="117"/>
                </a:cxn>
                <a:cxn ang="0">
                  <a:pos x="168" y="132"/>
                </a:cxn>
                <a:cxn ang="0">
                  <a:pos x="178" y="194"/>
                </a:cxn>
                <a:cxn ang="0">
                  <a:pos x="226" y="217"/>
                </a:cxn>
                <a:cxn ang="0">
                  <a:pos x="238" y="230"/>
                </a:cxn>
                <a:cxn ang="0">
                  <a:pos x="236" y="243"/>
                </a:cxn>
                <a:cxn ang="0">
                  <a:pos x="222" y="244"/>
                </a:cxn>
                <a:cxn ang="0">
                  <a:pos x="180" y="216"/>
                </a:cxn>
                <a:cxn ang="0">
                  <a:pos x="171" y="244"/>
                </a:cxn>
                <a:cxn ang="0">
                  <a:pos x="138" y="259"/>
                </a:cxn>
                <a:cxn ang="0">
                  <a:pos x="109" y="258"/>
                </a:cxn>
                <a:cxn ang="0">
                  <a:pos x="84" y="239"/>
                </a:cxn>
                <a:cxn ang="0">
                  <a:pos x="81" y="218"/>
                </a:cxn>
                <a:cxn ang="0">
                  <a:pos x="101" y="195"/>
                </a:cxn>
                <a:cxn ang="0">
                  <a:pos x="129" y="189"/>
                </a:cxn>
                <a:cxn ang="0">
                  <a:pos x="152" y="149"/>
                </a:cxn>
                <a:cxn ang="0">
                  <a:pos x="155" y="127"/>
                </a:cxn>
                <a:cxn ang="0">
                  <a:pos x="172" y="107"/>
                </a:cxn>
                <a:cxn ang="0">
                  <a:pos x="206" y="97"/>
                </a:cxn>
                <a:cxn ang="0">
                  <a:pos x="210" y="92"/>
                </a:cxn>
                <a:cxn ang="0">
                  <a:pos x="187" y="79"/>
                </a:cxn>
                <a:cxn ang="0">
                  <a:pos x="124" y="205"/>
                </a:cxn>
                <a:cxn ang="0">
                  <a:pos x="106" y="208"/>
                </a:cxn>
                <a:cxn ang="0">
                  <a:pos x="94" y="220"/>
                </a:cxn>
                <a:cxn ang="0">
                  <a:pos x="95" y="231"/>
                </a:cxn>
                <a:cxn ang="0">
                  <a:pos x="124" y="242"/>
                </a:cxn>
                <a:cxn ang="0">
                  <a:pos x="148" y="237"/>
                </a:cxn>
                <a:cxn ang="0">
                  <a:pos x="158" y="216"/>
                </a:cxn>
                <a:cxn ang="0">
                  <a:pos x="142" y="205"/>
                </a:cxn>
              </a:cxnLst>
              <a:rect l="0" t="0" r="r" b="b"/>
              <a:pathLst>
                <a:path w="248" h="260">
                  <a:moveTo>
                    <a:pt x="6" y="59"/>
                  </a:moveTo>
                  <a:lnTo>
                    <a:pt x="6" y="59"/>
                  </a:lnTo>
                  <a:lnTo>
                    <a:pt x="11" y="64"/>
                  </a:lnTo>
                  <a:lnTo>
                    <a:pt x="19" y="66"/>
                  </a:lnTo>
                  <a:lnTo>
                    <a:pt x="24" y="69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51" y="68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81" y="42"/>
                  </a:lnTo>
                  <a:lnTo>
                    <a:pt x="84" y="30"/>
                  </a:lnTo>
                  <a:lnTo>
                    <a:pt x="84" y="22"/>
                  </a:lnTo>
                  <a:lnTo>
                    <a:pt x="84" y="22"/>
                  </a:lnTo>
                  <a:lnTo>
                    <a:pt x="84" y="19"/>
                  </a:lnTo>
                  <a:lnTo>
                    <a:pt x="81" y="14"/>
                  </a:lnTo>
                  <a:lnTo>
                    <a:pt x="77" y="11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68" y="6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8" y="3"/>
                  </a:lnTo>
                  <a:lnTo>
                    <a:pt x="71" y="1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3" y="1"/>
                  </a:lnTo>
                  <a:lnTo>
                    <a:pt x="100" y="4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11" y="11"/>
                  </a:lnTo>
                  <a:lnTo>
                    <a:pt x="113" y="14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3" y="20"/>
                  </a:lnTo>
                  <a:lnTo>
                    <a:pt x="111" y="23"/>
                  </a:lnTo>
                  <a:lnTo>
                    <a:pt x="111" y="23"/>
                  </a:lnTo>
                  <a:lnTo>
                    <a:pt x="106" y="33"/>
                  </a:lnTo>
                  <a:lnTo>
                    <a:pt x="101" y="42"/>
                  </a:lnTo>
                  <a:lnTo>
                    <a:pt x="101" y="42"/>
                  </a:lnTo>
                  <a:lnTo>
                    <a:pt x="94" y="59"/>
                  </a:lnTo>
                  <a:lnTo>
                    <a:pt x="94" y="59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6" y="45"/>
                  </a:lnTo>
                  <a:lnTo>
                    <a:pt x="130" y="45"/>
                  </a:lnTo>
                  <a:lnTo>
                    <a:pt x="130" y="45"/>
                  </a:lnTo>
                  <a:lnTo>
                    <a:pt x="135" y="45"/>
                  </a:lnTo>
                  <a:lnTo>
                    <a:pt x="139" y="48"/>
                  </a:lnTo>
                  <a:lnTo>
                    <a:pt x="142" y="50"/>
                  </a:lnTo>
                  <a:lnTo>
                    <a:pt x="143" y="55"/>
                  </a:lnTo>
                  <a:lnTo>
                    <a:pt x="143" y="55"/>
                  </a:lnTo>
                  <a:lnTo>
                    <a:pt x="142" y="58"/>
                  </a:lnTo>
                  <a:lnTo>
                    <a:pt x="140" y="61"/>
                  </a:lnTo>
                  <a:lnTo>
                    <a:pt x="136" y="65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14" y="72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64" y="133"/>
                  </a:lnTo>
                  <a:lnTo>
                    <a:pt x="40" y="185"/>
                  </a:lnTo>
                  <a:lnTo>
                    <a:pt x="40" y="185"/>
                  </a:lnTo>
                  <a:lnTo>
                    <a:pt x="33" y="198"/>
                  </a:lnTo>
                  <a:lnTo>
                    <a:pt x="27" y="207"/>
                  </a:lnTo>
                  <a:lnTo>
                    <a:pt x="23" y="210"/>
                  </a:lnTo>
                  <a:lnTo>
                    <a:pt x="17" y="211"/>
                  </a:lnTo>
                  <a:lnTo>
                    <a:pt x="17" y="211"/>
                  </a:lnTo>
                  <a:lnTo>
                    <a:pt x="13" y="210"/>
                  </a:lnTo>
                  <a:lnTo>
                    <a:pt x="10" y="208"/>
                  </a:lnTo>
                  <a:lnTo>
                    <a:pt x="7" y="204"/>
                  </a:lnTo>
                  <a:lnTo>
                    <a:pt x="7" y="200"/>
                  </a:lnTo>
                  <a:lnTo>
                    <a:pt x="7" y="200"/>
                  </a:lnTo>
                  <a:lnTo>
                    <a:pt x="7" y="194"/>
                  </a:lnTo>
                  <a:lnTo>
                    <a:pt x="10" y="187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30" y="155"/>
                  </a:lnTo>
                  <a:lnTo>
                    <a:pt x="43" y="130"/>
                  </a:lnTo>
                  <a:lnTo>
                    <a:pt x="56" y="105"/>
                  </a:lnTo>
                  <a:lnTo>
                    <a:pt x="66" y="82"/>
                  </a:lnTo>
                  <a:lnTo>
                    <a:pt x="66" y="82"/>
                  </a:lnTo>
                  <a:lnTo>
                    <a:pt x="45" y="85"/>
                  </a:lnTo>
                  <a:lnTo>
                    <a:pt x="30" y="87"/>
                  </a:lnTo>
                  <a:lnTo>
                    <a:pt x="30" y="87"/>
                  </a:lnTo>
                  <a:lnTo>
                    <a:pt x="22" y="85"/>
                  </a:lnTo>
                  <a:lnTo>
                    <a:pt x="14" y="81"/>
                  </a:lnTo>
                  <a:lnTo>
                    <a:pt x="7" y="75"/>
                  </a:lnTo>
                  <a:lnTo>
                    <a:pt x="0" y="66"/>
                  </a:lnTo>
                  <a:lnTo>
                    <a:pt x="6" y="59"/>
                  </a:lnTo>
                  <a:close/>
                  <a:moveTo>
                    <a:pt x="167" y="65"/>
                  </a:moveTo>
                  <a:lnTo>
                    <a:pt x="167" y="65"/>
                  </a:lnTo>
                  <a:lnTo>
                    <a:pt x="181" y="66"/>
                  </a:lnTo>
                  <a:lnTo>
                    <a:pt x="196" y="69"/>
                  </a:lnTo>
                  <a:lnTo>
                    <a:pt x="209" y="74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32" y="85"/>
                  </a:lnTo>
                  <a:lnTo>
                    <a:pt x="241" y="92"/>
                  </a:lnTo>
                  <a:lnTo>
                    <a:pt x="246" y="100"/>
                  </a:lnTo>
                  <a:lnTo>
                    <a:pt x="248" y="107"/>
                  </a:lnTo>
                  <a:lnTo>
                    <a:pt x="248" y="107"/>
                  </a:lnTo>
                  <a:lnTo>
                    <a:pt x="246" y="113"/>
                  </a:lnTo>
                  <a:lnTo>
                    <a:pt x="245" y="116"/>
                  </a:lnTo>
                  <a:lnTo>
                    <a:pt x="242" y="119"/>
                  </a:lnTo>
                  <a:lnTo>
                    <a:pt x="238" y="119"/>
                  </a:lnTo>
                  <a:lnTo>
                    <a:pt x="238" y="119"/>
                  </a:lnTo>
                  <a:lnTo>
                    <a:pt x="232" y="117"/>
                  </a:lnTo>
                  <a:lnTo>
                    <a:pt x="227" y="116"/>
                  </a:lnTo>
                  <a:lnTo>
                    <a:pt x="227" y="116"/>
                  </a:lnTo>
                  <a:lnTo>
                    <a:pt x="223" y="113"/>
                  </a:lnTo>
                  <a:lnTo>
                    <a:pt x="217" y="111"/>
                  </a:lnTo>
                  <a:lnTo>
                    <a:pt x="203" y="111"/>
                  </a:lnTo>
                  <a:lnTo>
                    <a:pt x="203" y="111"/>
                  </a:lnTo>
                  <a:lnTo>
                    <a:pt x="194" y="111"/>
                  </a:lnTo>
                  <a:lnTo>
                    <a:pt x="187" y="113"/>
                  </a:lnTo>
                  <a:lnTo>
                    <a:pt x="180" y="114"/>
                  </a:lnTo>
                  <a:lnTo>
                    <a:pt x="175" y="117"/>
                  </a:lnTo>
                  <a:lnTo>
                    <a:pt x="172" y="120"/>
                  </a:lnTo>
                  <a:lnTo>
                    <a:pt x="169" y="123"/>
                  </a:lnTo>
                  <a:lnTo>
                    <a:pt x="168" y="127"/>
                  </a:lnTo>
                  <a:lnTo>
                    <a:pt x="168" y="132"/>
                  </a:lnTo>
                  <a:lnTo>
                    <a:pt x="168" y="132"/>
                  </a:lnTo>
                  <a:lnTo>
                    <a:pt x="168" y="146"/>
                  </a:lnTo>
                  <a:lnTo>
                    <a:pt x="171" y="161"/>
                  </a:lnTo>
                  <a:lnTo>
                    <a:pt x="178" y="194"/>
                  </a:lnTo>
                  <a:lnTo>
                    <a:pt x="178" y="194"/>
                  </a:lnTo>
                  <a:lnTo>
                    <a:pt x="191" y="200"/>
                  </a:lnTo>
                  <a:lnTo>
                    <a:pt x="204" y="204"/>
                  </a:lnTo>
                  <a:lnTo>
                    <a:pt x="226" y="217"/>
                  </a:lnTo>
                  <a:lnTo>
                    <a:pt x="226" y="217"/>
                  </a:lnTo>
                  <a:lnTo>
                    <a:pt x="232" y="221"/>
                  </a:lnTo>
                  <a:lnTo>
                    <a:pt x="236" y="226"/>
                  </a:lnTo>
                  <a:lnTo>
                    <a:pt x="238" y="230"/>
                  </a:lnTo>
                  <a:lnTo>
                    <a:pt x="239" y="236"/>
                  </a:lnTo>
                  <a:lnTo>
                    <a:pt x="239" y="236"/>
                  </a:lnTo>
                  <a:lnTo>
                    <a:pt x="238" y="240"/>
                  </a:lnTo>
                  <a:lnTo>
                    <a:pt x="236" y="243"/>
                  </a:lnTo>
                  <a:lnTo>
                    <a:pt x="232" y="246"/>
                  </a:lnTo>
                  <a:lnTo>
                    <a:pt x="227" y="246"/>
                  </a:lnTo>
                  <a:lnTo>
                    <a:pt x="227" y="246"/>
                  </a:lnTo>
                  <a:lnTo>
                    <a:pt x="222" y="244"/>
                  </a:lnTo>
                  <a:lnTo>
                    <a:pt x="214" y="239"/>
                  </a:lnTo>
                  <a:lnTo>
                    <a:pt x="214" y="239"/>
                  </a:lnTo>
                  <a:lnTo>
                    <a:pt x="197" y="227"/>
                  </a:lnTo>
                  <a:lnTo>
                    <a:pt x="180" y="216"/>
                  </a:lnTo>
                  <a:lnTo>
                    <a:pt x="180" y="216"/>
                  </a:lnTo>
                  <a:lnTo>
                    <a:pt x="178" y="227"/>
                  </a:lnTo>
                  <a:lnTo>
                    <a:pt x="175" y="237"/>
                  </a:lnTo>
                  <a:lnTo>
                    <a:pt x="171" y="244"/>
                  </a:lnTo>
                  <a:lnTo>
                    <a:pt x="164" y="250"/>
                  </a:lnTo>
                  <a:lnTo>
                    <a:pt x="156" y="255"/>
                  </a:lnTo>
                  <a:lnTo>
                    <a:pt x="148" y="258"/>
                  </a:lnTo>
                  <a:lnTo>
                    <a:pt x="138" y="259"/>
                  </a:lnTo>
                  <a:lnTo>
                    <a:pt x="127" y="260"/>
                  </a:lnTo>
                  <a:lnTo>
                    <a:pt x="127" y="260"/>
                  </a:lnTo>
                  <a:lnTo>
                    <a:pt x="117" y="259"/>
                  </a:lnTo>
                  <a:lnTo>
                    <a:pt x="109" y="258"/>
                  </a:lnTo>
                  <a:lnTo>
                    <a:pt x="100" y="255"/>
                  </a:lnTo>
                  <a:lnTo>
                    <a:pt x="93" y="250"/>
                  </a:lnTo>
                  <a:lnTo>
                    <a:pt x="87" y="244"/>
                  </a:lnTo>
                  <a:lnTo>
                    <a:pt x="84" y="239"/>
                  </a:lnTo>
                  <a:lnTo>
                    <a:pt x="81" y="233"/>
                  </a:lnTo>
                  <a:lnTo>
                    <a:pt x="80" y="226"/>
                  </a:lnTo>
                  <a:lnTo>
                    <a:pt x="80" y="226"/>
                  </a:lnTo>
                  <a:lnTo>
                    <a:pt x="81" y="218"/>
                  </a:lnTo>
                  <a:lnTo>
                    <a:pt x="84" y="211"/>
                  </a:lnTo>
                  <a:lnTo>
                    <a:pt x="88" y="204"/>
                  </a:lnTo>
                  <a:lnTo>
                    <a:pt x="94" y="200"/>
                  </a:lnTo>
                  <a:lnTo>
                    <a:pt x="101" y="195"/>
                  </a:lnTo>
                  <a:lnTo>
                    <a:pt x="110" y="191"/>
                  </a:lnTo>
                  <a:lnTo>
                    <a:pt x="119" y="189"/>
                  </a:lnTo>
                  <a:lnTo>
                    <a:pt x="129" y="189"/>
                  </a:lnTo>
                  <a:lnTo>
                    <a:pt x="129" y="189"/>
                  </a:lnTo>
                  <a:lnTo>
                    <a:pt x="156" y="191"/>
                  </a:lnTo>
                  <a:lnTo>
                    <a:pt x="156" y="191"/>
                  </a:lnTo>
                  <a:lnTo>
                    <a:pt x="154" y="169"/>
                  </a:lnTo>
                  <a:lnTo>
                    <a:pt x="152" y="149"/>
                  </a:lnTo>
                  <a:lnTo>
                    <a:pt x="152" y="149"/>
                  </a:lnTo>
                  <a:lnTo>
                    <a:pt x="154" y="137"/>
                  </a:lnTo>
                  <a:lnTo>
                    <a:pt x="155" y="127"/>
                  </a:lnTo>
                  <a:lnTo>
                    <a:pt x="155" y="127"/>
                  </a:lnTo>
                  <a:lnTo>
                    <a:pt x="158" y="121"/>
                  </a:lnTo>
                  <a:lnTo>
                    <a:pt x="162" y="116"/>
                  </a:lnTo>
                  <a:lnTo>
                    <a:pt x="167" y="111"/>
                  </a:lnTo>
                  <a:lnTo>
                    <a:pt x="172" y="107"/>
                  </a:lnTo>
                  <a:lnTo>
                    <a:pt x="178" y="104"/>
                  </a:lnTo>
                  <a:lnTo>
                    <a:pt x="187" y="101"/>
                  </a:lnTo>
                  <a:lnTo>
                    <a:pt x="206" y="97"/>
                  </a:lnTo>
                  <a:lnTo>
                    <a:pt x="206" y="97"/>
                  </a:lnTo>
                  <a:lnTo>
                    <a:pt x="209" y="97"/>
                  </a:lnTo>
                  <a:lnTo>
                    <a:pt x="210" y="95"/>
                  </a:lnTo>
                  <a:lnTo>
                    <a:pt x="210" y="95"/>
                  </a:lnTo>
                  <a:lnTo>
                    <a:pt x="210" y="92"/>
                  </a:lnTo>
                  <a:lnTo>
                    <a:pt x="207" y="91"/>
                  </a:lnTo>
                  <a:lnTo>
                    <a:pt x="207" y="91"/>
                  </a:lnTo>
                  <a:lnTo>
                    <a:pt x="197" y="84"/>
                  </a:lnTo>
                  <a:lnTo>
                    <a:pt x="187" y="79"/>
                  </a:lnTo>
                  <a:lnTo>
                    <a:pt x="175" y="77"/>
                  </a:lnTo>
                  <a:lnTo>
                    <a:pt x="164" y="74"/>
                  </a:lnTo>
                  <a:lnTo>
                    <a:pt x="167" y="65"/>
                  </a:lnTo>
                  <a:close/>
                  <a:moveTo>
                    <a:pt x="124" y="205"/>
                  </a:moveTo>
                  <a:lnTo>
                    <a:pt x="124" y="205"/>
                  </a:lnTo>
                  <a:lnTo>
                    <a:pt x="117" y="205"/>
                  </a:lnTo>
                  <a:lnTo>
                    <a:pt x="111" y="207"/>
                  </a:lnTo>
                  <a:lnTo>
                    <a:pt x="106" y="208"/>
                  </a:lnTo>
                  <a:lnTo>
                    <a:pt x="101" y="211"/>
                  </a:lnTo>
                  <a:lnTo>
                    <a:pt x="97" y="213"/>
                  </a:lnTo>
                  <a:lnTo>
                    <a:pt x="95" y="217"/>
                  </a:lnTo>
                  <a:lnTo>
                    <a:pt x="94" y="220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94" y="227"/>
                  </a:lnTo>
                  <a:lnTo>
                    <a:pt x="95" y="231"/>
                  </a:lnTo>
                  <a:lnTo>
                    <a:pt x="97" y="234"/>
                  </a:lnTo>
                  <a:lnTo>
                    <a:pt x="101" y="237"/>
                  </a:lnTo>
                  <a:lnTo>
                    <a:pt x="111" y="240"/>
                  </a:lnTo>
                  <a:lnTo>
                    <a:pt x="124" y="242"/>
                  </a:lnTo>
                  <a:lnTo>
                    <a:pt x="124" y="242"/>
                  </a:lnTo>
                  <a:lnTo>
                    <a:pt x="133" y="242"/>
                  </a:lnTo>
                  <a:lnTo>
                    <a:pt x="140" y="240"/>
                  </a:lnTo>
                  <a:lnTo>
                    <a:pt x="148" y="237"/>
                  </a:lnTo>
                  <a:lnTo>
                    <a:pt x="152" y="231"/>
                  </a:lnTo>
                  <a:lnTo>
                    <a:pt x="152" y="231"/>
                  </a:lnTo>
                  <a:lnTo>
                    <a:pt x="156" y="224"/>
                  </a:lnTo>
                  <a:lnTo>
                    <a:pt x="158" y="216"/>
                  </a:lnTo>
                  <a:lnTo>
                    <a:pt x="158" y="216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42" y="205"/>
                  </a:lnTo>
                  <a:lnTo>
                    <a:pt x="124" y="205"/>
                  </a:lnTo>
                  <a:lnTo>
                    <a:pt x="124" y="2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7" name="Freeform 118"/>
            <p:cNvSpPr>
              <a:spLocks noEditPoints="1"/>
            </p:cNvSpPr>
            <p:nvPr userDrawn="1"/>
          </p:nvSpPr>
          <p:spPr bwMode="auto">
            <a:xfrm>
              <a:off x="3716338" y="1755776"/>
              <a:ext cx="122237" cy="134937"/>
            </a:xfrm>
            <a:custGeom>
              <a:avLst/>
              <a:gdLst/>
              <a:ahLst/>
              <a:cxnLst>
                <a:cxn ang="0">
                  <a:pos x="115" y="169"/>
                </a:cxn>
                <a:cxn ang="0">
                  <a:pos x="129" y="176"/>
                </a:cxn>
                <a:cxn ang="0">
                  <a:pos x="138" y="188"/>
                </a:cxn>
                <a:cxn ang="0">
                  <a:pos x="142" y="207"/>
                </a:cxn>
                <a:cxn ang="0">
                  <a:pos x="148" y="227"/>
                </a:cxn>
                <a:cxn ang="0">
                  <a:pos x="163" y="231"/>
                </a:cxn>
                <a:cxn ang="0">
                  <a:pos x="194" y="227"/>
                </a:cxn>
                <a:cxn ang="0">
                  <a:pos x="209" y="226"/>
                </a:cxn>
                <a:cxn ang="0">
                  <a:pos x="223" y="230"/>
                </a:cxn>
                <a:cxn ang="0">
                  <a:pos x="231" y="237"/>
                </a:cxn>
                <a:cxn ang="0">
                  <a:pos x="231" y="243"/>
                </a:cxn>
                <a:cxn ang="0">
                  <a:pos x="221" y="250"/>
                </a:cxn>
                <a:cxn ang="0">
                  <a:pos x="174" y="255"/>
                </a:cxn>
                <a:cxn ang="0">
                  <a:pos x="149" y="253"/>
                </a:cxn>
                <a:cxn ang="0">
                  <a:pos x="129" y="240"/>
                </a:cxn>
                <a:cxn ang="0">
                  <a:pos x="122" y="210"/>
                </a:cxn>
                <a:cxn ang="0">
                  <a:pos x="118" y="189"/>
                </a:cxn>
                <a:cxn ang="0">
                  <a:pos x="110" y="182"/>
                </a:cxn>
                <a:cxn ang="0">
                  <a:pos x="96" y="182"/>
                </a:cxn>
                <a:cxn ang="0">
                  <a:pos x="68" y="195"/>
                </a:cxn>
                <a:cxn ang="0">
                  <a:pos x="36" y="227"/>
                </a:cxn>
                <a:cxn ang="0">
                  <a:pos x="19" y="249"/>
                </a:cxn>
                <a:cxn ang="0">
                  <a:pos x="12" y="252"/>
                </a:cxn>
                <a:cxn ang="0">
                  <a:pos x="0" y="244"/>
                </a:cxn>
                <a:cxn ang="0">
                  <a:pos x="0" y="234"/>
                </a:cxn>
                <a:cxn ang="0">
                  <a:pos x="12" y="216"/>
                </a:cxn>
                <a:cxn ang="0">
                  <a:pos x="42" y="188"/>
                </a:cxn>
                <a:cxn ang="0">
                  <a:pos x="106" y="126"/>
                </a:cxn>
                <a:cxn ang="0">
                  <a:pos x="129" y="98"/>
                </a:cxn>
                <a:cxn ang="0">
                  <a:pos x="129" y="94"/>
                </a:cxn>
                <a:cxn ang="0">
                  <a:pos x="125" y="94"/>
                </a:cxn>
                <a:cxn ang="0">
                  <a:pos x="99" y="101"/>
                </a:cxn>
                <a:cxn ang="0">
                  <a:pos x="60" y="116"/>
                </a:cxn>
                <a:cxn ang="0">
                  <a:pos x="39" y="124"/>
                </a:cxn>
                <a:cxn ang="0">
                  <a:pos x="32" y="121"/>
                </a:cxn>
                <a:cxn ang="0">
                  <a:pos x="22" y="105"/>
                </a:cxn>
                <a:cxn ang="0">
                  <a:pos x="23" y="91"/>
                </a:cxn>
                <a:cxn ang="0">
                  <a:pos x="29" y="84"/>
                </a:cxn>
                <a:cxn ang="0">
                  <a:pos x="31" y="85"/>
                </a:cxn>
                <a:cxn ang="0">
                  <a:pos x="38" y="98"/>
                </a:cxn>
                <a:cxn ang="0">
                  <a:pos x="54" y="97"/>
                </a:cxn>
                <a:cxn ang="0">
                  <a:pos x="102" y="84"/>
                </a:cxn>
                <a:cxn ang="0">
                  <a:pos x="129" y="75"/>
                </a:cxn>
                <a:cxn ang="0">
                  <a:pos x="135" y="72"/>
                </a:cxn>
                <a:cxn ang="0">
                  <a:pos x="152" y="82"/>
                </a:cxn>
                <a:cxn ang="0">
                  <a:pos x="163" y="95"/>
                </a:cxn>
                <a:cxn ang="0">
                  <a:pos x="163" y="100"/>
                </a:cxn>
                <a:cxn ang="0">
                  <a:pos x="154" y="105"/>
                </a:cxn>
                <a:cxn ang="0">
                  <a:pos x="136" y="120"/>
                </a:cxn>
                <a:cxn ang="0">
                  <a:pos x="84" y="176"/>
                </a:cxn>
                <a:cxn ang="0">
                  <a:pos x="109" y="169"/>
                </a:cxn>
                <a:cxn ang="0">
                  <a:pos x="74" y="0"/>
                </a:cxn>
                <a:cxn ang="0">
                  <a:pos x="97" y="16"/>
                </a:cxn>
                <a:cxn ang="0">
                  <a:pos x="119" y="22"/>
                </a:cxn>
                <a:cxn ang="0">
                  <a:pos x="147" y="23"/>
                </a:cxn>
                <a:cxn ang="0">
                  <a:pos x="160" y="37"/>
                </a:cxn>
                <a:cxn ang="0">
                  <a:pos x="157" y="48"/>
                </a:cxn>
                <a:cxn ang="0">
                  <a:pos x="147" y="50"/>
                </a:cxn>
                <a:cxn ang="0">
                  <a:pos x="118" y="49"/>
                </a:cxn>
                <a:cxn ang="0">
                  <a:pos x="74" y="50"/>
                </a:cxn>
                <a:cxn ang="0">
                  <a:pos x="113" y="37"/>
                </a:cxn>
                <a:cxn ang="0">
                  <a:pos x="76" y="16"/>
                </a:cxn>
              </a:cxnLst>
              <a:rect l="0" t="0" r="r" b="b"/>
              <a:pathLst>
                <a:path w="231" h="255">
                  <a:moveTo>
                    <a:pt x="109" y="169"/>
                  </a:moveTo>
                  <a:lnTo>
                    <a:pt x="109" y="169"/>
                  </a:lnTo>
                  <a:lnTo>
                    <a:pt x="115" y="169"/>
                  </a:lnTo>
                  <a:lnTo>
                    <a:pt x="119" y="171"/>
                  </a:lnTo>
                  <a:lnTo>
                    <a:pt x="125" y="174"/>
                  </a:lnTo>
                  <a:lnTo>
                    <a:pt x="129" y="176"/>
                  </a:lnTo>
                  <a:lnTo>
                    <a:pt x="129" y="176"/>
                  </a:lnTo>
                  <a:lnTo>
                    <a:pt x="134" y="181"/>
                  </a:lnTo>
                  <a:lnTo>
                    <a:pt x="138" y="188"/>
                  </a:lnTo>
                  <a:lnTo>
                    <a:pt x="141" y="197"/>
                  </a:lnTo>
                  <a:lnTo>
                    <a:pt x="142" y="207"/>
                  </a:lnTo>
                  <a:lnTo>
                    <a:pt x="142" y="207"/>
                  </a:lnTo>
                  <a:lnTo>
                    <a:pt x="145" y="220"/>
                  </a:lnTo>
                  <a:lnTo>
                    <a:pt x="147" y="224"/>
                  </a:lnTo>
                  <a:lnTo>
                    <a:pt x="148" y="227"/>
                  </a:lnTo>
                  <a:lnTo>
                    <a:pt x="151" y="230"/>
                  </a:lnTo>
                  <a:lnTo>
                    <a:pt x="154" y="231"/>
                  </a:lnTo>
                  <a:lnTo>
                    <a:pt x="163" y="231"/>
                  </a:lnTo>
                  <a:lnTo>
                    <a:pt x="163" y="231"/>
                  </a:lnTo>
                  <a:lnTo>
                    <a:pt x="183" y="230"/>
                  </a:lnTo>
                  <a:lnTo>
                    <a:pt x="194" y="227"/>
                  </a:lnTo>
                  <a:lnTo>
                    <a:pt x="194" y="227"/>
                  </a:lnTo>
                  <a:lnTo>
                    <a:pt x="202" y="226"/>
                  </a:lnTo>
                  <a:lnTo>
                    <a:pt x="209" y="226"/>
                  </a:lnTo>
                  <a:lnTo>
                    <a:pt x="209" y="226"/>
                  </a:lnTo>
                  <a:lnTo>
                    <a:pt x="216" y="226"/>
                  </a:lnTo>
                  <a:lnTo>
                    <a:pt x="223" y="230"/>
                  </a:lnTo>
                  <a:lnTo>
                    <a:pt x="223" y="230"/>
                  </a:lnTo>
                  <a:lnTo>
                    <a:pt x="229" y="234"/>
                  </a:lnTo>
                  <a:lnTo>
                    <a:pt x="231" y="237"/>
                  </a:lnTo>
                  <a:lnTo>
                    <a:pt x="231" y="240"/>
                  </a:lnTo>
                  <a:lnTo>
                    <a:pt x="231" y="240"/>
                  </a:lnTo>
                  <a:lnTo>
                    <a:pt x="231" y="243"/>
                  </a:lnTo>
                  <a:lnTo>
                    <a:pt x="229" y="246"/>
                  </a:lnTo>
                  <a:lnTo>
                    <a:pt x="225" y="249"/>
                  </a:lnTo>
                  <a:lnTo>
                    <a:pt x="221" y="250"/>
                  </a:lnTo>
                  <a:lnTo>
                    <a:pt x="213" y="252"/>
                  </a:lnTo>
                  <a:lnTo>
                    <a:pt x="203" y="253"/>
                  </a:lnTo>
                  <a:lnTo>
                    <a:pt x="174" y="255"/>
                  </a:lnTo>
                  <a:lnTo>
                    <a:pt x="174" y="255"/>
                  </a:lnTo>
                  <a:lnTo>
                    <a:pt x="161" y="255"/>
                  </a:lnTo>
                  <a:lnTo>
                    <a:pt x="149" y="253"/>
                  </a:lnTo>
                  <a:lnTo>
                    <a:pt x="141" y="250"/>
                  </a:lnTo>
                  <a:lnTo>
                    <a:pt x="135" y="246"/>
                  </a:lnTo>
                  <a:lnTo>
                    <a:pt x="129" y="240"/>
                  </a:lnTo>
                  <a:lnTo>
                    <a:pt x="126" y="233"/>
                  </a:lnTo>
                  <a:lnTo>
                    <a:pt x="125" y="223"/>
                  </a:lnTo>
                  <a:lnTo>
                    <a:pt x="122" y="210"/>
                  </a:lnTo>
                  <a:lnTo>
                    <a:pt x="122" y="210"/>
                  </a:lnTo>
                  <a:lnTo>
                    <a:pt x="119" y="195"/>
                  </a:lnTo>
                  <a:lnTo>
                    <a:pt x="118" y="189"/>
                  </a:lnTo>
                  <a:lnTo>
                    <a:pt x="116" y="187"/>
                  </a:lnTo>
                  <a:lnTo>
                    <a:pt x="113" y="184"/>
                  </a:lnTo>
                  <a:lnTo>
                    <a:pt x="110" y="182"/>
                  </a:lnTo>
                  <a:lnTo>
                    <a:pt x="103" y="181"/>
                  </a:lnTo>
                  <a:lnTo>
                    <a:pt x="103" y="181"/>
                  </a:lnTo>
                  <a:lnTo>
                    <a:pt x="96" y="182"/>
                  </a:lnTo>
                  <a:lnTo>
                    <a:pt x="87" y="185"/>
                  </a:lnTo>
                  <a:lnTo>
                    <a:pt x="77" y="189"/>
                  </a:lnTo>
                  <a:lnTo>
                    <a:pt x="68" y="195"/>
                  </a:lnTo>
                  <a:lnTo>
                    <a:pt x="58" y="204"/>
                  </a:lnTo>
                  <a:lnTo>
                    <a:pt x="48" y="214"/>
                  </a:lnTo>
                  <a:lnTo>
                    <a:pt x="36" y="227"/>
                  </a:lnTo>
                  <a:lnTo>
                    <a:pt x="25" y="240"/>
                  </a:lnTo>
                  <a:lnTo>
                    <a:pt x="25" y="240"/>
                  </a:lnTo>
                  <a:lnTo>
                    <a:pt x="19" y="249"/>
                  </a:lnTo>
                  <a:lnTo>
                    <a:pt x="15" y="252"/>
                  </a:lnTo>
                  <a:lnTo>
                    <a:pt x="12" y="252"/>
                  </a:lnTo>
                  <a:lnTo>
                    <a:pt x="12" y="252"/>
                  </a:lnTo>
                  <a:lnTo>
                    <a:pt x="7" y="252"/>
                  </a:lnTo>
                  <a:lnTo>
                    <a:pt x="3" y="249"/>
                  </a:lnTo>
                  <a:lnTo>
                    <a:pt x="0" y="244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0" y="234"/>
                  </a:lnTo>
                  <a:lnTo>
                    <a:pt x="2" y="227"/>
                  </a:lnTo>
                  <a:lnTo>
                    <a:pt x="6" y="221"/>
                  </a:lnTo>
                  <a:lnTo>
                    <a:pt x="12" y="216"/>
                  </a:lnTo>
                  <a:lnTo>
                    <a:pt x="12" y="216"/>
                  </a:lnTo>
                  <a:lnTo>
                    <a:pt x="23" y="205"/>
                  </a:lnTo>
                  <a:lnTo>
                    <a:pt x="42" y="188"/>
                  </a:lnTo>
                  <a:lnTo>
                    <a:pt x="42" y="188"/>
                  </a:lnTo>
                  <a:lnTo>
                    <a:pt x="84" y="147"/>
                  </a:lnTo>
                  <a:lnTo>
                    <a:pt x="106" y="126"/>
                  </a:lnTo>
                  <a:lnTo>
                    <a:pt x="128" y="101"/>
                  </a:lnTo>
                  <a:lnTo>
                    <a:pt x="128" y="101"/>
                  </a:lnTo>
                  <a:lnTo>
                    <a:pt x="129" y="98"/>
                  </a:lnTo>
                  <a:lnTo>
                    <a:pt x="129" y="97"/>
                  </a:lnTo>
                  <a:lnTo>
                    <a:pt x="129" y="97"/>
                  </a:lnTo>
                  <a:lnTo>
                    <a:pt x="129" y="94"/>
                  </a:lnTo>
                  <a:lnTo>
                    <a:pt x="126" y="94"/>
                  </a:lnTo>
                  <a:lnTo>
                    <a:pt x="126" y="94"/>
                  </a:lnTo>
                  <a:lnTo>
                    <a:pt x="125" y="94"/>
                  </a:lnTo>
                  <a:lnTo>
                    <a:pt x="125" y="94"/>
                  </a:lnTo>
                  <a:lnTo>
                    <a:pt x="115" y="97"/>
                  </a:lnTo>
                  <a:lnTo>
                    <a:pt x="99" y="101"/>
                  </a:lnTo>
                  <a:lnTo>
                    <a:pt x="80" y="107"/>
                  </a:lnTo>
                  <a:lnTo>
                    <a:pt x="60" y="116"/>
                  </a:lnTo>
                  <a:lnTo>
                    <a:pt x="60" y="116"/>
                  </a:lnTo>
                  <a:lnTo>
                    <a:pt x="48" y="121"/>
                  </a:lnTo>
                  <a:lnTo>
                    <a:pt x="44" y="123"/>
                  </a:lnTo>
                  <a:lnTo>
                    <a:pt x="39" y="124"/>
                  </a:lnTo>
                  <a:lnTo>
                    <a:pt x="39" y="124"/>
                  </a:lnTo>
                  <a:lnTo>
                    <a:pt x="36" y="123"/>
                  </a:lnTo>
                  <a:lnTo>
                    <a:pt x="32" y="121"/>
                  </a:lnTo>
                  <a:lnTo>
                    <a:pt x="26" y="114"/>
                  </a:lnTo>
                  <a:lnTo>
                    <a:pt x="26" y="114"/>
                  </a:lnTo>
                  <a:lnTo>
                    <a:pt x="22" y="105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3" y="9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9" y="84"/>
                  </a:lnTo>
                  <a:lnTo>
                    <a:pt x="29" y="84"/>
                  </a:lnTo>
                  <a:lnTo>
                    <a:pt x="31" y="85"/>
                  </a:lnTo>
                  <a:lnTo>
                    <a:pt x="31" y="85"/>
                  </a:lnTo>
                  <a:lnTo>
                    <a:pt x="33" y="92"/>
                  </a:lnTo>
                  <a:lnTo>
                    <a:pt x="35" y="97"/>
                  </a:lnTo>
                  <a:lnTo>
                    <a:pt x="38" y="98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54" y="97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102" y="84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9" y="75"/>
                  </a:lnTo>
                  <a:lnTo>
                    <a:pt x="132" y="74"/>
                  </a:lnTo>
                  <a:lnTo>
                    <a:pt x="135" y="72"/>
                  </a:lnTo>
                  <a:lnTo>
                    <a:pt x="135" y="72"/>
                  </a:lnTo>
                  <a:lnTo>
                    <a:pt x="138" y="74"/>
                  </a:lnTo>
                  <a:lnTo>
                    <a:pt x="142" y="75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61" y="91"/>
                  </a:lnTo>
                  <a:lnTo>
                    <a:pt x="163" y="95"/>
                  </a:lnTo>
                  <a:lnTo>
                    <a:pt x="163" y="98"/>
                  </a:lnTo>
                  <a:lnTo>
                    <a:pt x="163" y="98"/>
                  </a:lnTo>
                  <a:lnTo>
                    <a:pt x="163" y="100"/>
                  </a:lnTo>
                  <a:lnTo>
                    <a:pt x="161" y="103"/>
                  </a:lnTo>
                  <a:lnTo>
                    <a:pt x="154" y="105"/>
                  </a:lnTo>
                  <a:lnTo>
                    <a:pt x="154" y="105"/>
                  </a:lnTo>
                  <a:lnTo>
                    <a:pt x="147" y="111"/>
                  </a:lnTo>
                  <a:lnTo>
                    <a:pt x="136" y="120"/>
                  </a:lnTo>
                  <a:lnTo>
                    <a:pt x="136" y="120"/>
                  </a:lnTo>
                  <a:lnTo>
                    <a:pt x="73" y="182"/>
                  </a:lnTo>
                  <a:lnTo>
                    <a:pt x="73" y="182"/>
                  </a:lnTo>
                  <a:lnTo>
                    <a:pt x="84" y="176"/>
                  </a:lnTo>
                  <a:lnTo>
                    <a:pt x="93" y="172"/>
                  </a:lnTo>
                  <a:lnTo>
                    <a:pt x="100" y="169"/>
                  </a:lnTo>
                  <a:lnTo>
                    <a:pt x="109" y="169"/>
                  </a:lnTo>
                  <a:lnTo>
                    <a:pt x="109" y="169"/>
                  </a:lnTo>
                  <a:close/>
                  <a:moveTo>
                    <a:pt x="74" y="0"/>
                  </a:moveTo>
                  <a:lnTo>
                    <a:pt x="74" y="0"/>
                  </a:lnTo>
                  <a:lnTo>
                    <a:pt x="83" y="7"/>
                  </a:lnTo>
                  <a:lnTo>
                    <a:pt x="90" y="13"/>
                  </a:lnTo>
                  <a:lnTo>
                    <a:pt x="97" y="16"/>
                  </a:lnTo>
                  <a:lnTo>
                    <a:pt x="106" y="19"/>
                  </a:lnTo>
                  <a:lnTo>
                    <a:pt x="106" y="19"/>
                  </a:lnTo>
                  <a:lnTo>
                    <a:pt x="119" y="22"/>
                  </a:lnTo>
                  <a:lnTo>
                    <a:pt x="136" y="22"/>
                  </a:lnTo>
                  <a:lnTo>
                    <a:pt x="136" y="22"/>
                  </a:lnTo>
                  <a:lnTo>
                    <a:pt x="147" y="23"/>
                  </a:lnTo>
                  <a:lnTo>
                    <a:pt x="154" y="27"/>
                  </a:lnTo>
                  <a:lnTo>
                    <a:pt x="158" y="32"/>
                  </a:lnTo>
                  <a:lnTo>
                    <a:pt x="160" y="37"/>
                  </a:lnTo>
                  <a:lnTo>
                    <a:pt x="160" y="37"/>
                  </a:lnTo>
                  <a:lnTo>
                    <a:pt x="158" y="43"/>
                  </a:lnTo>
                  <a:lnTo>
                    <a:pt x="157" y="48"/>
                  </a:lnTo>
                  <a:lnTo>
                    <a:pt x="152" y="49"/>
                  </a:lnTo>
                  <a:lnTo>
                    <a:pt x="147" y="50"/>
                  </a:lnTo>
                  <a:lnTo>
                    <a:pt x="147" y="50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18" y="49"/>
                  </a:lnTo>
                  <a:lnTo>
                    <a:pt x="107" y="50"/>
                  </a:lnTo>
                  <a:lnTo>
                    <a:pt x="77" y="58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113" y="37"/>
                  </a:lnTo>
                  <a:lnTo>
                    <a:pt x="113" y="37"/>
                  </a:lnTo>
                  <a:lnTo>
                    <a:pt x="97" y="33"/>
                  </a:lnTo>
                  <a:lnTo>
                    <a:pt x="86" y="26"/>
                  </a:lnTo>
                  <a:lnTo>
                    <a:pt x="76" y="16"/>
                  </a:lnTo>
                  <a:lnTo>
                    <a:pt x="67" y="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8" name="Freeform 119"/>
            <p:cNvSpPr>
              <a:spLocks noEditPoints="1"/>
            </p:cNvSpPr>
            <p:nvPr userDrawn="1"/>
          </p:nvSpPr>
          <p:spPr bwMode="auto">
            <a:xfrm>
              <a:off x="3862388" y="1763713"/>
              <a:ext cx="106362" cy="128588"/>
            </a:xfrm>
            <a:custGeom>
              <a:avLst/>
              <a:gdLst/>
              <a:ahLst/>
              <a:cxnLst>
                <a:cxn ang="0">
                  <a:pos x="89" y="110"/>
                </a:cxn>
                <a:cxn ang="0">
                  <a:pos x="125" y="104"/>
                </a:cxn>
                <a:cxn ang="0">
                  <a:pos x="168" y="113"/>
                </a:cxn>
                <a:cxn ang="0">
                  <a:pos x="199" y="155"/>
                </a:cxn>
                <a:cxn ang="0">
                  <a:pos x="197" y="187"/>
                </a:cxn>
                <a:cxn ang="0">
                  <a:pos x="184" y="213"/>
                </a:cxn>
                <a:cxn ang="0">
                  <a:pos x="141" y="237"/>
                </a:cxn>
                <a:cxn ang="0">
                  <a:pos x="87" y="242"/>
                </a:cxn>
                <a:cxn ang="0">
                  <a:pos x="52" y="229"/>
                </a:cxn>
                <a:cxn ang="0">
                  <a:pos x="45" y="208"/>
                </a:cxn>
                <a:cxn ang="0">
                  <a:pos x="54" y="188"/>
                </a:cxn>
                <a:cxn ang="0">
                  <a:pos x="78" y="179"/>
                </a:cxn>
                <a:cxn ang="0">
                  <a:pos x="103" y="185"/>
                </a:cxn>
                <a:cxn ang="0">
                  <a:pos x="128" y="211"/>
                </a:cxn>
                <a:cxn ang="0">
                  <a:pos x="149" y="213"/>
                </a:cxn>
                <a:cxn ang="0">
                  <a:pos x="171" y="187"/>
                </a:cxn>
                <a:cxn ang="0">
                  <a:pos x="174" y="155"/>
                </a:cxn>
                <a:cxn ang="0">
                  <a:pos x="152" y="124"/>
                </a:cxn>
                <a:cxn ang="0">
                  <a:pos x="118" y="119"/>
                </a:cxn>
                <a:cxn ang="0">
                  <a:pos x="57" y="140"/>
                </a:cxn>
                <a:cxn ang="0">
                  <a:pos x="23" y="174"/>
                </a:cxn>
                <a:cxn ang="0">
                  <a:pos x="10" y="182"/>
                </a:cxn>
                <a:cxn ang="0">
                  <a:pos x="0" y="175"/>
                </a:cxn>
                <a:cxn ang="0">
                  <a:pos x="2" y="159"/>
                </a:cxn>
                <a:cxn ang="0">
                  <a:pos x="23" y="137"/>
                </a:cxn>
                <a:cxn ang="0">
                  <a:pos x="120" y="27"/>
                </a:cxn>
                <a:cxn ang="0">
                  <a:pos x="120" y="23"/>
                </a:cxn>
                <a:cxn ang="0">
                  <a:pos x="90" y="29"/>
                </a:cxn>
                <a:cxn ang="0">
                  <a:pos x="54" y="45"/>
                </a:cxn>
                <a:cxn ang="0">
                  <a:pos x="41" y="46"/>
                </a:cxn>
                <a:cxn ang="0">
                  <a:pos x="28" y="35"/>
                </a:cxn>
                <a:cxn ang="0">
                  <a:pos x="22" y="13"/>
                </a:cxn>
                <a:cxn ang="0">
                  <a:pos x="26" y="11"/>
                </a:cxn>
                <a:cxn ang="0">
                  <a:pos x="36" y="20"/>
                </a:cxn>
                <a:cxn ang="0">
                  <a:pos x="55" y="20"/>
                </a:cxn>
                <a:cxn ang="0">
                  <a:pos x="113" y="7"/>
                </a:cxn>
                <a:cxn ang="0">
                  <a:pos x="126" y="0"/>
                </a:cxn>
                <a:cxn ang="0">
                  <a:pos x="136" y="1"/>
                </a:cxn>
                <a:cxn ang="0">
                  <a:pos x="157" y="20"/>
                </a:cxn>
                <a:cxn ang="0">
                  <a:pos x="151" y="30"/>
                </a:cxn>
                <a:cxn ang="0">
                  <a:pos x="129" y="49"/>
                </a:cxn>
                <a:cxn ang="0">
                  <a:pos x="51" y="132"/>
                </a:cxn>
                <a:cxn ang="0">
                  <a:pos x="62" y="197"/>
                </a:cxn>
                <a:cxn ang="0">
                  <a:pos x="58" y="211"/>
                </a:cxn>
                <a:cxn ang="0">
                  <a:pos x="78" y="226"/>
                </a:cxn>
                <a:cxn ang="0">
                  <a:pos x="113" y="224"/>
                </a:cxn>
                <a:cxn ang="0">
                  <a:pos x="102" y="205"/>
                </a:cxn>
                <a:cxn ang="0">
                  <a:pos x="81" y="194"/>
                </a:cxn>
              </a:cxnLst>
              <a:rect l="0" t="0" r="r" b="b"/>
              <a:pathLst>
                <a:path w="200" h="243">
                  <a:moveTo>
                    <a:pt x="51" y="132"/>
                  </a:moveTo>
                  <a:lnTo>
                    <a:pt x="51" y="132"/>
                  </a:lnTo>
                  <a:lnTo>
                    <a:pt x="70" y="119"/>
                  </a:lnTo>
                  <a:lnTo>
                    <a:pt x="89" y="110"/>
                  </a:lnTo>
                  <a:lnTo>
                    <a:pt x="97" y="107"/>
                  </a:lnTo>
                  <a:lnTo>
                    <a:pt x="106" y="106"/>
                  </a:lnTo>
                  <a:lnTo>
                    <a:pt x="116" y="104"/>
                  </a:lnTo>
                  <a:lnTo>
                    <a:pt x="125" y="104"/>
                  </a:lnTo>
                  <a:lnTo>
                    <a:pt x="125" y="104"/>
                  </a:lnTo>
                  <a:lnTo>
                    <a:pt x="141" y="104"/>
                  </a:lnTo>
                  <a:lnTo>
                    <a:pt x="155" y="108"/>
                  </a:lnTo>
                  <a:lnTo>
                    <a:pt x="168" y="113"/>
                  </a:lnTo>
                  <a:lnTo>
                    <a:pt x="180" y="121"/>
                  </a:lnTo>
                  <a:lnTo>
                    <a:pt x="189" y="130"/>
                  </a:lnTo>
                  <a:lnTo>
                    <a:pt x="194" y="142"/>
                  </a:lnTo>
                  <a:lnTo>
                    <a:pt x="199" y="155"/>
                  </a:lnTo>
                  <a:lnTo>
                    <a:pt x="200" y="171"/>
                  </a:lnTo>
                  <a:lnTo>
                    <a:pt x="200" y="171"/>
                  </a:lnTo>
                  <a:lnTo>
                    <a:pt x="199" y="179"/>
                  </a:lnTo>
                  <a:lnTo>
                    <a:pt x="197" y="187"/>
                  </a:lnTo>
                  <a:lnTo>
                    <a:pt x="196" y="194"/>
                  </a:lnTo>
                  <a:lnTo>
                    <a:pt x="193" y="201"/>
                  </a:lnTo>
                  <a:lnTo>
                    <a:pt x="189" y="207"/>
                  </a:lnTo>
                  <a:lnTo>
                    <a:pt x="184" y="213"/>
                  </a:lnTo>
                  <a:lnTo>
                    <a:pt x="178" y="218"/>
                  </a:lnTo>
                  <a:lnTo>
                    <a:pt x="173" y="223"/>
                  </a:lnTo>
                  <a:lnTo>
                    <a:pt x="158" y="231"/>
                  </a:lnTo>
                  <a:lnTo>
                    <a:pt x="141" y="237"/>
                  </a:lnTo>
                  <a:lnTo>
                    <a:pt x="122" y="242"/>
                  </a:lnTo>
                  <a:lnTo>
                    <a:pt x="100" y="243"/>
                  </a:lnTo>
                  <a:lnTo>
                    <a:pt x="100" y="243"/>
                  </a:lnTo>
                  <a:lnTo>
                    <a:pt x="87" y="242"/>
                  </a:lnTo>
                  <a:lnTo>
                    <a:pt x="75" y="240"/>
                  </a:lnTo>
                  <a:lnTo>
                    <a:pt x="67" y="237"/>
                  </a:lnTo>
                  <a:lnTo>
                    <a:pt x="58" y="233"/>
                  </a:lnTo>
                  <a:lnTo>
                    <a:pt x="52" y="229"/>
                  </a:lnTo>
                  <a:lnTo>
                    <a:pt x="48" y="223"/>
                  </a:lnTo>
                  <a:lnTo>
                    <a:pt x="45" y="216"/>
                  </a:lnTo>
                  <a:lnTo>
                    <a:pt x="45" y="208"/>
                  </a:lnTo>
                  <a:lnTo>
                    <a:pt x="45" y="208"/>
                  </a:lnTo>
                  <a:lnTo>
                    <a:pt x="45" y="203"/>
                  </a:lnTo>
                  <a:lnTo>
                    <a:pt x="46" y="197"/>
                  </a:lnTo>
                  <a:lnTo>
                    <a:pt x="49" y="192"/>
                  </a:lnTo>
                  <a:lnTo>
                    <a:pt x="54" y="188"/>
                  </a:lnTo>
                  <a:lnTo>
                    <a:pt x="58" y="184"/>
                  </a:lnTo>
                  <a:lnTo>
                    <a:pt x="64" y="182"/>
                  </a:lnTo>
                  <a:lnTo>
                    <a:pt x="71" y="179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87" y="179"/>
                  </a:lnTo>
                  <a:lnTo>
                    <a:pt x="96" y="182"/>
                  </a:lnTo>
                  <a:lnTo>
                    <a:pt x="103" y="185"/>
                  </a:lnTo>
                  <a:lnTo>
                    <a:pt x="110" y="190"/>
                  </a:lnTo>
                  <a:lnTo>
                    <a:pt x="118" y="195"/>
                  </a:lnTo>
                  <a:lnTo>
                    <a:pt x="123" y="203"/>
                  </a:lnTo>
                  <a:lnTo>
                    <a:pt x="128" y="211"/>
                  </a:lnTo>
                  <a:lnTo>
                    <a:pt x="133" y="220"/>
                  </a:lnTo>
                  <a:lnTo>
                    <a:pt x="133" y="220"/>
                  </a:lnTo>
                  <a:lnTo>
                    <a:pt x="141" y="217"/>
                  </a:lnTo>
                  <a:lnTo>
                    <a:pt x="149" y="213"/>
                  </a:lnTo>
                  <a:lnTo>
                    <a:pt x="157" y="208"/>
                  </a:lnTo>
                  <a:lnTo>
                    <a:pt x="162" y="203"/>
                  </a:lnTo>
                  <a:lnTo>
                    <a:pt x="168" y="195"/>
                  </a:lnTo>
                  <a:lnTo>
                    <a:pt x="171" y="187"/>
                  </a:lnTo>
                  <a:lnTo>
                    <a:pt x="174" y="176"/>
                  </a:lnTo>
                  <a:lnTo>
                    <a:pt x="174" y="166"/>
                  </a:lnTo>
                  <a:lnTo>
                    <a:pt x="174" y="166"/>
                  </a:lnTo>
                  <a:lnTo>
                    <a:pt x="174" y="155"/>
                  </a:lnTo>
                  <a:lnTo>
                    <a:pt x="171" y="145"/>
                  </a:lnTo>
                  <a:lnTo>
                    <a:pt x="167" y="137"/>
                  </a:lnTo>
                  <a:lnTo>
                    <a:pt x="160" y="130"/>
                  </a:lnTo>
                  <a:lnTo>
                    <a:pt x="152" y="124"/>
                  </a:lnTo>
                  <a:lnTo>
                    <a:pt x="142" y="121"/>
                  </a:lnTo>
                  <a:lnTo>
                    <a:pt x="131" y="119"/>
                  </a:lnTo>
                  <a:lnTo>
                    <a:pt x="118" y="119"/>
                  </a:lnTo>
                  <a:lnTo>
                    <a:pt x="118" y="119"/>
                  </a:lnTo>
                  <a:lnTo>
                    <a:pt x="104" y="120"/>
                  </a:lnTo>
                  <a:lnTo>
                    <a:pt x="90" y="123"/>
                  </a:lnTo>
                  <a:lnTo>
                    <a:pt x="74" y="13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48" y="148"/>
                  </a:lnTo>
                  <a:lnTo>
                    <a:pt x="39" y="156"/>
                  </a:lnTo>
                  <a:lnTo>
                    <a:pt x="23" y="174"/>
                  </a:lnTo>
                  <a:lnTo>
                    <a:pt x="23" y="174"/>
                  </a:lnTo>
                  <a:lnTo>
                    <a:pt x="17" y="179"/>
                  </a:lnTo>
                  <a:lnTo>
                    <a:pt x="15" y="182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6" y="182"/>
                  </a:lnTo>
                  <a:lnTo>
                    <a:pt x="3" y="179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3"/>
                  </a:lnTo>
                  <a:lnTo>
                    <a:pt x="2" y="159"/>
                  </a:lnTo>
                  <a:lnTo>
                    <a:pt x="4" y="155"/>
                  </a:lnTo>
                  <a:lnTo>
                    <a:pt x="9" y="150"/>
                  </a:lnTo>
                  <a:lnTo>
                    <a:pt x="9" y="150"/>
                  </a:lnTo>
                  <a:lnTo>
                    <a:pt x="23" y="137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74" y="84"/>
                  </a:lnTo>
                  <a:lnTo>
                    <a:pt x="120" y="27"/>
                  </a:lnTo>
                  <a:lnTo>
                    <a:pt x="120" y="27"/>
                  </a:lnTo>
                  <a:lnTo>
                    <a:pt x="122" y="24"/>
                  </a:lnTo>
                  <a:lnTo>
                    <a:pt x="122" y="24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16" y="23"/>
                  </a:lnTo>
                  <a:lnTo>
                    <a:pt x="116" y="23"/>
                  </a:lnTo>
                  <a:lnTo>
                    <a:pt x="90" y="2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49" y="46"/>
                  </a:lnTo>
                  <a:lnTo>
                    <a:pt x="45" y="46"/>
                  </a:lnTo>
                  <a:lnTo>
                    <a:pt x="45" y="46"/>
                  </a:lnTo>
                  <a:lnTo>
                    <a:pt x="41" y="46"/>
                  </a:lnTo>
                  <a:lnTo>
                    <a:pt x="36" y="43"/>
                  </a:lnTo>
                  <a:lnTo>
                    <a:pt x="32" y="40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3" y="26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2" y="13"/>
                  </a:lnTo>
                  <a:lnTo>
                    <a:pt x="23" y="11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6" y="11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32" y="17"/>
                  </a:lnTo>
                  <a:lnTo>
                    <a:pt x="36" y="20"/>
                  </a:lnTo>
                  <a:lnTo>
                    <a:pt x="41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55" y="20"/>
                  </a:lnTo>
                  <a:lnTo>
                    <a:pt x="70" y="17"/>
                  </a:lnTo>
                  <a:lnTo>
                    <a:pt x="70" y="17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8" y="6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26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3" y="0"/>
                  </a:lnTo>
                  <a:lnTo>
                    <a:pt x="136" y="1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54" y="16"/>
                  </a:lnTo>
                  <a:lnTo>
                    <a:pt x="157" y="20"/>
                  </a:lnTo>
                  <a:lnTo>
                    <a:pt x="157" y="23"/>
                  </a:lnTo>
                  <a:lnTo>
                    <a:pt x="157" y="23"/>
                  </a:lnTo>
                  <a:lnTo>
                    <a:pt x="155" y="27"/>
                  </a:lnTo>
                  <a:lnTo>
                    <a:pt x="151" y="30"/>
                  </a:lnTo>
                  <a:lnTo>
                    <a:pt x="151" y="30"/>
                  </a:lnTo>
                  <a:lnTo>
                    <a:pt x="141" y="37"/>
                  </a:lnTo>
                  <a:lnTo>
                    <a:pt x="129" y="49"/>
                  </a:lnTo>
                  <a:lnTo>
                    <a:pt x="129" y="49"/>
                  </a:lnTo>
                  <a:lnTo>
                    <a:pt x="68" y="114"/>
                  </a:lnTo>
                  <a:lnTo>
                    <a:pt x="68" y="114"/>
                  </a:lnTo>
                  <a:lnTo>
                    <a:pt x="51" y="130"/>
                  </a:lnTo>
                  <a:lnTo>
                    <a:pt x="51" y="132"/>
                  </a:lnTo>
                  <a:close/>
                  <a:moveTo>
                    <a:pt x="75" y="192"/>
                  </a:moveTo>
                  <a:lnTo>
                    <a:pt x="75" y="192"/>
                  </a:lnTo>
                  <a:lnTo>
                    <a:pt x="68" y="194"/>
                  </a:lnTo>
                  <a:lnTo>
                    <a:pt x="62" y="197"/>
                  </a:lnTo>
                  <a:lnTo>
                    <a:pt x="58" y="201"/>
                  </a:lnTo>
                  <a:lnTo>
                    <a:pt x="58" y="207"/>
                  </a:lnTo>
                  <a:lnTo>
                    <a:pt x="58" y="207"/>
                  </a:lnTo>
                  <a:lnTo>
                    <a:pt x="58" y="211"/>
                  </a:lnTo>
                  <a:lnTo>
                    <a:pt x="60" y="216"/>
                  </a:lnTo>
                  <a:lnTo>
                    <a:pt x="64" y="218"/>
                  </a:lnTo>
                  <a:lnTo>
                    <a:pt x="68" y="221"/>
                  </a:lnTo>
                  <a:lnTo>
                    <a:pt x="78" y="226"/>
                  </a:lnTo>
                  <a:lnTo>
                    <a:pt x="91" y="227"/>
                  </a:lnTo>
                  <a:lnTo>
                    <a:pt x="91" y="227"/>
                  </a:lnTo>
                  <a:lnTo>
                    <a:pt x="102" y="226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0" y="217"/>
                  </a:lnTo>
                  <a:lnTo>
                    <a:pt x="106" y="210"/>
                  </a:lnTo>
                  <a:lnTo>
                    <a:pt x="102" y="205"/>
                  </a:lnTo>
                  <a:lnTo>
                    <a:pt x="97" y="201"/>
                  </a:lnTo>
                  <a:lnTo>
                    <a:pt x="91" y="197"/>
                  </a:lnTo>
                  <a:lnTo>
                    <a:pt x="87" y="195"/>
                  </a:lnTo>
                  <a:lnTo>
                    <a:pt x="81" y="194"/>
                  </a:lnTo>
                  <a:lnTo>
                    <a:pt x="75" y="192"/>
                  </a:lnTo>
                  <a:lnTo>
                    <a:pt x="75" y="19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9" name="Freeform 120"/>
            <p:cNvSpPr>
              <a:spLocks/>
            </p:cNvSpPr>
            <p:nvPr userDrawn="1"/>
          </p:nvSpPr>
          <p:spPr bwMode="auto">
            <a:xfrm>
              <a:off x="4010025" y="1758951"/>
              <a:ext cx="106363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8"/>
                </a:cxn>
                <a:cxn ang="0">
                  <a:pos x="82" y="109"/>
                </a:cxn>
                <a:cxn ang="0">
                  <a:pos x="120" y="74"/>
                </a:cxn>
                <a:cxn ang="0">
                  <a:pos x="158" y="36"/>
                </a:cxn>
                <a:cxn ang="0">
                  <a:pos x="163" y="28"/>
                </a:cxn>
                <a:cxn ang="0">
                  <a:pos x="165" y="22"/>
                </a:cxn>
                <a:cxn ang="0">
                  <a:pos x="163" y="16"/>
                </a:cxn>
                <a:cxn ang="0">
                  <a:pos x="152" y="4"/>
                </a:cxn>
                <a:cxn ang="0">
                  <a:pos x="150" y="3"/>
                </a:cxn>
                <a:cxn ang="0">
                  <a:pos x="156" y="0"/>
                </a:cxn>
                <a:cxn ang="0">
                  <a:pos x="162" y="0"/>
                </a:cxn>
                <a:cxn ang="0">
                  <a:pos x="176" y="6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1" y="32"/>
                </a:cxn>
                <a:cxn ang="0">
                  <a:pos x="201" y="33"/>
                </a:cxn>
                <a:cxn ang="0">
                  <a:pos x="192" y="39"/>
                </a:cxn>
                <a:cxn ang="0">
                  <a:pos x="187" y="44"/>
                </a:cxn>
                <a:cxn ang="0">
                  <a:pos x="179" y="51"/>
                </a:cxn>
                <a:cxn ang="0">
                  <a:pos x="136" y="93"/>
                </a:cxn>
                <a:cxn ang="0">
                  <a:pos x="147" y="104"/>
                </a:cxn>
                <a:cxn ang="0">
                  <a:pos x="150" y="109"/>
                </a:cxn>
                <a:cxn ang="0">
                  <a:pos x="152" y="116"/>
                </a:cxn>
                <a:cxn ang="0">
                  <a:pos x="150" y="136"/>
                </a:cxn>
                <a:cxn ang="0">
                  <a:pos x="150" y="235"/>
                </a:cxn>
                <a:cxn ang="0">
                  <a:pos x="149" y="249"/>
                </a:cxn>
                <a:cxn ang="0">
                  <a:pos x="139" y="254"/>
                </a:cxn>
                <a:cxn ang="0">
                  <a:pos x="133" y="252"/>
                </a:cxn>
                <a:cxn ang="0">
                  <a:pos x="129" y="248"/>
                </a:cxn>
                <a:cxn ang="0">
                  <a:pos x="123" y="227"/>
                </a:cxn>
                <a:cxn ang="0">
                  <a:pos x="123" y="217"/>
                </a:cxn>
                <a:cxn ang="0">
                  <a:pos x="124" y="207"/>
                </a:cxn>
                <a:cxn ang="0">
                  <a:pos x="126" y="167"/>
                </a:cxn>
                <a:cxn ang="0">
                  <a:pos x="126" y="128"/>
                </a:cxn>
                <a:cxn ang="0">
                  <a:pos x="126" y="112"/>
                </a:cxn>
                <a:cxn ang="0">
                  <a:pos x="123" y="101"/>
                </a:cxn>
                <a:cxn ang="0">
                  <a:pos x="65" y="142"/>
                </a:cxn>
                <a:cxn ang="0">
                  <a:pos x="2" y="172"/>
                </a:cxn>
              </a:cxnLst>
              <a:rect l="0" t="0" r="r" b="b"/>
              <a:pathLst>
                <a:path w="201" h="254">
                  <a:moveTo>
                    <a:pt x="0" y="165"/>
                  </a:moveTo>
                  <a:lnTo>
                    <a:pt x="0" y="165"/>
                  </a:lnTo>
                  <a:lnTo>
                    <a:pt x="20" y="152"/>
                  </a:lnTo>
                  <a:lnTo>
                    <a:pt x="42" y="138"/>
                  </a:lnTo>
                  <a:lnTo>
                    <a:pt x="62" y="123"/>
                  </a:lnTo>
                  <a:lnTo>
                    <a:pt x="82" y="109"/>
                  </a:lnTo>
                  <a:lnTo>
                    <a:pt x="101" y="91"/>
                  </a:lnTo>
                  <a:lnTo>
                    <a:pt x="120" y="74"/>
                  </a:lnTo>
                  <a:lnTo>
                    <a:pt x="139" y="57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63" y="28"/>
                  </a:lnTo>
                  <a:lnTo>
                    <a:pt x="165" y="22"/>
                  </a:lnTo>
                  <a:lnTo>
                    <a:pt x="165" y="22"/>
                  </a:lnTo>
                  <a:lnTo>
                    <a:pt x="165" y="19"/>
                  </a:lnTo>
                  <a:lnTo>
                    <a:pt x="163" y="16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0" y="3"/>
                  </a:lnTo>
                  <a:lnTo>
                    <a:pt x="150" y="3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9" y="3"/>
                  </a:lnTo>
                  <a:lnTo>
                    <a:pt x="176" y="6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1" y="16"/>
                  </a:lnTo>
                  <a:lnTo>
                    <a:pt x="197" y="22"/>
                  </a:lnTo>
                  <a:lnTo>
                    <a:pt x="200" y="26"/>
                  </a:lnTo>
                  <a:lnTo>
                    <a:pt x="201" y="32"/>
                  </a:lnTo>
                  <a:lnTo>
                    <a:pt x="201" y="32"/>
                  </a:lnTo>
                  <a:lnTo>
                    <a:pt x="201" y="33"/>
                  </a:lnTo>
                  <a:lnTo>
                    <a:pt x="200" y="36"/>
                  </a:lnTo>
                  <a:lnTo>
                    <a:pt x="192" y="39"/>
                  </a:lnTo>
                  <a:lnTo>
                    <a:pt x="192" y="39"/>
                  </a:lnTo>
                  <a:lnTo>
                    <a:pt x="187" y="44"/>
                  </a:lnTo>
                  <a:lnTo>
                    <a:pt x="179" y="51"/>
                  </a:lnTo>
                  <a:lnTo>
                    <a:pt x="179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2" y="99"/>
                  </a:lnTo>
                  <a:lnTo>
                    <a:pt x="147" y="104"/>
                  </a:lnTo>
                  <a:lnTo>
                    <a:pt x="147" y="104"/>
                  </a:lnTo>
                  <a:lnTo>
                    <a:pt x="150" y="109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0" y="136"/>
                  </a:lnTo>
                  <a:lnTo>
                    <a:pt x="150" y="136"/>
                  </a:lnTo>
                  <a:lnTo>
                    <a:pt x="150" y="235"/>
                  </a:lnTo>
                  <a:lnTo>
                    <a:pt x="150" y="235"/>
                  </a:lnTo>
                  <a:lnTo>
                    <a:pt x="150" y="243"/>
                  </a:lnTo>
                  <a:lnTo>
                    <a:pt x="149" y="249"/>
                  </a:lnTo>
                  <a:lnTo>
                    <a:pt x="145" y="252"/>
                  </a:lnTo>
                  <a:lnTo>
                    <a:pt x="139" y="254"/>
                  </a:lnTo>
                  <a:lnTo>
                    <a:pt x="139" y="254"/>
                  </a:lnTo>
                  <a:lnTo>
                    <a:pt x="133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4" y="238"/>
                  </a:lnTo>
                  <a:lnTo>
                    <a:pt x="123" y="227"/>
                  </a:lnTo>
                  <a:lnTo>
                    <a:pt x="123" y="227"/>
                  </a:lnTo>
                  <a:lnTo>
                    <a:pt x="123" y="217"/>
                  </a:lnTo>
                  <a:lnTo>
                    <a:pt x="123" y="217"/>
                  </a:lnTo>
                  <a:lnTo>
                    <a:pt x="124" y="207"/>
                  </a:lnTo>
                  <a:lnTo>
                    <a:pt x="124" y="207"/>
                  </a:lnTo>
                  <a:lnTo>
                    <a:pt x="126" y="167"/>
                  </a:lnTo>
                  <a:lnTo>
                    <a:pt x="126" y="167"/>
                  </a:lnTo>
                  <a:lnTo>
                    <a:pt x="126" y="128"/>
                  </a:lnTo>
                  <a:lnTo>
                    <a:pt x="126" y="128"/>
                  </a:lnTo>
                  <a:lnTo>
                    <a:pt x="126" y="112"/>
                  </a:lnTo>
                  <a:lnTo>
                    <a:pt x="123" y="101"/>
                  </a:lnTo>
                  <a:lnTo>
                    <a:pt x="123" y="101"/>
                  </a:lnTo>
                  <a:lnTo>
                    <a:pt x="94" y="123"/>
                  </a:lnTo>
                  <a:lnTo>
                    <a:pt x="65" y="142"/>
                  </a:lnTo>
                  <a:lnTo>
                    <a:pt x="34" y="159"/>
                  </a:lnTo>
                  <a:lnTo>
                    <a:pt x="2" y="172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0" name="Freeform 121"/>
            <p:cNvSpPr>
              <a:spLocks/>
            </p:cNvSpPr>
            <p:nvPr userDrawn="1"/>
          </p:nvSpPr>
          <p:spPr bwMode="auto">
            <a:xfrm>
              <a:off x="4133850" y="1766888"/>
              <a:ext cx="95250" cy="122238"/>
            </a:xfrm>
            <a:custGeom>
              <a:avLst/>
              <a:gdLst/>
              <a:ahLst/>
              <a:cxnLst>
                <a:cxn ang="0">
                  <a:pos x="0" y="223"/>
                </a:cxn>
                <a:cxn ang="0">
                  <a:pos x="0" y="223"/>
                </a:cxn>
                <a:cxn ang="0">
                  <a:pos x="20" y="207"/>
                </a:cxn>
                <a:cxn ang="0">
                  <a:pos x="39" y="191"/>
                </a:cxn>
                <a:cxn ang="0">
                  <a:pos x="58" y="172"/>
                </a:cxn>
                <a:cxn ang="0">
                  <a:pos x="75" y="153"/>
                </a:cxn>
                <a:cxn ang="0">
                  <a:pos x="91" y="133"/>
                </a:cxn>
                <a:cxn ang="0">
                  <a:pos x="106" y="113"/>
                </a:cxn>
                <a:cxn ang="0">
                  <a:pos x="119" y="89"/>
                </a:cxn>
                <a:cxn ang="0">
                  <a:pos x="130" y="65"/>
                </a:cxn>
                <a:cxn ang="0">
                  <a:pos x="130" y="65"/>
                </a:cxn>
                <a:cxn ang="0">
                  <a:pos x="138" y="45"/>
                </a:cxn>
                <a:cxn ang="0">
                  <a:pos x="141" y="33"/>
                </a:cxn>
                <a:cxn ang="0">
                  <a:pos x="142" y="23"/>
                </a:cxn>
                <a:cxn ang="0">
                  <a:pos x="142" y="23"/>
                </a:cxn>
                <a:cxn ang="0">
                  <a:pos x="141" y="18"/>
                </a:cxn>
                <a:cxn ang="0">
                  <a:pos x="139" y="16"/>
                </a:cxn>
                <a:cxn ang="0">
                  <a:pos x="135" y="11"/>
                </a:cxn>
                <a:cxn ang="0">
                  <a:pos x="130" y="8"/>
                </a:cxn>
                <a:cxn ang="0">
                  <a:pos x="130" y="8"/>
                </a:cxn>
                <a:cxn ang="0">
                  <a:pos x="128" y="5"/>
                </a:cxn>
                <a:cxn ang="0">
                  <a:pos x="126" y="4"/>
                </a:cxn>
                <a:cxn ang="0">
                  <a:pos x="126" y="4"/>
                </a:cxn>
                <a:cxn ang="0">
                  <a:pos x="128" y="3"/>
                </a:cxn>
                <a:cxn ang="0">
                  <a:pos x="130" y="1"/>
                </a:cxn>
                <a:cxn ang="0">
                  <a:pos x="136" y="0"/>
                </a:cxn>
                <a:cxn ang="0">
                  <a:pos x="136" y="0"/>
                </a:cxn>
                <a:cxn ang="0">
                  <a:pos x="142" y="0"/>
                </a:cxn>
                <a:cxn ang="0">
                  <a:pos x="148" y="3"/>
                </a:cxn>
                <a:cxn ang="0">
                  <a:pos x="155" y="5"/>
                </a:cxn>
                <a:cxn ang="0">
                  <a:pos x="164" y="11"/>
                </a:cxn>
                <a:cxn ang="0">
                  <a:pos x="164" y="11"/>
                </a:cxn>
                <a:cxn ang="0">
                  <a:pos x="175" y="21"/>
                </a:cxn>
                <a:cxn ang="0">
                  <a:pos x="178" y="26"/>
                </a:cxn>
                <a:cxn ang="0">
                  <a:pos x="180" y="30"/>
                </a:cxn>
                <a:cxn ang="0">
                  <a:pos x="180" y="30"/>
                </a:cxn>
                <a:cxn ang="0">
                  <a:pos x="180" y="34"/>
                </a:cxn>
                <a:cxn ang="0">
                  <a:pos x="178" y="36"/>
                </a:cxn>
                <a:cxn ang="0">
                  <a:pos x="174" y="40"/>
                </a:cxn>
                <a:cxn ang="0">
                  <a:pos x="174" y="40"/>
                </a:cxn>
                <a:cxn ang="0">
                  <a:pos x="171" y="43"/>
                </a:cxn>
                <a:cxn ang="0">
                  <a:pos x="167" y="49"/>
                </a:cxn>
                <a:cxn ang="0">
                  <a:pos x="159" y="63"/>
                </a:cxn>
                <a:cxn ang="0">
                  <a:pos x="159" y="63"/>
                </a:cxn>
                <a:cxn ang="0">
                  <a:pos x="146" y="91"/>
                </a:cxn>
                <a:cxn ang="0">
                  <a:pos x="130" y="117"/>
                </a:cxn>
                <a:cxn ang="0">
                  <a:pos x="115" y="142"/>
                </a:cxn>
                <a:cxn ang="0">
                  <a:pos x="96" y="163"/>
                </a:cxn>
                <a:cxn ang="0">
                  <a:pos x="74" y="184"/>
                </a:cxn>
                <a:cxn ang="0">
                  <a:pos x="52" y="201"/>
                </a:cxn>
                <a:cxn ang="0">
                  <a:pos x="29" y="217"/>
                </a:cxn>
                <a:cxn ang="0">
                  <a:pos x="3" y="231"/>
                </a:cxn>
                <a:cxn ang="0">
                  <a:pos x="0" y="223"/>
                </a:cxn>
              </a:cxnLst>
              <a:rect l="0" t="0" r="r" b="b"/>
              <a:pathLst>
                <a:path w="180" h="231">
                  <a:moveTo>
                    <a:pt x="0" y="223"/>
                  </a:moveTo>
                  <a:lnTo>
                    <a:pt x="0" y="223"/>
                  </a:lnTo>
                  <a:lnTo>
                    <a:pt x="20" y="207"/>
                  </a:lnTo>
                  <a:lnTo>
                    <a:pt x="39" y="191"/>
                  </a:lnTo>
                  <a:lnTo>
                    <a:pt x="58" y="172"/>
                  </a:lnTo>
                  <a:lnTo>
                    <a:pt x="75" y="153"/>
                  </a:lnTo>
                  <a:lnTo>
                    <a:pt x="91" y="133"/>
                  </a:lnTo>
                  <a:lnTo>
                    <a:pt x="106" y="113"/>
                  </a:lnTo>
                  <a:lnTo>
                    <a:pt x="119" y="89"/>
                  </a:lnTo>
                  <a:lnTo>
                    <a:pt x="130" y="65"/>
                  </a:lnTo>
                  <a:lnTo>
                    <a:pt x="130" y="65"/>
                  </a:lnTo>
                  <a:lnTo>
                    <a:pt x="138" y="45"/>
                  </a:lnTo>
                  <a:lnTo>
                    <a:pt x="141" y="33"/>
                  </a:lnTo>
                  <a:lnTo>
                    <a:pt x="142" y="23"/>
                  </a:lnTo>
                  <a:lnTo>
                    <a:pt x="142" y="23"/>
                  </a:lnTo>
                  <a:lnTo>
                    <a:pt x="141" y="18"/>
                  </a:lnTo>
                  <a:lnTo>
                    <a:pt x="139" y="16"/>
                  </a:lnTo>
                  <a:lnTo>
                    <a:pt x="135" y="11"/>
                  </a:lnTo>
                  <a:lnTo>
                    <a:pt x="130" y="8"/>
                  </a:lnTo>
                  <a:lnTo>
                    <a:pt x="130" y="8"/>
                  </a:lnTo>
                  <a:lnTo>
                    <a:pt x="128" y="5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28" y="3"/>
                  </a:lnTo>
                  <a:lnTo>
                    <a:pt x="130" y="1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8" y="3"/>
                  </a:lnTo>
                  <a:lnTo>
                    <a:pt x="155" y="5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75" y="21"/>
                  </a:lnTo>
                  <a:lnTo>
                    <a:pt x="178" y="26"/>
                  </a:lnTo>
                  <a:lnTo>
                    <a:pt x="180" y="30"/>
                  </a:lnTo>
                  <a:lnTo>
                    <a:pt x="180" y="30"/>
                  </a:lnTo>
                  <a:lnTo>
                    <a:pt x="180" y="34"/>
                  </a:lnTo>
                  <a:lnTo>
                    <a:pt x="178" y="36"/>
                  </a:lnTo>
                  <a:lnTo>
                    <a:pt x="174" y="40"/>
                  </a:lnTo>
                  <a:lnTo>
                    <a:pt x="174" y="40"/>
                  </a:lnTo>
                  <a:lnTo>
                    <a:pt x="171" y="43"/>
                  </a:lnTo>
                  <a:lnTo>
                    <a:pt x="167" y="49"/>
                  </a:lnTo>
                  <a:lnTo>
                    <a:pt x="159" y="63"/>
                  </a:lnTo>
                  <a:lnTo>
                    <a:pt x="159" y="63"/>
                  </a:lnTo>
                  <a:lnTo>
                    <a:pt x="146" y="91"/>
                  </a:lnTo>
                  <a:lnTo>
                    <a:pt x="130" y="117"/>
                  </a:lnTo>
                  <a:lnTo>
                    <a:pt x="115" y="142"/>
                  </a:lnTo>
                  <a:lnTo>
                    <a:pt x="96" y="163"/>
                  </a:lnTo>
                  <a:lnTo>
                    <a:pt x="74" y="184"/>
                  </a:lnTo>
                  <a:lnTo>
                    <a:pt x="52" y="201"/>
                  </a:lnTo>
                  <a:lnTo>
                    <a:pt x="29" y="217"/>
                  </a:lnTo>
                  <a:lnTo>
                    <a:pt x="3" y="23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1" name="Freeform 122"/>
            <p:cNvSpPr>
              <a:spLocks noEditPoints="1"/>
            </p:cNvSpPr>
            <p:nvPr userDrawn="1"/>
          </p:nvSpPr>
          <p:spPr bwMode="auto">
            <a:xfrm>
              <a:off x="4254500" y="1766888"/>
              <a:ext cx="142875" cy="100013"/>
            </a:xfrm>
            <a:custGeom>
              <a:avLst/>
              <a:gdLst/>
              <a:ahLst/>
              <a:cxnLst>
                <a:cxn ang="0">
                  <a:pos x="16" y="114"/>
                </a:cxn>
                <a:cxn ang="0">
                  <a:pos x="24" y="116"/>
                </a:cxn>
                <a:cxn ang="0">
                  <a:pos x="40" y="106"/>
                </a:cxn>
                <a:cxn ang="0">
                  <a:pos x="84" y="59"/>
                </a:cxn>
                <a:cxn ang="0">
                  <a:pos x="98" y="49"/>
                </a:cxn>
                <a:cxn ang="0">
                  <a:pos x="110" y="49"/>
                </a:cxn>
                <a:cxn ang="0">
                  <a:pos x="136" y="68"/>
                </a:cxn>
                <a:cxn ang="0">
                  <a:pos x="206" y="119"/>
                </a:cxn>
                <a:cxn ang="0">
                  <a:pos x="248" y="145"/>
                </a:cxn>
                <a:cxn ang="0">
                  <a:pos x="264" y="156"/>
                </a:cxn>
                <a:cxn ang="0">
                  <a:pos x="271" y="174"/>
                </a:cxn>
                <a:cxn ang="0">
                  <a:pos x="264" y="188"/>
                </a:cxn>
                <a:cxn ang="0">
                  <a:pos x="252" y="187"/>
                </a:cxn>
                <a:cxn ang="0">
                  <a:pos x="220" y="165"/>
                </a:cxn>
                <a:cxn ang="0">
                  <a:pos x="123" y="81"/>
                </a:cxn>
                <a:cxn ang="0">
                  <a:pos x="104" y="70"/>
                </a:cxn>
                <a:cxn ang="0">
                  <a:pos x="98" y="71"/>
                </a:cxn>
                <a:cxn ang="0">
                  <a:pos x="75" y="99"/>
                </a:cxn>
                <a:cxn ang="0">
                  <a:pos x="53" y="129"/>
                </a:cxn>
                <a:cxn ang="0">
                  <a:pos x="47" y="141"/>
                </a:cxn>
                <a:cxn ang="0">
                  <a:pos x="37" y="148"/>
                </a:cxn>
                <a:cxn ang="0">
                  <a:pos x="23" y="143"/>
                </a:cxn>
                <a:cxn ang="0">
                  <a:pos x="7" y="130"/>
                </a:cxn>
                <a:cxn ang="0">
                  <a:pos x="0" y="113"/>
                </a:cxn>
                <a:cxn ang="0">
                  <a:pos x="1" y="106"/>
                </a:cxn>
                <a:cxn ang="0">
                  <a:pos x="4" y="107"/>
                </a:cxn>
                <a:cxn ang="0">
                  <a:pos x="177" y="22"/>
                </a:cxn>
                <a:cxn ang="0">
                  <a:pos x="216" y="42"/>
                </a:cxn>
                <a:cxn ang="0">
                  <a:pos x="230" y="58"/>
                </a:cxn>
                <a:cxn ang="0">
                  <a:pos x="233" y="67"/>
                </a:cxn>
                <a:cxn ang="0">
                  <a:pos x="227" y="80"/>
                </a:cxn>
                <a:cxn ang="0">
                  <a:pos x="219" y="81"/>
                </a:cxn>
                <a:cxn ang="0">
                  <a:pos x="211" y="71"/>
                </a:cxn>
                <a:cxn ang="0">
                  <a:pos x="184" y="39"/>
                </a:cxn>
                <a:cxn ang="0">
                  <a:pos x="203" y="0"/>
                </a:cxn>
                <a:cxn ang="0">
                  <a:pos x="230" y="9"/>
                </a:cxn>
                <a:cxn ang="0">
                  <a:pos x="251" y="20"/>
                </a:cxn>
                <a:cxn ang="0">
                  <a:pos x="261" y="33"/>
                </a:cxn>
                <a:cxn ang="0">
                  <a:pos x="262" y="44"/>
                </a:cxn>
                <a:cxn ang="0">
                  <a:pos x="253" y="52"/>
                </a:cxn>
                <a:cxn ang="0">
                  <a:pos x="245" y="48"/>
                </a:cxn>
                <a:cxn ang="0">
                  <a:pos x="224" y="25"/>
                </a:cxn>
                <a:cxn ang="0">
                  <a:pos x="203" y="0"/>
                </a:cxn>
              </a:cxnLst>
              <a:rect l="0" t="0" r="r" b="b"/>
              <a:pathLst>
                <a:path w="271" h="190">
                  <a:moveTo>
                    <a:pt x="4" y="107"/>
                  </a:moveTo>
                  <a:lnTo>
                    <a:pt x="4" y="107"/>
                  </a:lnTo>
                  <a:lnTo>
                    <a:pt x="16" y="114"/>
                  </a:lnTo>
                  <a:lnTo>
                    <a:pt x="20" y="116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7" y="116"/>
                  </a:lnTo>
                  <a:lnTo>
                    <a:pt x="30" y="114"/>
                  </a:lnTo>
                  <a:lnTo>
                    <a:pt x="40" y="106"/>
                  </a:lnTo>
                  <a:lnTo>
                    <a:pt x="40" y="106"/>
                  </a:lnTo>
                  <a:lnTo>
                    <a:pt x="84" y="59"/>
                  </a:lnTo>
                  <a:lnTo>
                    <a:pt x="84" y="59"/>
                  </a:lnTo>
                  <a:lnTo>
                    <a:pt x="88" y="55"/>
                  </a:lnTo>
                  <a:lnTo>
                    <a:pt x="94" y="51"/>
                  </a:lnTo>
                  <a:lnTo>
                    <a:pt x="98" y="49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10" y="49"/>
                  </a:lnTo>
                  <a:lnTo>
                    <a:pt x="117" y="54"/>
                  </a:lnTo>
                  <a:lnTo>
                    <a:pt x="136" y="68"/>
                  </a:lnTo>
                  <a:lnTo>
                    <a:pt x="136" y="68"/>
                  </a:lnTo>
                  <a:lnTo>
                    <a:pt x="179" y="100"/>
                  </a:lnTo>
                  <a:lnTo>
                    <a:pt x="206" y="119"/>
                  </a:lnTo>
                  <a:lnTo>
                    <a:pt x="206" y="119"/>
                  </a:lnTo>
                  <a:lnTo>
                    <a:pt x="233" y="138"/>
                  </a:lnTo>
                  <a:lnTo>
                    <a:pt x="233" y="138"/>
                  </a:lnTo>
                  <a:lnTo>
                    <a:pt x="248" y="145"/>
                  </a:lnTo>
                  <a:lnTo>
                    <a:pt x="248" y="145"/>
                  </a:lnTo>
                  <a:lnTo>
                    <a:pt x="258" y="151"/>
                  </a:lnTo>
                  <a:lnTo>
                    <a:pt x="264" y="156"/>
                  </a:lnTo>
                  <a:lnTo>
                    <a:pt x="269" y="165"/>
                  </a:lnTo>
                  <a:lnTo>
                    <a:pt x="271" y="174"/>
                  </a:lnTo>
                  <a:lnTo>
                    <a:pt x="271" y="174"/>
                  </a:lnTo>
                  <a:lnTo>
                    <a:pt x="269" y="180"/>
                  </a:lnTo>
                  <a:lnTo>
                    <a:pt x="266" y="185"/>
                  </a:lnTo>
                  <a:lnTo>
                    <a:pt x="264" y="188"/>
                  </a:lnTo>
                  <a:lnTo>
                    <a:pt x="259" y="190"/>
                  </a:lnTo>
                  <a:lnTo>
                    <a:pt x="259" y="190"/>
                  </a:lnTo>
                  <a:lnTo>
                    <a:pt x="252" y="187"/>
                  </a:lnTo>
                  <a:lnTo>
                    <a:pt x="243" y="181"/>
                  </a:lnTo>
                  <a:lnTo>
                    <a:pt x="220" y="165"/>
                  </a:lnTo>
                  <a:lnTo>
                    <a:pt x="220" y="165"/>
                  </a:lnTo>
                  <a:lnTo>
                    <a:pt x="179" y="132"/>
                  </a:lnTo>
                  <a:lnTo>
                    <a:pt x="123" y="81"/>
                  </a:lnTo>
                  <a:lnTo>
                    <a:pt x="123" y="81"/>
                  </a:lnTo>
                  <a:lnTo>
                    <a:pt x="111" y="72"/>
                  </a:lnTo>
                  <a:lnTo>
                    <a:pt x="107" y="70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1" y="70"/>
                  </a:lnTo>
                  <a:lnTo>
                    <a:pt x="98" y="71"/>
                  </a:lnTo>
                  <a:lnTo>
                    <a:pt x="91" y="77"/>
                  </a:lnTo>
                  <a:lnTo>
                    <a:pt x="91" y="77"/>
                  </a:lnTo>
                  <a:lnTo>
                    <a:pt x="75" y="99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53" y="129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47" y="141"/>
                  </a:lnTo>
                  <a:lnTo>
                    <a:pt x="45" y="145"/>
                  </a:lnTo>
                  <a:lnTo>
                    <a:pt x="42" y="146"/>
                  </a:lnTo>
                  <a:lnTo>
                    <a:pt x="37" y="148"/>
                  </a:lnTo>
                  <a:lnTo>
                    <a:pt x="37" y="148"/>
                  </a:lnTo>
                  <a:lnTo>
                    <a:pt x="30" y="146"/>
                  </a:lnTo>
                  <a:lnTo>
                    <a:pt x="23" y="143"/>
                  </a:lnTo>
                  <a:lnTo>
                    <a:pt x="16" y="138"/>
                  </a:lnTo>
                  <a:lnTo>
                    <a:pt x="7" y="130"/>
                  </a:lnTo>
                  <a:lnTo>
                    <a:pt x="7" y="130"/>
                  </a:lnTo>
                  <a:lnTo>
                    <a:pt x="4" y="126"/>
                  </a:lnTo>
                  <a:lnTo>
                    <a:pt x="1" y="122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07"/>
                  </a:lnTo>
                  <a:lnTo>
                    <a:pt x="1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4" y="107"/>
                  </a:lnTo>
                  <a:lnTo>
                    <a:pt x="4" y="107"/>
                  </a:lnTo>
                  <a:close/>
                  <a:moveTo>
                    <a:pt x="177" y="22"/>
                  </a:moveTo>
                  <a:lnTo>
                    <a:pt x="177" y="22"/>
                  </a:lnTo>
                  <a:lnTo>
                    <a:pt x="193" y="29"/>
                  </a:lnTo>
                  <a:lnTo>
                    <a:pt x="206" y="36"/>
                  </a:lnTo>
                  <a:lnTo>
                    <a:pt x="216" y="42"/>
                  </a:lnTo>
                  <a:lnTo>
                    <a:pt x="224" y="49"/>
                  </a:lnTo>
                  <a:lnTo>
                    <a:pt x="224" y="49"/>
                  </a:lnTo>
                  <a:lnTo>
                    <a:pt x="230" y="58"/>
                  </a:lnTo>
                  <a:lnTo>
                    <a:pt x="232" y="62"/>
                  </a:lnTo>
                  <a:lnTo>
                    <a:pt x="233" y="67"/>
                  </a:lnTo>
                  <a:lnTo>
                    <a:pt x="233" y="67"/>
                  </a:lnTo>
                  <a:lnTo>
                    <a:pt x="232" y="71"/>
                  </a:lnTo>
                  <a:lnTo>
                    <a:pt x="230" y="77"/>
                  </a:lnTo>
                  <a:lnTo>
                    <a:pt x="227" y="80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19" y="81"/>
                  </a:lnTo>
                  <a:lnTo>
                    <a:pt x="216" y="78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03" y="59"/>
                  </a:lnTo>
                  <a:lnTo>
                    <a:pt x="194" y="49"/>
                  </a:lnTo>
                  <a:lnTo>
                    <a:pt x="184" y="39"/>
                  </a:lnTo>
                  <a:lnTo>
                    <a:pt x="172" y="29"/>
                  </a:lnTo>
                  <a:lnTo>
                    <a:pt x="177" y="22"/>
                  </a:lnTo>
                  <a:close/>
                  <a:moveTo>
                    <a:pt x="203" y="0"/>
                  </a:moveTo>
                  <a:lnTo>
                    <a:pt x="203" y="0"/>
                  </a:lnTo>
                  <a:lnTo>
                    <a:pt x="217" y="4"/>
                  </a:lnTo>
                  <a:lnTo>
                    <a:pt x="230" y="9"/>
                  </a:lnTo>
                  <a:lnTo>
                    <a:pt x="240" y="15"/>
                  </a:lnTo>
                  <a:lnTo>
                    <a:pt x="251" y="20"/>
                  </a:lnTo>
                  <a:lnTo>
                    <a:pt x="251" y="20"/>
                  </a:lnTo>
                  <a:lnTo>
                    <a:pt x="255" y="25"/>
                  </a:lnTo>
                  <a:lnTo>
                    <a:pt x="259" y="29"/>
                  </a:lnTo>
                  <a:lnTo>
                    <a:pt x="261" y="33"/>
                  </a:lnTo>
                  <a:lnTo>
                    <a:pt x="262" y="39"/>
                  </a:lnTo>
                  <a:lnTo>
                    <a:pt x="262" y="39"/>
                  </a:lnTo>
                  <a:lnTo>
                    <a:pt x="262" y="44"/>
                  </a:lnTo>
                  <a:lnTo>
                    <a:pt x="261" y="48"/>
                  </a:lnTo>
                  <a:lnTo>
                    <a:pt x="258" y="51"/>
                  </a:lnTo>
                  <a:lnTo>
                    <a:pt x="253" y="52"/>
                  </a:lnTo>
                  <a:lnTo>
                    <a:pt x="253" y="52"/>
                  </a:lnTo>
                  <a:lnTo>
                    <a:pt x="249" y="51"/>
                  </a:lnTo>
                  <a:lnTo>
                    <a:pt x="245" y="48"/>
                  </a:lnTo>
                  <a:lnTo>
                    <a:pt x="245" y="48"/>
                  </a:lnTo>
                  <a:lnTo>
                    <a:pt x="235" y="35"/>
                  </a:lnTo>
                  <a:lnTo>
                    <a:pt x="224" y="25"/>
                  </a:lnTo>
                  <a:lnTo>
                    <a:pt x="211" y="16"/>
                  </a:lnTo>
                  <a:lnTo>
                    <a:pt x="198" y="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2" name="Freeform 123"/>
            <p:cNvSpPr>
              <a:spLocks/>
            </p:cNvSpPr>
            <p:nvPr userDrawn="1"/>
          </p:nvSpPr>
          <p:spPr bwMode="auto">
            <a:xfrm>
              <a:off x="4429125" y="1811338"/>
              <a:ext cx="128588" cy="23813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15" y="12"/>
                </a:cxn>
                <a:cxn ang="0">
                  <a:pos x="15" y="12"/>
                </a:cxn>
                <a:cxn ang="0">
                  <a:pos x="21" y="14"/>
                </a:cxn>
                <a:cxn ang="0">
                  <a:pos x="31" y="14"/>
                </a:cxn>
                <a:cxn ang="0">
                  <a:pos x="31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138" y="12"/>
                </a:cxn>
                <a:cxn ang="0">
                  <a:pos x="138" y="12"/>
                </a:cxn>
                <a:cxn ang="0">
                  <a:pos x="203" y="12"/>
                </a:cxn>
                <a:cxn ang="0">
                  <a:pos x="203" y="1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32" y="12"/>
                </a:cxn>
                <a:cxn ang="0">
                  <a:pos x="238" y="15"/>
                </a:cxn>
                <a:cxn ang="0">
                  <a:pos x="242" y="18"/>
                </a:cxn>
                <a:cxn ang="0">
                  <a:pos x="242" y="22"/>
                </a:cxn>
                <a:cxn ang="0">
                  <a:pos x="242" y="22"/>
                </a:cxn>
                <a:cxn ang="0">
                  <a:pos x="242" y="25"/>
                </a:cxn>
                <a:cxn ang="0">
                  <a:pos x="241" y="28"/>
                </a:cxn>
                <a:cxn ang="0">
                  <a:pos x="240" y="31"/>
                </a:cxn>
                <a:cxn ang="0">
                  <a:pos x="237" y="32"/>
                </a:cxn>
                <a:cxn ang="0">
                  <a:pos x="237" y="32"/>
                </a:cxn>
                <a:cxn ang="0">
                  <a:pos x="226" y="34"/>
                </a:cxn>
                <a:cxn ang="0">
                  <a:pos x="215" y="35"/>
                </a:cxn>
                <a:cxn ang="0">
                  <a:pos x="193" y="35"/>
                </a:cxn>
                <a:cxn ang="0">
                  <a:pos x="193" y="35"/>
                </a:cxn>
                <a:cxn ang="0">
                  <a:pos x="86" y="38"/>
                </a:cxn>
                <a:cxn ang="0">
                  <a:pos x="86" y="38"/>
                </a:cxn>
                <a:cxn ang="0">
                  <a:pos x="48" y="40"/>
                </a:cxn>
                <a:cxn ang="0">
                  <a:pos x="48" y="40"/>
                </a:cxn>
                <a:cxn ang="0">
                  <a:pos x="38" y="40"/>
                </a:cxn>
                <a:cxn ang="0">
                  <a:pos x="32" y="42"/>
                </a:cxn>
                <a:cxn ang="0">
                  <a:pos x="32" y="42"/>
                </a:cxn>
                <a:cxn ang="0">
                  <a:pos x="29" y="44"/>
                </a:cxn>
                <a:cxn ang="0">
                  <a:pos x="25" y="44"/>
                </a:cxn>
                <a:cxn ang="0">
                  <a:pos x="25" y="44"/>
                </a:cxn>
                <a:cxn ang="0">
                  <a:pos x="21" y="44"/>
                </a:cxn>
                <a:cxn ang="0">
                  <a:pos x="16" y="41"/>
                </a:cxn>
                <a:cxn ang="0">
                  <a:pos x="8" y="29"/>
                </a:cxn>
                <a:cxn ang="0">
                  <a:pos x="8" y="29"/>
                </a:cxn>
                <a:cxn ang="0">
                  <a:pos x="2" y="21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5"/>
                </a:cxn>
                <a:cxn ang="0">
                  <a:pos x="2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242" h="44">
                  <a:moveTo>
                    <a:pt x="6" y="3"/>
                  </a:moveTo>
                  <a:lnTo>
                    <a:pt x="6" y="3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2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138" y="12"/>
                  </a:lnTo>
                  <a:lnTo>
                    <a:pt x="138" y="12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224" y="12"/>
                  </a:lnTo>
                  <a:lnTo>
                    <a:pt x="224" y="12"/>
                  </a:lnTo>
                  <a:lnTo>
                    <a:pt x="232" y="12"/>
                  </a:lnTo>
                  <a:lnTo>
                    <a:pt x="238" y="15"/>
                  </a:lnTo>
                  <a:lnTo>
                    <a:pt x="242" y="18"/>
                  </a:lnTo>
                  <a:lnTo>
                    <a:pt x="242" y="22"/>
                  </a:lnTo>
                  <a:lnTo>
                    <a:pt x="242" y="22"/>
                  </a:lnTo>
                  <a:lnTo>
                    <a:pt x="242" y="25"/>
                  </a:lnTo>
                  <a:lnTo>
                    <a:pt x="241" y="28"/>
                  </a:lnTo>
                  <a:lnTo>
                    <a:pt x="240" y="31"/>
                  </a:lnTo>
                  <a:lnTo>
                    <a:pt x="237" y="32"/>
                  </a:lnTo>
                  <a:lnTo>
                    <a:pt x="237" y="32"/>
                  </a:lnTo>
                  <a:lnTo>
                    <a:pt x="226" y="34"/>
                  </a:lnTo>
                  <a:lnTo>
                    <a:pt x="215" y="35"/>
                  </a:lnTo>
                  <a:lnTo>
                    <a:pt x="193" y="35"/>
                  </a:lnTo>
                  <a:lnTo>
                    <a:pt x="193" y="35"/>
                  </a:lnTo>
                  <a:lnTo>
                    <a:pt x="86" y="38"/>
                  </a:lnTo>
                  <a:lnTo>
                    <a:pt x="86" y="38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38" y="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29" y="44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21" y="44"/>
                  </a:lnTo>
                  <a:lnTo>
                    <a:pt x="16" y="41"/>
                  </a:lnTo>
                  <a:lnTo>
                    <a:pt x="8" y="29"/>
                  </a:lnTo>
                  <a:lnTo>
                    <a:pt x="8" y="29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5"/>
                  </a:lnTo>
                  <a:lnTo>
                    <a:pt x="2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3" name="Freeform 124"/>
            <p:cNvSpPr>
              <a:spLocks noEditPoints="1"/>
            </p:cNvSpPr>
            <p:nvPr userDrawn="1"/>
          </p:nvSpPr>
          <p:spPr bwMode="auto">
            <a:xfrm>
              <a:off x="4583114" y="1770063"/>
              <a:ext cx="125412" cy="117475"/>
            </a:xfrm>
            <a:custGeom>
              <a:avLst/>
              <a:gdLst/>
              <a:ahLst/>
              <a:cxnLst>
                <a:cxn ang="0">
                  <a:pos x="5" y="59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2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08"/>
                </a:cxn>
                <a:cxn ang="0">
                  <a:pos x="54" y="113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5"/>
                </a:cxn>
                <a:cxn ang="0">
                  <a:pos x="13" y="77"/>
                </a:cxn>
                <a:cxn ang="0">
                  <a:pos x="5" y="59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6" y="140"/>
                </a:cxn>
                <a:cxn ang="0">
                  <a:pos x="153" y="150"/>
                </a:cxn>
                <a:cxn ang="0">
                  <a:pos x="102" y="190"/>
                </a:cxn>
                <a:cxn ang="0">
                  <a:pos x="80" y="204"/>
                </a:cxn>
                <a:cxn ang="0">
                  <a:pos x="61" y="214"/>
                </a:cxn>
                <a:cxn ang="0">
                  <a:pos x="58" y="218"/>
                </a:cxn>
                <a:cxn ang="0">
                  <a:pos x="51" y="221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5" y="182"/>
                </a:cxn>
                <a:cxn ang="0">
                  <a:pos x="16" y="174"/>
                </a:cxn>
                <a:cxn ang="0">
                  <a:pos x="18" y="172"/>
                </a:cxn>
                <a:cxn ang="0">
                  <a:pos x="22" y="175"/>
                </a:cxn>
                <a:cxn ang="0">
                  <a:pos x="28" y="181"/>
                </a:cxn>
                <a:cxn ang="0">
                  <a:pos x="39" y="187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1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8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6"/>
                </a:cxn>
                <a:cxn ang="0">
                  <a:pos x="99" y="26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5" y="55"/>
                </a:cxn>
                <a:cxn ang="0">
                  <a:pos x="89" y="56"/>
                </a:cxn>
                <a:cxn ang="0">
                  <a:pos x="84" y="55"/>
                </a:cxn>
                <a:cxn ang="0">
                  <a:pos x="79" y="48"/>
                </a:cxn>
                <a:cxn ang="0">
                  <a:pos x="58" y="24"/>
                </a:cxn>
                <a:cxn ang="0">
                  <a:pos x="35" y="7"/>
                </a:cxn>
              </a:cxnLst>
              <a:rect l="0" t="0" r="r" b="b"/>
              <a:pathLst>
                <a:path w="237" h="221">
                  <a:moveTo>
                    <a:pt x="5" y="59"/>
                  </a:moveTo>
                  <a:lnTo>
                    <a:pt x="5" y="59"/>
                  </a:lnTo>
                  <a:lnTo>
                    <a:pt x="21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2"/>
                  </a:lnTo>
                  <a:lnTo>
                    <a:pt x="66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08"/>
                  </a:lnTo>
                  <a:lnTo>
                    <a:pt x="60" y="111"/>
                  </a:lnTo>
                  <a:lnTo>
                    <a:pt x="54" y="113"/>
                  </a:lnTo>
                  <a:lnTo>
                    <a:pt x="54" y="113"/>
                  </a:lnTo>
                  <a:lnTo>
                    <a:pt x="51" y="113"/>
                  </a:lnTo>
                  <a:lnTo>
                    <a:pt x="50" y="111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5"/>
                  </a:lnTo>
                  <a:lnTo>
                    <a:pt x="25" y="85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5" y="59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6" y="14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21" y="177"/>
                  </a:lnTo>
                  <a:lnTo>
                    <a:pt x="102" y="190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1" y="214"/>
                  </a:lnTo>
                  <a:lnTo>
                    <a:pt x="61" y="214"/>
                  </a:lnTo>
                  <a:lnTo>
                    <a:pt x="58" y="218"/>
                  </a:lnTo>
                  <a:lnTo>
                    <a:pt x="55" y="220"/>
                  </a:lnTo>
                  <a:lnTo>
                    <a:pt x="51" y="221"/>
                  </a:lnTo>
                  <a:lnTo>
                    <a:pt x="51" y="221"/>
                  </a:lnTo>
                  <a:lnTo>
                    <a:pt x="45" y="220"/>
                  </a:lnTo>
                  <a:lnTo>
                    <a:pt x="39" y="216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1"/>
                  </a:lnTo>
                  <a:lnTo>
                    <a:pt x="16" y="187"/>
                  </a:lnTo>
                  <a:lnTo>
                    <a:pt x="15" y="182"/>
                  </a:lnTo>
                  <a:lnTo>
                    <a:pt x="15" y="182"/>
                  </a:lnTo>
                  <a:lnTo>
                    <a:pt x="16" y="175"/>
                  </a:lnTo>
                  <a:lnTo>
                    <a:pt x="16" y="174"/>
                  </a:lnTo>
                  <a:lnTo>
                    <a:pt x="18" y="172"/>
                  </a:lnTo>
                  <a:lnTo>
                    <a:pt x="18" y="172"/>
                  </a:lnTo>
                  <a:lnTo>
                    <a:pt x="21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1"/>
                  </a:lnTo>
                  <a:lnTo>
                    <a:pt x="34" y="185"/>
                  </a:lnTo>
                  <a:lnTo>
                    <a:pt x="39" y="187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8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1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1"/>
                  </a:lnTo>
                  <a:lnTo>
                    <a:pt x="179" y="100"/>
                  </a:lnTo>
                  <a:lnTo>
                    <a:pt x="205" y="72"/>
                  </a:lnTo>
                  <a:lnTo>
                    <a:pt x="216" y="58"/>
                  </a:lnTo>
                  <a:lnTo>
                    <a:pt x="228" y="43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4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6"/>
                  </a:lnTo>
                  <a:lnTo>
                    <a:pt x="96" y="23"/>
                  </a:lnTo>
                  <a:lnTo>
                    <a:pt x="99" y="26"/>
                  </a:lnTo>
                  <a:lnTo>
                    <a:pt x="100" y="30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1"/>
                  </a:lnTo>
                  <a:lnTo>
                    <a:pt x="95" y="55"/>
                  </a:lnTo>
                  <a:lnTo>
                    <a:pt x="89" y="56"/>
                  </a:lnTo>
                  <a:lnTo>
                    <a:pt x="89" y="56"/>
                  </a:lnTo>
                  <a:lnTo>
                    <a:pt x="86" y="56"/>
                  </a:lnTo>
                  <a:lnTo>
                    <a:pt x="84" y="55"/>
                  </a:lnTo>
                  <a:lnTo>
                    <a:pt x="79" y="48"/>
                  </a:lnTo>
                  <a:lnTo>
                    <a:pt x="79" y="48"/>
                  </a:lnTo>
                  <a:lnTo>
                    <a:pt x="68" y="36"/>
                  </a:lnTo>
                  <a:lnTo>
                    <a:pt x="58" y="24"/>
                  </a:lnTo>
                  <a:lnTo>
                    <a:pt x="47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4" name="Freeform 125"/>
            <p:cNvSpPr>
              <a:spLocks/>
            </p:cNvSpPr>
            <p:nvPr userDrawn="1"/>
          </p:nvSpPr>
          <p:spPr bwMode="auto">
            <a:xfrm>
              <a:off x="4733926" y="1800226"/>
              <a:ext cx="84138" cy="87312"/>
            </a:xfrm>
            <a:custGeom>
              <a:avLst/>
              <a:gdLst/>
              <a:ahLst/>
              <a:cxnLst>
                <a:cxn ang="0">
                  <a:pos x="34" y="13"/>
                </a:cxn>
                <a:cxn ang="0">
                  <a:pos x="116" y="8"/>
                </a:cxn>
                <a:cxn ang="0">
                  <a:pos x="125" y="3"/>
                </a:cxn>
                <a:cxn ang="0">
                  <a:pos x="131" y="0"/>
                </a:cxn>
                <a:cxn ang="0">
                  <a:pos x="138" y="2"/>
                </a:cxn>
                <a:cxn ang="0">
                  <a:pos x="156" y="18"/>
                </a:cxn>
                <a:cxn ang="0">
                  <a:pos x="158" y="23"/>
                </a:cxn>
                <a:cxn ang="0">
                  <a:pos x="156" y="29"/>
                </a:cxn>
                <a:cxn ang="0">
                  <a:pos x="150" y="44"/>
                </a:cxn>
                <a:cxn ang="0">
                  <a:pos x="138" y="131"/>
                </a:cxn>
                <a:cxn ang="0">
                  <a:pos x="150" y="142"/>
                </a:cxn>
                <a:cxn ang="0">
                  <a:pos x="150" y="149"/>
                </a:cxn>
                <a:cxn ang="0">
                  <a:pos x="143" y="154"/>
                </a:cxn>
                <a:cxn ang="0">
                  <a:pos x="132" y="152"/>
                </a:cxn>
                <a:cxn ang="0">
                  <a:pos x="103" y="152"/>
                </a:cxn>
                <a:cxn ang="0">
                  <a:pos x="44" y="158"/>
                </a:cxn>
                <a:cxn ang="0">
                  <a:pos x="31" y="162"/>
                </a:cxn>
                <a:cxn ang="0">
                  <a:pos x="25" y="165"/>
                </a:cxn>
                <a:cxn ang="0">
                  <a:pos x="21" y="164"/>
                </a:cxn>
                <a:cxn ang="0">
                  <a:pos x="8" y="152"/>
                </a:cxn>
                <a:cxn ang="0">
                  <a:pos x="0" y="139"/>
                </a:cxn>
                <a:cxn ang="0">
                  <a:pos x="3" y="132"/>
                </a:cxn>
                <a:cxn ang="0">
                  <a:pos x="13" y="139"/>
                </a:cxn>
                <a:cxn ang="0">
                  <a:pos x="24" y="141"/>
                </a:cxn>
                <a:cxn ang="0">
                  <a:pos x="116" y="134"/>
                </a:cxn>
                <a:cxn ang="0">
                  <a:pos x="122" y="84"/>
                </a:cxn>
                <a:cxn ang="0">
                  <a:pos x="45" y="92"/>
                </a:cxn>
                <a:cxn ang="0">
                  <a:pos x="34" y="94"/>
                </a:cxn>
                <a:cxn ang="0">
                  <a:pos x="22" y="94"/>
                </a:cxn>
                <a:cxn ang="0">
                  <a:pos x="13" y="86"/>
                </a:cxn>
                <a:cxn ang="0">
                  <a:pos x="6" y="70"/>
                </a:cxn>
                <a:cxn ang="0">
                  <a:pos x="9" y="64"/>
                </a:cxn>
                <a:cxn ang="0">
                  <a:pos x="19" y="71"/>
                </a:cxn>
                <a:cxn ang="0">
                  <a:pos x="28" y="74"/>
                </a:cxn>
                <a:cxn ang="0">
                  <a:pos x="53" y="73"/>
                </a:cxn>
                <a:cxn ang="0">
                  <a:pos x="127" y="25"/>
                </a:cxn>
                <a:cxn ang="0">
                  <a:pos x="48" y="31"/>
                </a:cxn>
                <a:cxn ang="0">
                  <a:pos x="32" y="35"/>
                </a:cxn>
                <a:cxn ang="0">
                  <a:pos x="28" y="35"/>
                </a:cxn>
                <a:cxn ang="0">
                  <a:pos x="12" y="25"/>
                </a:cxn>
                <a:cxn ang="0">
                  <a:pos x="5" y="10"/>
                </a:cxn>
                <a:cxn ang="0">
                  <a:pos x="11" y="2"/>
                </a:cxn>
                <a:cxn ang="0">
                  <a:pos x="21" y="12"/>
                </a:cxn>
                <a:cxn ang="0">
                  <a:pos x="31" y="13"/>
                </a:cxn>
              </a:cxnLst>
              <a:rect l="0" t="0" r="r" b="b"/>
              <a:pathLst>
                <a:path w="158" h="165">
                  <a:moveTo>
                    <a:pt x="31" y="13"/>
                  </a:moveTo>
                  <a:lnTo>
                    <a:pt x="31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73" y="12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121" y="6"/>
                  </a:lnTo>
                  <a:lnTo>
                    <a:pt x="125" y="3"/>
                  </a:lnTo>
                  <a:lnTo>
                    <a:pt x="125" y="3"/>
                  </a:lnTo>
                  <a:lnTo>
                    <a:pt x="128" y="2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4" y="0"/>
                  </a:lnTo>
                  <a:lnTo>
                    <a:pt x="138" y="2"/>
                  </a:lnTo>
                  <a:lnTo>
                    <a:pt x="147" y="9"/>
                  </a:lnTo>
                  <a:lnTo>
                    <a:pt x="147" y="9"/>
                  </a:lnTo>
                  <a:lnTo>
                    <a:pt x="156" y="18"/>
                  </a:lnTo>
                  <a:lnTo>
                    <a:pt x="157" y="21"/>
                  </a:lnTo>
                  <a:lnTo>
                    <a:pt x="158" y="23"/>
                  </a:lnTo>
                  <a:lnTo>
                    <a:pt x="158" y="23"/>
                  </a:lnTo>
                  <a:lnTo>
                    <a:pt x="157" y="28"/>
                  </a:lnTo>
                  <a:lnTo>
                    <a:pt x="156" y="29"/>
                  </a:lnTo>
                  <a:lnTo>
                    <a:pt x="156" y="29"/>
                  </a:lnTo>
                  <a:lnTo>
                    <a:pt x="151" y="37"/>
                  </a:lnTo>
                  <a:lnTo>
                    <a:pt x="150" y="44"/>
                  </a:lnTo>
                  <a:lnTo>
                    <a:pt x="150" y="44"/>
                  </a:lnTo>
                  <a:lnTo>
                    <a:pt x="144" y="89"/>
                  </a:lnTo>
                  <a:lnTo>
                    <a:pt x="138" y="131"/>
                  </a:lnTo>
                  <a:lnTo>
                    <a:pt x="138" y="131"/>
                  </a:lnTo>
                  <a:lnTo>
                    <a:pt x="143" y="134"/>
                  </a:lnTo>
                  <a:lnTo>
                    <a:pt x="147" y="138"/>
                  </a:lnTo>
                  <a:lnTo>
                    <a:pt x="150" y="142"/>
                  </a:lnTo>
                  <a:lnTo>
                    <a:pt x="151" y="147"/>
                  </a:lnTo>
                  <a:lnTo>
                    <a:pt x="151" y="147"/>
                  </a:lnTo>
                  <a:lnTo>
                    <a:pt x="150" y="149"/>
                  </a:lnTo>
                  <a:lnTo>
                    <a:pt x="148" y="151"/>
                  </a:lnTo>
                  <a:lnTo>
                    <a:pt x="145" y="152"/>
                  </a:lnTo>
                  <a:lnTo>
                    <a:pt x="143" y="154"/>
                  </a:lnTo>
                  <a:lnTo>
                    <a:pt x="143" y="154"/>
                  </a:lnTo>
                  <a:lnTo>
                    <a:pt x="132" y="152"/>
                  </a:lnTo>
                  <a:lnTo>
                    <a:pt x="132" y="152"/>
                  </a:lnTo>
                  <a:lnTo>
                    <a:pt x="124" y="152"/>
                  </a:lnTo>
                  <a:lnTo>
                    <a:pt x="124" y="152"/>
                  </a:lnTo>
                  <a:lnTo>
                    <a:pt x="103" y="152"/>
                  </a:lnTo>
                  <a:lnTo>
                    <a:pt x="83" y="154"/>
                  </a:lnTo>
                  <a:lnTo>
                    <a:pt x="44" y="158"/>
                  </a:lnTo>
                  <a:lnTo>
                    <a:pt x="44" y="158"/>
                  </a:lnTo>
                  <a:lnTo>
                    <a:pt x="37" y="161"/>
                  </a:lnTo>
                  <a:lnTo>
                    <a:pt x="31" y="162"/>
                  </a:lnTo>
                  <a:lnTo>
                    <a:pt x="31" y="162"/>
                  </a:lnTo>
                  <a:lnTo>
                    <a:pt x="28" y="164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1" y="164"/>
                  </a:lnTo>
                  <a:lnTo>
                    <a:pt x="16" y="162"/>
                  </a:lnTo>
                  <a:lnTo>
                    <a:pt x="12" y="158"/>
                  </a:lnTo>
                  <a:lnTo>
                    <a:pt x="8" y="152"/>
                  </a:lnTo>
                  <a:lnTo>
                    <a:pt x="8" y="152"/>
                  </a:lnTo>
                  <a:lnTo>
                    <a:pt x="2" y="145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6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9" y="136"/>
                  </a:lnTo>
                  <a:lnTo>
                    <a:pt x="13" y="139"/>
                  </a:lnTo>
                  <a:lnTo>
                    <a:pt x="18" y="141"/>
                  </a:lnTo>
                  <a:lnTo>
                    <a:pt x="24" y="141"/>
                  </a:lnTo>
                  <a:lnTo>
                    <a:pt x="24" y="141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22" y="84"/>
                  </a:lnTo>
                  <a:lnTo>
                    <a:pt x="122" y="84"/>
                  </a:lnTo>
                  <a:lnTo>
                    <a:pt x="77" y="87"/>
                  </a:lnTo>
                  <a:lnTo>
                    <a:pt x="45" y="92"/>
                  </a:lnTo>
                  <a:lnTo>
                    <a:pt x="45" y="92"/>
                  </a:lnTo>
                  <a:lnTo>
                    <a:pt x="38" y="93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2" y="94"/>
                  </a:lnTo>
                  <a:lnTo>
                    <a:pt x="18" y="92"/>
                  </a:lnTo>
                  <a:lnTo>
                    <a:pt x="18" y="92"/>
                  </a:lnTo>
                  <a:lnTo>
                    <a:pt x="13" y="86"/>
                  </a:lnTo>
                  <a:lnTo>
                    <a:pt x="9" y="80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6" y="70"/>
                  </a:lnTo>
                  <a:lnTo>
                    <a:pt x="8" y="67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5" y="68"/>
                  </a:lnTo>
                  <a:lnTo>
                    <a:pt x="19" y="71"/>
                  </a:lnTo>
                  <a:lnTo>
                    <a:pt x="24" y="74"/>
                  </a:lnTo>
                  <a:lnTo>
                    <a:pt x="28" y="74"/>
                  </a:lnTo>
                  <a:lnTo>
                    <a:pt x="28" y="74"/>
                  </a:lnTo>
                  <a:lnTo>
                    <a:pt x="41" y="73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124" y="65"/>
                  </a:lnTo>
                  <a:lnTo>
                    <a:pt x="124" y="65"/>
                  </a:lnTo>
                  <a:lnTo>
                    <a:pt x="127" y="25"/>
                  </a:lnTo>
                  <a:lnTo>
                    <a:pt x="127" y="25"/>
                  </a:lnTo>
                  <a:lnTo>
                    <a:pt x="86" y="28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0" y="32"/>
                  </a:lnTo>
                  <a:lnTo>
                    <a:pt x="32" y="35"/>
                  </a:lnTo>
                  <a:lnTo>
                    <a:pt x="32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1" y="34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6" y="16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6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6" y="8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31" y="13"/>
                  </a:lnTo>
                  <a:lnTo>
                    <a:pt x="31" y="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5" name="Freeform 126"/>
            <p:cNvSpPr>
              <a:spLocks noEditPoints="1"/>
            </p:cNvSpPr>
            <p:nvPr userDrawn="1"/>
          </p:nvSpPr>
          <p:spPr bwMode="auto">
            <a:xfrm>
              <a:off x="4856164" y="1776413"/>
              <a:ext cx="119062" cy="106363"/>
            </a:xfrm>
            <a:custGeom>
              <a:avLst/>
              <a:gdLst/>
              <a:ahLst/>
              <a:cxnLst>
                <a:cxn ang="0">
                  <a:pos x="225" y="27"/>
                </a:cxn>
                <a:cxn ang="0">
                  <a:pos x="191" y="77"/>
                </a:cxn>
                <a:cxn ang="0">
                  <a:pos x="152" y="119"/>
                </a:cxn>
                <a:cxn ang="0">
                  <a:pos x="107" y="155"/>
                </a:cxn>
                <a:cxn ang="0">
                  <a:pos x="57" y="190"/>
                </a:cxn>
                <a:cxn ang="0">
                  <a:pos x="51" y="194"/>
                </a:cxn>
                <a:cxn ang="0">
                  <a:pos x="48" y="197"/>
                </a:cxn>
                <a:cxn ang="0">
                  <a:pos x="38" y="200"/>
                </a:cxn>
                <a:cxn ang="0">
                  <a:pos x="33" y="200"/>
                </a:cxn>
                <a:cxn ang="0">
                  <a:pos x="22" y="192"/>
                </a:cxn>
                <a:cxn ang="0">
                  <a:pos x="14" y="187"/>
                </a:cxn>
                <a:cxn ang="0">
                  <a:pos x="4" y="172"/>
                </a:cxn>
                <a:cxn ang="0">
                  <a:pos x="0" y="161"/>
                </a:cxn>
                <a:cxn ang="0">
                  <a:pos x="1" y="156"/>
                </a:cxn>
                <a:cxn ang="0">
                  <a:pos x="4" y="153"/>
                </a:cxn>
                <a:cxn ang="0">
                  <a:pos x="12" y="159"/>
                </a:cxn>
                <a:cxn ang="0">
                  <a:pos x="20" y="166"/>
                </a:cxn>
                <a:cxn ang="0">
                  <a:pos x="26" y="168"/>
                </a:cxn>
                <a:cxn ang="0">
                  <a:pos x="38" y="166"/>
                </a:cxn>
                <a:cxn ang="0">
                  <a:pos x="55" y="158"/>
                </a:cxn>
                <a:cxn ang="0">
                  <a:pos x="81" y="143"/>
                </a:cxn>
                <a:cxn ang="0">
                  <a:pos x="126" y="111"/>
                </a:cxn>
                <a:cxn ang="0">
                  <a:pos x="165" y="78"/>
                </a:cxn>
                <a:cxn ang="0">
                  <a:pos x="200" y="40"/>
                </a:cxn>
                <a:cxn ang="0">
                  <a:pos x="225" y="27"/>
                </a:cxn>
                <a:cxn ang="0">
                  <a:pos x="6" y="0"/>
                </a:cxn>
                <a:cxn ang="0">
                  <a:pos x="38" y="9"/>
                </a:cxn>
                <a:cxn ang="0">
                  <a:pos x="62" y="23"/>
                </a:cxn>
                <a:cxn ang="0">
                  <a:pos x="68" y="29"/>
                </a:cxn>
                <a:cxn ang="0">
                  <a:pos x="74" y="39"/>
                </a:cxn>
                <a:cxn ang="0">
                  <a:pos x="74" y="45"/>
                </a:cxn>
                <a:cxn ang="0">
                  <a:pos x="70" y="56"/>
                </a:cxn>
                <a:cxn ang="0">
                  <a:pos x="59" y="62"/>
                </a:cxn>
                <a:cxn ang="0">
                  <a:pos x="55" y="61"/>
                </a:cxn>
                <a:cxn ang="0">
                  <a:pos x="48" y="55"/>
                </a:cxn>
                <a:cxn ang="0">
                  <a:pos x="43" y="48"/>
                </a:cxn>
                <a:cxn ang="0">
                  <a:pos x="26" y="25"/>
                </a:cxn>
                <a:cxn ang="0">
                  <a:pos x="1" y="7"/>
                </a:cxn>
              </a:cxnLst>
              <a:rect l="0" t="0" r="r" b="b"/>
              <a:pathLst>
                <a:path w="225" h="200">
                  <a:moveTo>
                    <a:pt x="225" y="27"/>
                  </a:moveTo>
                  <a:lnTo>
                    <a:pt x="225" y="27"/>
                  </a:lnTo>
                  <a:lnTo>
                    <a:pt x="209" y="53"/>
                  </a:lnTo>
                  <a:lnTo>
                    <a:pt x="191" y="77"/>
                  </a:lnTo>
                  <a:lnTo>
                    <a:pt x="173" y="98"/>
                  </a:lnTo>
                  <a:lnTo>
                    <a:pt x="152" y="119"/>
                  </a:lnTo>
                  <a:lnTo>
                    <a:pt x="130" y="137"/>
                  </a:lnTo>
                  <a:lnTo>
                    <a:pt x="107" y="155"/>
                  </a:lnTo>
                  <a:lnTo>
                    <a:pt x="83" y="172"/>
                  </a:lnTo>
                  <a:lnTo>
                    <a:pt x="57" y="190"/>
                  </a:lnTo>
                  <a:lnTo>
                    <a:pt x="57" y="190"/>
                  </a:lnTo>
                  <a:lnTo>
                    <a:pt x="51" y="194"/>
                  </a:lnTo>
                  <a:lnTo>
                    <a:pt x="48" y="197"/>
                  </a:lnTo>
                  <a:lnTo>
                    <a:pt x="48" y="197"/>
                  </a:lnTo>
                  <a:lnTo>
                    <a:pt x="43" y="200"/>
                  </a:lnTo>
                  <a:lnTo>
                    <a:pt x="38" y="200"/>
                  </a:lnTo>
                  <a:lnTo>
                    <a:pt x="38" y="200"/>
                  </a:lnTo>
                  <a:lnTo>
                    <a:pt x="33" y="200"/>
                  </a:lnTo>
                  <a:lnTo>
                    <a:pt x="28" y="197"/>
                  </a:lnTo>
                  <a:lnTo>
                    <a:pt x="22" y="192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9" y="179"/>
                  </a:lnTo>
                  <a:lnTo>
                    <a:pt x="4" y="172"/>
                  </a:lnTo>
                  <a:lnTo>
                    <a:pt x="1" y="166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56"/>
                  </a:lnTo>
                  <a:lnTo>
                    <a:pt x="3" y="155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20" y="166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30" y="168"/>
                  </a:lnTo>
                  <a:lnTo>
                    <a:pt x="38" y="166"/>
                  </a:lnTo>
                  <a:lnTo>
                    <a:pt x="45" y="162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81" y="143"/>
                  </a:lnTo>
                  <a:lnTo>
                    <a:pt x="104" y="127"/>
                  </a:lnTo>
                  <a:lnTo>
                    <a:pt x="126" y="111"/>
                  </a:lnTo>
                  <a:lnTo>
                    <a:pt x="146" y="95"/>
                  </a:lnTo>
                  <a:lnTo>
                    <a:pt x="165" y="78"/>
                  </a:lnTo>
                  <a:lnTo>
                    <a:pt x="184" y="59"/>
                  </a:lnTo>
                  <a:lnTo>
                    <a:pt x="200" y="40"/>
                  </a:lnTo>
                  <a:lnTo>
                    <a:pt x="217" y="22"/>
                  </a:lnTo>
                  <a:lnTo>
                    <a:pt x="225" y="27"/>
                  </a:lnTo>
                  <a:close/>
                  <a:moveTo>
                    <a:pt x="6" y="0"/>
                  </a:moveTo>
                  <a:lnTo>
                    <a:pt x="6" y="0"/>
                  </a:lnTo>
                  <a:lnTo>
                    <a:pt x="22" y="3"/>
                  </a:lnTo>
                  <a:lnTo>
                    <a:pt x="38" y="9"/>
                  </a:lnTo>
                  <a:lnTo>
                    <a:pt x="52" y="16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8" y="29"/>
                  </a:lnTo>
                  <a:lnTo>
                    <a:pt x="72" y="33"/>
                  </a:lnTo>
                  <a:lnTo>
                    <a:pt x="74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65" y="61"/>
                  </a:lnTo>
                  <a:lnTo>
                    <a:pt x="59" y="62"/>
                  </a:lnTo>
                  <a:lnTo>
                    <a:pt x="59" y="62"/>
                  </a:lnTo>
                  <a:lnTo>
                    <a:pt x="55" y="61"/>
                  </a:lnTo>
                  <a:lnTo>
                    <a:pt x="52" y="59"/>
                  </a:lnTo>
                  <a:lnTo>
                    <a:pt x="48" y="55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35" y="36"/>
                  </a:lnTo>
                  <a:lnTo>
                    <a:pt x="26" y="25"/>
                  </a:lnTo>
                  <a:lnTo>
                    <a:pt x="16" y="16"/>
                  </a:lnTo>
                  <a:lnTo>
                    <a:pt x="1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6" name="Freeform 127"/>
            <p:cNvSpPr>
              <a:spLocks/>
            </p:cNvSpPr>
            <p:nvPr userDrawn="1"/>
          </p:nvSpPr>
          <p:spPr bwMode="auto">
            <a:xfrm>
              <a:off x="4999039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2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79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4" y="19"/>
                </a:cxn>
                <a:cxn ang="0">
                  <a:pos x="113" y="35"/>
                </a:cxn>
                <a:cxn ang="0">
                  <a:pos x="150" y="34"/>
                </a:cxn>
                <a:cxn ang="0">
                  <a:pos x="162" y="31"/>
                </a:cxn>
                <a:cxn ang="0">
                  <a:pos x="177" y="42"/>
                </a:cxn>
                <a:cxn ang="0">
                  <a:pos x="159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1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5" y="93"/>
                </a:cxn>
                <a:cxn ang="0">
                  <a:pos x="194" y="89"/>
                </a:cxn>
                <a:cxn ang="0">
                  <a:pos x="211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6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4" y="202"/>
                </a:cxn>
                <a:cxn ang="0">
                  <a:pos x="114" y="165"/>
                </a:cxn>
                <a:cxn ang="0">
                  <a:pos x="78" y="190"/>
                </a:cxn>
                <a:cxn ang="0">
                  <a:pos x="66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8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1" y="257"/>
                </a:cxn>
                <a:cxn ang="0">
                  <a:pos x="56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4" y="148"/>
                </a:cxn>
                <a:cxn ang="0">
                  <a:pos x="108" y="122"/>
                </a:cxn>
                <a:cxn ang="0">
                  <a:pos x="94" y="115"/>
                </a:cxn>
                <a:cxn ang="0">
                  <a:pos x="63" y="126"/>
                </a:cxn>
                <a:cxn ang="0">
                  <a:pos x="26" y="155"/>
                </a:cxn>
                <a:cxn ang="0">
                  <a:pos x="11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6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44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95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5" y="15"/>
                  </a:lnTo>
                  <a:lnTo>
                    <a:pt x="95" y="15"/>
                  </a:lnTo>
                  <a:lnTo>
                    <a:pt x="90" y="10"/>
                  </a:lnTo>
                  <a:lnTo>
                    <a:pt x="82" y="7"/>
                  </a:lnTo>
                  <a:lnTo>
                    <a:pt x="82" y="7"/>
                  </a:lnTo>
                  <a:lnTo>
                    <a:pt x="79" y="6"/>
                  </a:lnTo>
                  <a:lnTo>
                    <a:pt x="79" y="5"/>
                  </a:lnTo>
                  <a:lnTo>
                    <a:pt x="79" y="5"/>
                  </a:lnTo>
                  <a:lnTo>
                    <a:pt x="79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1" y="2"/>
                  </a:lnTo>
                  <a:lnTo>
                    <a:pt x="114" y="5"/>
                  </a:lnTo>
                  <a:lnTo>
                    <a:pt x="123" y="10"/>
                  </a:lnTo>
                  <a:lnTo>
                    <a:pt x="124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4" y="19"/>
                  </a:lnTo>
                  <a:lnTo>
                    <a:pt x="121" y="23"/>
                  </a:lnTo>
                  <a:lnTo>
                    <a:pt x="121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0" y="42"/>
                  </a:lnTo>
                  <a:lnTo>
                    <a:pt x="150" y="34"/>
                  </a:lnTo>
                  <a:lnTo>
                    <a:pt x="150" y="34"/>
                  </a:lnTo>
                  <a:lnTo>
                    <a:pt x="156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2" y="35"/>
                  </a:lnTo>
                  <a:lnTo>
                    <a:pt x="175" y="38"/>
                  </a:lnTo>
                  <a:lnTo>
                    <a:pt x="177" y="42"/>
                  </a:lnTo>
                  <a:lnTo>
                    <a:pt x="177" y="42"/>
                  </a:lnTo>
                  <a:lnTo>
                    <a:pt x="175" y="47"/>
                  </a:lnTo>
                  <a:lnTo>
                    <a:pt x="169" y="51"/>
                  </a:lnTo>
                  <a:lnTo>
                    <a:pt x="159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3" y="118"/>
                  </a:lnTo>
                  <a:lnTo>
                    <a:pt x="53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1" y="104"/>
                  </a:lnTo>
                  <a:lnTo>
                    <a:pt x="117" y="107"/>
                  </a:lnTo>
                  <a:lnTo>
                    <a:pt x="121" y="112"/>
                  </a:lnTo>
                  <a:lnTo>
                    <a:pt x="126" y="118"/>
                  </a:lnTo>
                  <a:lnTo>
                    <a:pt x="130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5" y="93"/>
                  </a:lnTo>
                  <a:lnTo>
                    <a:pt x="195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8" y="89"/>
                  </a:lnTo>
                  <a:lnTo>
                    <a:pt x="198" y="89"/>
                  </a:lnTo>
                  <a:lnTo>
                    <a:pt x="204" y="89"/>
                  </a:lnTo>
                  <a:lnTo>
                    <a:pt x="211" y="91"/>
                  </a:lnTo>
                  <a:lnTo>
                    <a:pt x="219" y="96"/>
                  </a:lnTo>
                  <a:lnTo>
                    <a:pt x="224" y="100"/>
                  </a:lnTo>
                  <a:lnTo>
                    <a:pt x="224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0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4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6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4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4" y="165"/>
                  </a:lnTo>
                  <a:lnTo>
                    <a:pt x="114" y="165"/>
                  </a:lnTo>
                  <a:lnTo>
                    <a:pt x="103" y="171"/>
                  </a:lnTo>
                  <a:lnTo>
                    <a:pt x="92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69" y="202"/>
                  </a:lnTo>
                  <a:lnTo>
                    <a:pt x="66" y="207"/>
                  </a:lnTo>
                  <a:lnTo>
                    <a:pt x="66" y="212"/>
                  </a:lnTo>
                  <a:lnTo>
                    <a:pt x="66" y="212"/>
                  </a:lnTo>
                  <a:lnTo>
                    <a:pt x="66" y="219"/>
                  </a:lnTo>
                  <a:lnTo>
                    <a:pt x="69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5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8" y="228"/>
                  </a:lnTo>
                  <a:lnTo>
                    <a:pt x="188" y="228"/>
                  </a:lnTo>
                  <a:lnTo>
                    <a:pt x="195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8" y="254"/>
                  </a:lnTo>
                  <a:lnTo>
                    <a:pt x="188" y="257"/>
                  </a:lnTo>
                  <a:lnTo>
                    <a:pt x="188" y="257"/>
                  </a:lnTo>
                  <a:lnTo>
                    <a:pt x="168" y="258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19" y="258"/>
                  </a:lnTo>
                  <a:lnTo>
                    <a:pt x="101" y="257"/>
                  </a:lnTo>
                  <a:lnTo>
                    <a:pt x="85" y="254"/>
                  </a:lnTo>
                  <a:lnTo>
                    <a:pt x="72" y="249"/>
                  </a:lnTo>
                  <a:lnTo>
                    <a:pt x="63" y="243"/>
                  </a:lnTo>
                  <a:lnTo>
                    <a:pt x="56" y="235"/>
                  </a:lnTo>
                  <a:lnTo>
                    <a:pt x="52" y="226"/>
                  </a:lnTo>
                  <a:lnTo>
                    <a:pt x="50" y="215"/>
                  </a:lnTo>
                  <a:lnTo>
                    <a:pt x="50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4" y="148"/>
                  </a:lnTo>
                  <a:lnTo>
                    <a:pt x="114" y="148"/>
                  </a:lnTo>
                  <a:lnTo>
                    <a:pt x="113" y="132"/>
                  </a:lnTo>
                  <a:lnTo>
                    <a:pt x="111" y="126"/>
                  </a:lnTo>
                  <a:lnTo>
                    <a:pt x="108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8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5" y="116"/>
                  </a:lnTo>
                  <a:lnTo>
                    <a:pt x="75" y="120"/>
                  </a:lnTo>
                  <a:lnTo>
                    <a:pt x="63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1" y="165"/>
                  </a:lnTo>
                  <a:lnTo>
                    <a:pt x="11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5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0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7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7" name="Freeform 128"/>
            <p:cNvSpPr>
              <a:spLocks noEditPoints="1"/>
            </p:cNvSpPr>
            <p:nvPr userDrawn="1"/>
          </p:nvSpPr>
          <p:spPr bwMode="auto">
            <a:xfrm>
              <a:off x="5153026" y="1751013"/>
              <a:ext cx="155575" cy="146050"/>
            </a:xfrm>
            <a:custGeom>
              <a:avLst/>
              <a:gdLst/>
              <a:ahLst/>
              <a:cxnLst>
                <a:cxn ang="0">
                  <a:pos x="123" y="29"/>
                </a:cxn>
                <a:cxn ang="0">
                  <a:pos x="150" y="56"/>
                </a:cxn>
                <a:cxn ang="0">
                  <a:pos x="93" y="100"/>
                </a:cxn>
                <a:cxn ang="0">
                  <a:pos x="126" y="79"/>
                </a:cxn>
                <a:cxn ang="0">
                  <a:pos x="151" y="107"/>
                </a:cxn>
                <a:cxn ang="0">
                  <a:pos x="93" y="160"/>
                </a:cxn>
                <a:cxn ang="0">
                  <a:pos x="126" y="140"/>
                </a:cxn>
                <a:cxn ang="0">
                  <a:pos x="151" y="168"/>
                </a:cxn>
                <a:cxn ang="0">
                  <a:pos x="93" y="171"/>
                </a:cxn>
                <a:cxn ang="0">
                  <a:pos x="126" y="244"/>
                </a:cxn>
                <a:cxn ang="0">
                  <a:pos x="231" y="246"/>
                </a:cxn>
                <a:cxn ang="0">
                  <a:pos x="287" y="250"/>
                </a:cxn>
                <a:cxn ang="0">
                  <a:pos x="279" y="268"/>
                </a:cxn>
                <a:cxn ang="0">
                  <a:pos x="209" y="272"/>
                </a:cxn>
                <a:cxn ang="0">
                  <a:pos x="110" y="262"/>
                </a:cxn>
                <a:cxn ang="0">
                  <a:pos x="78" y="243"/>
                </a:cxn>
                <a:cxn ang="0">
                  <a:pos x="48" y="204"/>
                </a:cxn>
                <a:cxn ang="0">
                  <a:pos x="29" y="234"/>
                </a:cxn>
                <a:cxn ang="0">
                  <a:pos x="0" y="272"/>
                </a:cxn>
                <a:cxn ang="0">
                  <a:pos x="20" y="207"/>
                </a:cxn>
                <a:cxn ang="0">
                  <a:pos x="28" y="129"/>
                </a:cxn>
                <a:cxn ang="0">
                  <a:pos x="63" y="137"/>
                </a:cxn>
                <a:cxn ang="0">
                  <a:pos x="51" y="146"/>
                </a:cxn>
                <a:cxn ang="0">
                  <a:pos x="47" y="179"/>
                </a:cxn>
                <a:cxn ang="0">
                  <a:pos x="70" y="214"/>
                </a:cxn>
                <a:cxn ang="0">
                  <a:pos x="20" y="110"/>
                </a:cxn>
                <a:cxn ang="0">
                  <a:pos x="20" y="98"/>
                </a:cxn>
                <a:cxn ang="0">
                  <a:pos x="38" y="58"/>
                </a:cxn>
                <a:cxn ang="0">
                  <a:pos x="16" y="45"/>
                </a:cxn>
                <a:cxn ang="0">
                  <a:pos x="68" y="47"/>
                </a:cxn>
                <a:cxn ang="0">
                  <a:pos x="68" y="0"/>
                </a:cxn>
                <a:cxn ang="0">
                  <a:pos x="105" y="7"/>
                </a:cxn>
                <a:cxn ang="0">
                  <a:pos x="103" y="13"/>
                </a:cxn>
                <a:cxn ang="0">
                  <a:pos x="238" y="21"/>
                </a:cxn>
                <a:cxn ang="0">
                  <a:pos x="271" y="23"/>
                </a:cxn>
                <a:cxn ang="0">
                  <a:pos x="274" y="29"/>
                </a:cxn>
                <a:cxn ang="0">
                  <a:pos x="264" y="63"/>
                </a:cxn>
                <a:cxn ang="0">
                  <a:pos x="264" y="123"/>
                </a:cxn>
                <a:cxn ang="0">
                  <a:pos x="247" y="126"/>
                </a:cxn>
                <a:cxn ang="0">
                  <a:pos x="239" y="107"/>
                </a:cxn>
                <a:cxn ang="0">
                  <a:pos x="183" y="198"/>
                </a:cxn>
                <a:cxn ang="0">
                  <a:pos x="221" y="202"/>
                </a:cxn>
                <a:cxn ang="0">
                  <a:pos x="254" y="198"/>
                </a:cxn>
                <a:cxn ang="0">
                  <a:pos x="271" y="139"/>
                </a:cxn>
                <a:cxn ang="0">
                  <a:pos x="274" y="194"/>
                </a:cxn>
                <a:cxn ang="0">
                  <a:pos x="281" y="199"/>
                </a:cxn>
                <a:cxn ang="0">
                  <a:pos x="287" y="208"/>
                </a:cxn>
                <a:cxn ang="0">
                  <a:pos x="277" y="220"/>
                </a:cxn>
                <a:cxn ang="0">
                  <a:pos x="213" y="223"/>
                </a:cxn>
                <a:cxn ang="0">
                  <a:pos x="165" y="220"/>
                </a:cxn>
                <a:cxn ang="0">
                  <a:pos x="158" y="202"/>
                </a:cxn>
                <a:cxn ang="0">
                  <a:pos x="158" y="114"/>
                </a:cxn>
                <a:cxn ang="0">
                  <a:pos x="186" y="97"/>
                </a:cxn>
                <a:cxn ang="0">
                  <a:pos x="174" y="32"/>
                </a:cxn>
                <a:cxn ang="0">
                  <a:pos x="151" y="20"/>
                </a:cxn>
              </a:cxnLst>
              <a:rect l="0" t="0" r="r" b="b"/>
              <a:pathLst>
                <a:path w="293" h="275">
                  <a:moveTo>
                    <a:pt x="109" y="47"/>
                  </a:moveTo>
                  <a:lnTo>
                    <a:pt x="109" y="47"/>
                  </a:lnTo>
                  <a:lnTo>
                    <a:pt x="123" y="29"/>
                  </a:lnTo>
                  <a:lnTo>
                    <a:pt x="123" y="29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8"/>
                  </a:lnTo>
                  <a:lnTo>
                    <a:pt x="147" y="58"/>
                  </a:lnTo>
                  <a:lnTo>
                    <a:pt x="93" y="58"/>
                  </a:lnTo>
                  <a:lnTo>
                    <a:pt x="93" y="100"/>
                  </a:lnTo>
                  <a:lnTo>
                    <a:pt x="110" y="100"/>
                  </a:lnTo>
                  <a:lnTo>
                    <a:pt x="110" y="100"/>
                  </a:lnTo>
                  <a:lnTo>
                    <a:pt x="126" y="79"/>
                  </a:lnTo>
                  <a:lnTo>
                    <a:pt x="126" y="79"/>
                  </a:lnTo>
                  <a:lnTo>
                    <a:pt x="150" y="104"/>
                  </a:lnTo>
                  <a:lnTo>
                    <a:pt x="150" y="104"/>
                  </a:lnTo>
                  <a:lnTo>
                    <a:pt x="151" y="107"/>
                  </a:lnTo>
                  <a:lnTo>
                    <a:pt x="151" y="107"/>
                  </a:lnTo>
                  <a:lnTo>
                    <a:pt x="151" y="108"/>
                  </a:lnTo>
                  <a:lnTo>
                    <a:pt x="150" y="110"/>
                  </a:lnTo>
                  <a:lnTo>
                    <a:pt x="93" y="110"/>
                  </a:lnTo>
                  <a:lnTo>
                    <a:pt x="93" y="160"/>
                  </a:lnTo>
                  <a:lnTo>
                    <a:pt x="109" y="160"/>
                  </a:lnTo>
                  <a:lnTo>
                    <a:pt x="109" y="160"/>
                  </a:lnTo>
                  <a:lnTo>
                    <a:pt x="126" y="140"/>
                  </a:lnTo>
                  <a:lnTo>
                    <a:pt x="126" y="140"/>
                  </a:lnTo>
                  <a:lnTo>
                    <a:pt x="138" y="152"/>
                  </a:lnTo>
                  <a:lnTo>
                    <a:pt x="150" y="165"/>
                  </a:lnTo>
                  <a:lnTo>
                    <a:pt x="150" y="165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50" y="169"/>
                  </a:lnTo>
                  <a:lnTo>
                    <a:pt x="148" y="171"/>
                  </a:lnTo>
                  <a:lnTo>
                    <a:pt x="93" y="171"/>
                  </a:lnTo>
                  <a:lnTo>
                    <a:pt x="93" y="233"/>
                  </a:lnTo>
                  <a:lnTo>
                    <a:pt x="93" y="233"/>
                  </a:lnTo>
                  <a:lnTo>
                    <a:pt x="109" y="240"/>
                  </a:lnTo>
                  <a:lnTo>
                    <a:pt x="126" y="244"/>
                  </a:lnTo>
                  <a:lnTo>
                    <a:pt x="148" y="247"/>
                  </a:lnTo>
                  <a:lnTo>
                    <a:pt x="173" y="247"/>
                  </a:lnTo>
                  <a:lnTo>
                    <a:pt x="173" y="247"/>
                  </a:lnTo>
                  <a:lnTo>
                    <a:pt x="231" y="246"/>
                  </a:lnTo>
                  <a:lnTo>
                    <a:pt x="293" y="241"/>
                  </a:lnTo>
                  <a:lnTo>
                    <a:pt x="293" y="247"/>
                  </a:lnTo>
                  <a:lnTo>
                    <a:pt x="293" y="247"/>
                  </a:lnTo>
                  <a:lnTo>
                    <a:pt x="287" y="250"/>
                  </a:lnTo>
                  <a:lnTo>
                    <a:pt x="281" y="256"/>
                  </a:lnTo>
                  <a:lnTo>
                    <a:pt x="279" y="260"/>
                  </a:lnTo>
                  <a:lnTo>
                    <a:pt x="279" y="268"/>
                  </a:lnTo>
                  <a:lnTo>
                    <a:pt x="279" y="268"/>
                  </a:lnTo>
                  <a:lnTo>
                    <a:pt x="279" y="270"/>
                  </a:lnTo>
                  <a:lnTo>
                    <a:pt x="279" y="270"/>
                  </a:lnTo>
                  <a:lnTo>
                    <a:pt x="209" y="272"/>
                  </a:lnTo>
                  <a:lnTo>
                    <a:pt x="209" y="272"/>
                  </a:lnTo>
                  <a:lnTo>
                    <a:pt x="173" y="272"/>
                  </a:lnTo>
                  <a:lnTo>
                    <a:pt x="145" y="269"/>
                  </a:lnTo>
                  <a:lnTo>
                    <a:pt x="126" y="266"/>
                  </a:lnTo>
                  <a:lnTo>
                    <a:pt x="110" y="262"/>
                  </a:lnTo>
                  <a:lnTo>
                    <a:pt x="110" y="262"/>
                  </a:lnTo>
                  <a:lnTo>
                    <a:pt x="99" y="256"/>
                  </a:lnTo>
                  <a:lnTo>
                    <a:pt x="89" y="250"/>
                  </a:lnTo>
                  <a:lnTo>
                    <a:pt x="78" y="243"/>
                  </a:lnTo>
                  <a:lnTo>
                    <a:pt x="70" y="234"/>
                  </a:lnTo>
                  <a:lnTo>
                    <a:pt x="61" y="226"/>
                  </a:lnTo>
                  <a:lnTo>
                    <a:pt x="54" y="215"/>
                  </a:lnTo>
                  <a:lnTo>
                    <a:pt x="48" y="204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38" y="214"/>
                  </a:lnTo>
                  <a:lnTo>
                    <a:pt x="29" y="234"/>
                  </a:lnTo>
                  <a:lnTo>
                    <a:pt x="19" y="254"/>
                  </a:lnTo>
                  <a:lnTo>
                    <a:pt x="5" y="275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12" y="237"/>
                  </a:lnTo>
                  <a:lnTo>
                    <a:pt x="16" y="223"/>
                  </a:lnTo>
                  <a:lnTo>
                    <a:pt x="20" y="207"/>
                  </a:lnTo>
                  <a:lnTo>
                    <a:pt x="20" y="207"/>
                  </a:lnTo>
                  <a:lnTo>
                    <a:pt x="26" y="171"/>
                  </a:lnTo>
                  <a:lnTo>
                    <a:pt x="28" y="139"/>
                  </a:lnTo>
                  <a:lnTo>
                    <a:pt x="28" y="139"/>
                  </a:lnTo>
                  <a:lnTo>
                    <a:pt x="28" y="129"/>
                  </a:lnTo>
                  <a:lnTo>
                    <a:pt x="28" y="129"/>
                  </a:lnTo>
                  <a:lnTo>
                    <a:pt x="58" y="133"/>
                  </a:lnTo>
                  <a:lnTo>
                    <a:pt x="63" y="134"/>
                  </a:lnTo>
                  <a:lnTo>
                    <a:pt x="63" y="137"/>
                  </a:lnTo>
                  <a:lnTo>
                    <a:pt x="63" y="137"/>
                  </a:lnTo>
                  <a:lnTo>
                    <a:pt x="63" y="140"/>
                  </a:lnTo>
                  <a:lnTo>
                    <a:pt x="61" y="142"/>
                  </a:lnTo>
                  <a:lnTo>
                    <a:pt x="51" y="146"/>
                  </a:lnTo>
                  <a:lnTo>
                    <a:pt x="51" y="146"/>
                  </a:lnTo>
                  <a:lnTo>
                    <a:pt x="49" y="165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52" y="191"/>
                  </a:lnTo>
                  <a:lnTo>
                    <a:pt x="57" y="199"/>
                  </a:lnTo>
                  <a:lnTo>
                    <a:pt x="63" y="207"/>
                  </a:lnTo>
                  <a:lnTo>
                    <a:pt x="70" y="214"/>
                  </a:lnTo>
                  <a:lnTo>
                    <a:pt x="70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20" y="110"/>
                  </a:lnTo>
                  <a:lnTo>
                    <a:pt x="9" y="111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20" y="98"/>
                  </a:lnTo>
                  <a:lnTo>
                    <a:pt x="34" y="100"/>
                  </a:lnTo>
                  <a:lnTo>
                    <a:pt x="68" y="100"/>
                  </a:lnTo>
                  <a:lnTo>
                    <a:pt x="68" y="58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28" y="59"/>
                  </a:lnTo>
                  <a:lnTo>
                    <a:pt x="19" y="60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26" y="47"/>
                  </a:lnTo>
                  <a:lnTo>
                    <a:pt x="38" y="47"/>
                  </a:lnTo>
                  <a:lnTo>
                    <a:pt x="68" y="47"/>
                  </a:lnTo>
                  <a:lnTo>
                    <a:pt x="68" y="32"/>
                  </a:lnTo>
                  <a:lnTo>
                    <a:pt x="68" y="32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94" y="3"/>
                  </a:lnTo>
                  <a:lnTo>
                    <a:pt x="102" y="5"/>
                  </a:lnTo>
                  <a:lnTo>
                    <a:pt x="102" y="5"/>
                  </a:lnTo>
                  <a:lnTo>
                    <a:pt x="105" y="7"/>
                  </a:lnTo>
                  <a:lnTo>
                    <a:pt x="106" y="10"/>
                  </a:lnTo>
                  <a:lnTo>
                    <a:pt x="106" y="10"/>
                  </a:lnTo>
                  <a:lnTo>
                    <a:pt x="106" y="11"/>
                  </a:lnTo>
                  <a:lnTo>
                    <a:pt x="103" y="13"/>
                  </a:lnTo>
                  <a:lnTo>
                    <a:pt x="93" y="17"/>
                  </a:lnTo>
                  <a:lnTo>
                    <a:pt x="93" y="47"/>
                  </a:lnTo>
                  <a:lnTo>
                    <a:pt x="109" y="47"/>
                  </a:lnTo>
                  <a:close/>
                  <a:moveTo>
                    <a:pt x="238" y="21"/>
                  </a:moveTo>
                  <a:lnTo>
                    <a:pt x="238" y="21"/>
                  </a:lnTo>
                  <a:lnTo>
                    <a:pt x="251" y="7"/>
                  </a:lnTo>
                  <a:lnTo>
                    <a:pt x="251" y="7"/>
                  </a:lnTo>
                  <a:lnTo>
                    <a:pt x="271" y="23"/>
                  </a:lnTo>
                  <a:lnTo>
                    <a:pt x="271" y="23"/>
                  </a:lnTo>
                  <a:lnTo>
                    <a:pt x="274" y="26"/>
                  </a:lnTo>
                  <a:lnTo>
                    <a:pt x="274" y="29"/>
                  </a:lnTo>
                  <a:lnTo>
                    <a:pt x="274" y="29"/>
                  </a:lnTo>
                  <a:lnTo>
                    <a:pt x="274" y="30"/>
                  </a:lnTo>
                  <a:lnTo>
                    <a:pt x="273" y="33"/>
                  </a:lnTo>
                  <a:lnTo>
                    <a:pt x="264" y="39"/>
                  </a:lnTo>
                  <a:lnTo>
                    <a:pt x="264" y="63"/>
                  </a:lnTo>
                  <a:lnTo>
                    <a:pt x="264" y="63"/>
                  </a:lnTo>
                  <a:lnTo>
                    <a:pt x="266" y="120"/>
                  </a:lnTo>
                  <a:lnTo>
                    <a:pt x="266" y="120"/>
                  </a:lnTo>
                  <a:lnTo>
                    <a:pt x="264" y="123"/>
                  </a:lnTo>
                  <a:lnTo>
                    <a:pt x="261" y="124"/>
                  </a:lnTo>
                  <a:lnTo>
                    <a:pt x="257" y="126"/>
                  </a:lnTo>
                  <a:lnTo>
                    <a:pt x="247" y="126"/>
                  </a:lnTo>
                  <a:lnTo>
                    <a:pt x="247" y="126"/>
                  </a:lnTo>
                  <a:lnTo>
                    <a:pt x="241" y="124"/>
                  </a:lnTo>
                  <a:lnTo>
                    <a:pt x="239" y="124"/>
                  </a:lnTo>
                  <a:lnTo>
                    <a:pt x="239" y="121"/>
                  </a:lnTo>
                  <a:lnTo>
                    <a:pt x="239" y="107"/>
                  </a:lnTo>
                  <a:lnTo>
                    <a:pt x="181" y="107"/>
                  </a:lnTo>
                  <a:lnTo>
                    <a:pt x="181" y="194"/>
                  </a:lnTo>
                  <a:lnTo>
                    <a:pt x="181" y="194"/>
                  </a:lnTo>
                  <a:lnTo>
                    <a:pt x="183" y="198"/>
                  </a:lnTo>
                  <a:lnTo>
                    <a:pt x="184" y="201"/>
                  </a:lnTo>
                  <a:lnTo>
                    <a:pt x="184" y="201"/>
                  </a:lnTo>
                  <a:lnTo>
                    <a:pt x="194" y="201"/>
                  </a:lnTo>
                  <a:lnTo>
                    <a:pt x="221" y="202"/>
                  </a:lnTo>
                  <a:lnTo>
                    <a:pt x="221" y="202"/>
                  </a:lnTo>
                  <a:lnTo>
                    <a:pt x="245" y="201"/>
                  </a:lnTo>
                  <a:lnTo>
                    <a:pt x="251" y="199"/>
                  </a:lnTo>
                  <a:lnTo>
                    <a:pt x="254" y="198"/>
                  </a:lnTo>
                  <a:lnTo>
                    <a:pt x="254" y="198"/>
                  </a:lnTo>
                  <a:lnTo>
                    <a:pt x="257" y="195"/>
                  </a:lnTo>
                  <a:lnTo>
                    <a:pt x="260" y="186"/>
                  </a:lnTo>
                  <a:lnTo>
                    <a:pt x="271" y="139"/>
                  </a:lnTo>
                  <a:lnTo>
                    <a:pt x="277" y="140"/>
                  </a:lnTo>
                  <a:lnTo>
                    <a:pt x="276" y="189"/>
                  </a:lnTo>
                  <a:lnTo>
                    <a:pt x="276" y="189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4" y="195"/>
                  </a:lnTo>
                  <a:lnTo>
                    <a:pt x="276" y="197"/>
                  </a:lnTo>
                  <a:lnTo>
                    <a:pt x="281" y="199"/>
                  </a:lnTo>
                  <a:lnTo>
                    <a:pt x="281" y="199"/>
                  </a:lnTo>
                  <a:lnTo>
                    <a:pt x="286" y="204"/>
                  </a:lnTo>
                  <a:lnTo>
                    <a:pt x="287" y="208"/>
                  </a:lnTo>
                  <a:lnTo>
                    <a:pt x="287" y="208"/>
                  </a:lnTo>
                  <a:lnTo>
                    <a:pt x="286" y="211"/>
                  </a:lnTo>
                  <a:lnTo>
                    <a:pt x="284" y="215"/>
                  </a:lnTo>
                  <a:lnTo>
                    <a:pt x="281" y="218"/>
                  </a:lnTo>
                  <a:lnTo>
                    <a:pt x="277" y="220"/>
                  </a:lnTo>
                  <a:lnTo>
                    <a:pt x="277" y="220"/>
                  </a:lnTo>
                  <a:lnTo>
                    <a:pt x="268" y="221"/>
                  </a:lnTo>
                  <a:lnTo>
                    <a:pt x="255" y="221"/>
                  </a:lnTo>
                  <a:lnTo>
                    <a:pt x="213" y="223"/>
                  </a:lnTo>
                  <a:lnTo>
                    <a:pt x="213" y="223"/>
                  </a:lnTo>
                  <a:lnTo>
                    <a:pt x="183" y="223"/>
                  </a:lnTo>
                  <a:lnTo>
                    <a:pt x="173" y="221"/>
                  </a:lnTo>
                  <a:lnTo>
                    <a:pt x="165" y="220"/>
                  </a:lnTo>
                  <a:lnTo>
                    <a:pt x="161" y="217"/>
                  </a:lnTo>
                  <a:lnTo>
                    <a:pt x="160" y="214"/>
                  </a:lnTo>
                  <a:lnTo>
                    <a:pt x="158" y="210"/>
                  </a:lnTo>
                  <a:lnTo>
                    <a:pt x="158" y="202"/>
                  </a:lnTo>
                  <a:lnTo>
                    <a:pt x="158" y="202"/>
                  </a:lnTo>
                  <a:lnTo>
                    <a:pt x="158" y="160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58" y="81"/>
                  </a:lnTo>
                  <a:lnTo>
                    <a:pt x="158" y="81"/>
                  </a:lnTo>
                  <a:lnTo>
                    <a:pt x="173" y="89"/>
                  </a:lnTo>
                  <a:lnTo>
                    <a:pt x="186" y="97"/>
                  </a:lnTo>
                  <a:lnTo>
                    <a:pt x="239" y="97"/>
                  </a:lnTo>
                  <a:lnTo>
                    <a:pt x="239" y="32"/>
                  </a:lnTo>
                  <a:lnTo>
                    <a:pt x="174" y="32"/>
                  </a:lnTo>
                  <a:lnTo>
                    <a:pt x="174" y="32"/>
                  </a:lnTo>
                  <a:lnTo>
                    <a:pt x="163" y="33"/>
                  </a:lnTo>
                  <a:lnTo>
                    <a:pt x="152" y="34"/>
                  </a:lnTo>
                  <a:lnTo>
                    <a:pt x="151" y="20"/>
                  </a:lnTo>
                  <a:lnTo>
                    <a:pt x="151" y="20"/>
                  </a:lnTo>
                  <a:lnTo>
                    <a:pt x="163" y="21"/>
                  </a:lnTo>
                  <a:lnTo>
                    <a:pt x="174" y="21"/>
                  </a:lnTo>
                  <a:lnTo>
                    <a:pt x="238" y="2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8" name="Freeform 129"/>
            <p:cNvSpPr>
              <a:spLocks noEditPoints="1"/>
            </p:cNvSpPr>
            <p:nvPr userDrawn="1"/>
          </p:nvSpPr>
          <p:spPr bwMode="auto">
            <a:xfrm>
              <a:off x="5348289" y="1771651"/>
              <a:ext cx="100012" cy="111125"/>
            </a:xfrm>
            <a:custGeom>
              <a:avLst/>
              <a:gdLst/>
              <a:ahLst/>
              <a:cxnLst>
                <a:cxn ang="0">
                  <a:pos x="15" y="123"/>
                </a:cxn>
                <a:cxn ang="0">
                  <a:pos x="14" y="142"/>
                </a:cxn>
                <a:cxn ang="0">
                  <a:pos x="14" y="149"/>
                </a:cxn>
                <a:cxn ang="0">
                  <a:pos x="18" y="162"/>
                </a:cxn>
                <a:cxn ang="0">
                  <a:pos x="25" y="172"/>
                </a:cxn>
                <a:cxn ang="0">
                  <a:pos x="38" y="179"/>
                </a:cxn>
                <a:cxn ang="0">
                  <a:pos x="45" y="182"/>
                </a:cxn>
                <a:cxn ang="0">
                  <a:pos x="66" y="185"/>
                </a:cxn>
                <a:cxn ang="0">
                  <a:pos x="95" y="187"/>
                </a:cxn>
                <a:cxn ang="0">
                  <a:pos x="138" y="182"/>
                </a:cxn>
                <a:cxn ang="0">
                  <a:pos x="159" y="178"/>
                </a:cxn>
                <a:cxn ang="0">
                  <a:pos x="167" y="176"/>
                </a:cxn>
                <a:cxn ang="0">
                  <a:pos x="176" y="178"/>
                </a:cxn>
                <a:cxn ang="0">
                  <a:pos x="186" y="185"/>
                </a:cxn>
                <a:cxn ang="0">
                  <a:pos x="188" y="191"/>
                </a:cxn>
                <a:cxn ang="0">
                  <a:pos x="186" y="198"/>
                </a:cxn>
                <a:cxn ang="0">
                  <a:pos x="179" y="202"/>
                </a:cxn>
                <a:cxn ang="0">
                  <a:pos x="167" y="207"/>
                </a:cxn>
                <a:cxn ang="0">
                  <a:pos x="150" y="210"/>
                </a:cxn>
                <a:cxn ang="0">
                  <a:pos x="106" y="211"/>
                </a:cxn>
                <a:cxn ang="0">
                  <a:pos x="82" y="211"/>
                </a:cxn>
                <a:cxn ang="0">
                  <a:pos x="43" y="204"/>
                </a:cxn>
                <a:cxn ang="0">
                  <a:pos x="28" y="198"/>
                </a:cxn>
                <a:cxn ang="0">
                  <a:pos x="22" y="194"/>
                </a:cxn>
                <a:cxn ang="0">
                  <a:pos x="12" y="182"/>
                </a:cxn>
                <a:cxn ang="0">
                  <a:pos x="5" y="171"/>
                </a:cxn>
                <a:cxn ang="0">
                  <a:pos x="0" y="156"/>
                </a:cxn>
                <a:cxn ang="0">
                  <a:pos x="0" y="149"/>
                </a:cxn>
                <a:cxn ang="0">
                  <a:pos x="6" y="121"/>
                </a:cxn>
                <a:cxn ang="0">
                  <a:pos x="27" y="0"/>
                </a:cxn>
                <a:cxn ang="0">
                  <a:pos x="29" y="3"/>
                </a:cxn>
                <a:cxn ang="0">
                  <a:pos x="44" y="8"/>
                </a:cxn>
                <a:cxn ang="0">
                  <a:pos x="70" y="10"/>
                </a:cxn>
                <a:cxn ang="0">
                  <a:pos x="98" y="8"/>
                </a:cxn>
                <a:cxn ang="0">
                  <a:pos x="127" y="4"/>
                </a:cxn>
                <a:cxn ang="0">
                  <a:pos x="143" y="1"/>
                </a:cxn>
                <a:cxn ang="0">
                  <a:pos x="150" y="3"/>
                </a:cxn>
                <a:cxn ang="0">
                  <a:pos x="159" y="10"/>
                </a:cxn>
                <a:cxn ang="0">
                  <a:pos x="160" y="17"/>
                </a:cxn>
                <a:cxn ang="0">
                  <a:pos x="157" y="24"/>
                </a:cxn>
                <a:cxn ang="0">
                  <a:pos x="145" y="29"/>
                </a:cxn>
                <a:cxn ang="0">
                  <a:pos x="125" y="32"/>
                </a:cxn>
                <a:cxn ang="0">
                  <a:pos x="98" y="39"/>
                </a:cxn>
                <a:cxn ang="0">
                  <a:pos x="86" y="45"/>
                </a:cxn>
                <a:cxn ang="0">
                  <a:pos x="51" y="63"/>
                </a:cxn>
                <a:cxn ang="0">
                  <a:pos x="45" y="56"/>
                </a:cxn>
                <a:cxn ang="0">
                  <a:pos x="92" y="27"/>
                </a:cxn>
                <a:cxn ang="0">
                  <a:pos x="72" y="27"/>
                </a:cxn>
                <a:cxn ang="0">
                  <a:pos x="54" y="26"/>
                </a:cxn>
                <a:cxn ang="0">
                  <a:pos x="40" y="23"/>
                </a:cxn>
                <a:cxn ang="0">
                  <a:pos x="28" y="16"/>
                </a:cxn>
                <a:cxn ang="0">
                  <a:pos x="21" y="6"/>
                </a:cxn>
              </a:cxnLst>
              <a:rect l="0" t="0" r="r" b="b"/>
              <a:pathLst>
                <a:path w="188" h="211">
                  <a:moveTo>
                    <a:pt x="15" y="123"/>
                  </a:moveTo>
                  <a:lnTo>
                    <a:pt x="15" y="123"/>
                  </a:lnTo>
                  <a:lnTo>
                    <a:pt x="14" y="134"/>
                  </a:lnTo>
                  <a:lnTo>
                    <a:pt x="14" y="142"/>
                  </a:lnTo>
                  <a:lnTo>
                    <a:pt x="14" y="142"/>
                  </a:lnTo>
                  <a:lnTo>
                    <a:pt x="14" y="149"/>
                  </a:lnTo>
                  <a:lnTo>
                    <a:pt x="15" y="155"/>
                  </a:lnTo>
                  <a:lnTo>
                    <a:pt x="18" y="162"/>
                  </a:lnTo>
                  <a:lnTo>
                    <a:pt x="21" y="166"/>
                  </a:lnTo>
                  <a:lnTo>
                    <a:pt x="25" y="172"/>
                  </a:lnTo>
                  <a:lnTo>
                    <a:pt x="31" y="175"/>
                  </a:lnTo>
                  <a:lnTo>
                    <a:pt x="38" y="179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54" y="184"/>
                  </a:lnTo>
                  <a:lnTo>
                    <a:pt x="66" y="185"/>
                  </a:lnTo>
                  <a:lnTo>
                    <a:pt x="95" y="187"/>
                  </a:lnTo>
                  <a:lnTo>
                    <a:pt x="95" y="187"/>
                  </a:lnTo>
                  <a:lnTo>
                    <a:pt x="119" y="185"/>
                  </a:lnTo>
                  <a:lnTo>
                    <a:pt x="138" y="182"/>
                  </a:lnTo>
                  <a:lnTo>
                    <a:pt x="138" y="182"/>
                  </a:lnTo>
                  <a:lnTo>
                    <a:pt x="159" y="178"/>
                  </a:lnTo>
                  <a:lnTo>
                    <a:pt x="159" y="178"/>
                  </a:lnTo>
                  <a:lnTo>
                    <a:pt x="167" y="176"/>
                  </a:lnTo>
                  <a:lnTo>
                    <a:pt x="167" y="176"/>
                  </a:lnTo>
                  <a:lnTo>
                    <a:pt x="176" y="178"/>
                  </a:lnTo>
                  <a:lnTo>
                    <a:pt x="182" y="181"/>
                  </a:lnTo>
                  <a:lnTo>
                    <a:pt x="186" y="185"/>
                  </a:lnTo>
                  <a:lnTo>
                    <a:pt x="188" y="191"/>
                  </a:lnTo>
                  <a:lnTo>
                    <a:pt x="188" y="191"/>
                  </a:lnTo>
                  <a:lnTo>
                    <a:pt x="188" y="195"/>
                  </a:lnTo>
                  <a:lnTo>
                    <a:pt x="186" y="198"/>
                  </a:lnTo>
                  <a:lnTo>
                    <a:pt x="183" y="201"/>
                  </a:lnTo>
                  <a:lnTo>
                    <a:pt x="179" y="202"/>
                  </a:lnTo>
                  <a:lnTo>
                    <a:pt x="179" y="202"/>
                  </a:lnTo>
                  <a:lnTo>
                    <a:pt x="167" y="207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28" y="211"/>
                  </a:lnTo>
                  <a:lnTo>
                    <a:pt x="106" y="211"/>
                  </a:lnTo>
                  <a:lnTo>
                    <a:pt x="106" y="211"/>
                  </a:lnTo>
                  <a:lnTo>
                    <a:pt x="82" y="211"/>
                  </a:lnTo>
                  <a:lnTo>
                    <a:pt x="61" y="208"/>
                  </a:lnTo>
                  <a:lnTo>
                    <a:pt x="43" y="204"/>
                  </a:lnTo>
                  <a:lnTo>
                    <a:pt x="35" y="201"/>
                  </a:lnTo>
                  <a:lnTo>
                    <a:pt x="28" y="198"/>
                  </a:lnTo>
                  <a:lnTo>
                    <a:pt x="28" y="198"/>
                  </a:lnTo>
                  <a:lnTo>
                    <a:pt x="22" y="194"/>
                  </a:lnTo>
                  <a:lnTo>
                    <a:pt x="16" y="188"/>
                  </a:lnTo>
                  <a:lnTo>
                    <a:pt x="12" y="182"/>
                  </a:lnTo>
                  <a:lnTo>
                    <a:pt x="8" y="176"/>
                  </a:lnTo>
                  <a:lnTo>
                    <a:pt x="5" y="171"/>
                  </a:lnTo>
                  <a:lnTo>
                    <a:pt x="2" y="163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2" y="134"/>
                  </a:lnTo>
                  <a:lnTo>
                    <a:pt x="6" y="121"/>
                  </a:lnTo>
                  <a:lnTo>
                    <a:pt x="15" y="123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9" y="3"/>
                  </a:lnTo>
                  <a:lnTo>
                    <a:pt x="34" y="4"/>
                  </a:lnTo>
                  <a:lnTo>
                    <a:pt x="44" y="8"/>
                  </a:lnTo>
                  <a:lnTo>
                    <a:pt x="57" y="10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98" y="8"/>
                  </a:lnTo>
                  <a:lnTo>
                    <a:pt x="112" y="7"/>
                  </a:lnTo>
                  <a:lnTo>
                    <a:pt x="127" y="4"/>
                  </a:lnTo>
                  <a:lnTo>
                    <a:pt x="127" y="4"/>
                  </a:lnTo>
                  <a:lnTo>
                    <a:pt x="143" y="1"/>
                  </a:lnTo>
                  <a:lnTo>
                    <a:pt x="143" y="1"/>
                  </a:lnTo>
                  <a:lnTo>
                    <a:pt x="150" y="3"/>
                  </a:lnTo>
                  <a:lnTo>
                    <a:pt x="156" y="6"/>
                  </a:lnTo>
                  <a:lnTo>
                    <a:pt x="159" y="10"/>
                  </a:lnTo>
                  <a:lnTo>
                    <a:pt x="160" y="17"/>
                  </a:lnTo>
                  <a:lnTo>
                    <a:pt x="160" y="17"/>
                  </a:lnTo>
                  <a:lnTo>
                    <a:pt x="159" y="21"/>
                  </a:lnTo>
                  <a:lnTo>
                    <a:pt x="157" y="24"/>
                  </a:lnTo>
                  <a:lnTo>
                    <a:pt x="151" y="27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25" y="32"/>
                  </a:lnTo>
                  <a:lnTo>
                    <a:pt x="109" y="35"/>
                  </a:lnTo>
                  <a:lnTo>
                    <a:pt x="98" y="39"/>
                  </a:lnTo>
                  <a:lnTo>
                    <a:pt x="86" y="45"/>
                  </a:lnTo>
                  <a:lnTo>
                    <a:pt x="86" y="45"/>
                  </a:lnTo>
                  <a:lnTo>
                    <a:pt x="66" y="55"/>
                  </a:lnTo>
                  <a:lnTo>
                    <a:pt x="51" y="63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69" y="40"/>
                  </a:lnTo>
                  <a:lnTo>
                    <a:pt x="92" y="27"/>
                  </a:lnTo>
                  <a:lnTo>
                    <a:pt x="92" y="27"/>
                  </a:lnTo>
                  <a:lnTo>
                    <a:pt x="72" y="27"/>
                  </a:lnTo>
                  <a:lnTo>
                    <a:pt x="72" y="27"/>
                  </a:lnTo>
                  <a:lnTo>
                    <a:pt x="54" y="26"/>
                  </a:lnTo>
                  <a:lnTo>
                    <a:pt x="45" y="24"/>
                  </a:lnTo>
                  <a:lnTo>
                    <a:pt x="40" y="23"/>
                  </a:lnTo>
                  <a:lnTo>
                    <a:pt x="34" y="19"/>
                  </a:lnTo>
                  <a:lnTo>
                    <a:pt x="28" y="16"/>
                  </a:lnTo>
                  <a:lnTo>
                    <a:pt x="25" y="11"/>
                  </a:lnTo>
                  <a:lnTo>
                    <a:pt x="21" y="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9" name="Freeform 130"/>
            <p:cNvSpPr>
              <a:spLocks/>
            </p:cNvSpPr>
            <p:nvPr userDrawn="1"/>
          </p:nvSpPr>
          <p:spPr bwMode="auto">
            <a:xfrm>
              <a:off x="5483226" y="1760538"/>
              <a:ext cx="103188" cy="131763"/>
            </a:xfrm>
            <a:custGeom>
              <a:avLst/>
              <a:gdLst/>
              <a:ahLst/>
              <a:cxnLst>
                <a:cxn ang="0">
                  <a:pos x="195" y="153"/>
                </a:cxn>
                <a:cxn ang="0">
                  <a:pos x="174" y="193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8"/>
                </a:cxn>
                <a:cxn ang="0">
                  <a:pos x="61" y="247"/>
                </a:cxn>
                <a:cxn ang="0">
                  <a:pos x="37" y="239"/>
                </a:cxn>
                <a:cxn ang="0">
                  <a:pos x="21" y="222"/>
                </a:cxn>
                <a:cxn ang="0">
                  <a:pos x="13" y="197"/>
                </a:cxn>
                <a:cxn ang="0">
                  <a:pos x="11" y="181"/>
                </a:cxn>
                <a:cxn ang="0">
                  <a:pos x="14" y="118"/>
                </a:cxn>
                <a:cxn ang="0">
                  <a:pos x="16" y="73"/>
                </a:cxn>
                <a:cxn ang="0">
                  <a:pos x="17" y="29"/>
                </a:cxn>
                <a:cxn ang="0">
                  <a:pos x="16" y="18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7" y="0"/>
                </a:cxn>
                <a:cxn ang="0">
                  <a:pos x="21" y="2"/>
                </a:cxn>
                <a:cxn ang="0">
                  <a:pos x="36" y="9"/>
                </a:cxn>
                <a:cxn ang="0">
                  <a:pos x="43" y="14"/>
                </a:cxn>
                <a:cxn ang="0">
                  <a:pos x="50" y="21"/>
                </a:cxn>
                <a:cxn ang="0">
                  <a:pos x="52" y="25"/>
                </a:cxn>
                <a:cxn ang="0">
                  <a:pos x="49" y="32"/>
                </a:cxn>
                <a:cxn ang="0">
                  <a:pos x="45" y="40"/>
                </a:cxn>
                <a:cxn ang="0">
                  <a:pos x="42" y="50"/>
                </a:cxn>
                <a:cxn ang="0">
                  <a:pos x="36" y="122"/>
                </a:cxn>
                <a:cxn ang="0">
                  <a:pos x="33" y="186"/>
                </a:cxn>
                <a:cxn ang="0">
                  <a:pos x="35" y="196"/>
                </a:cxn>
                <a:cxn ang="0">
                  <a:pos x="39" y="210"/>
                </a:cxn>
                <a:cxn ang="0">
                  <a:pos x="48" y="219"/>
                </a:cxn>
                <a:cxn ang="0">
                  <a:pos x="62" y="223"/>
                </a:cxn>
                <a:cxn ang="0">
                  <a:pos x="71" y="223"/>
                </a:cxn>
                <a:cxn ang="0">
                  <a:pos x="106" y="219"/>
                </a:cxn>
                <a:cxn ang="0">
                  <a:pos x="136" y="205"/>
                </a:cxn>
                <a:cxn ang="0">
                  <a:pos x="164" y="180"/>
                </a:cxn>
                <a:cxn ang="0">
                  <a:pos x="188" y="148"/>
                </a:cxn>
              </a:cxnLst>
              <a:rect l="0" t="0" r="r" b="b"/>
              <a:pathLst>
                <a:path w="195" h="248">
                  <a:moveTo>
                    <a:pt x="195" y="153"/>
                  </a:moveTo>
                  <a:lnTo>
                    <a:pt x="195" y="153"/>
                  </a:lnTo>
                  <a:lnTo>
                    <a:pt x="185" y="174"/>
                  </a:lnTo>
                  <a:lnTo>
                    <a:pt x="174" y="193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7"/>
                  </a:lnTo>
                  <a:lnTo>
                    <a:pt x="75" y="248"/>
                  </a:lnTo>
                  <a:lnTo>
                    <a:pt x="75" y="248"/>
                  </a:lnTo>
                  <a:lnTo>
                    <a:pt x="61" y="247"/>
                  </a:lnTo>
                  <a:lnTo>
                    <a:pt x="49" y="244"/>
                  </a:lnTo>
                  <a:lnTo>
                    <a:pt x="37" y="239"/>
                  </a:lnTo>
                  <a:lnTo>
                    <a:pt x="29" y="232"/>
                  </a:lnTo>
                  <a:lnTo>
                    <a:pt x="21" y="222"/>
                  </a:lnTo>
                  <a:lnTo>
                    <a:pt x="16" y="212"/>
                  </a:lnTo>
                  <a:lnTo>
                    <a:pt x="13" y="197"/>
                  </a:lnTo>
                  <a:lnTo>
                    <a:pt x="11" y="181"/>
                  </a:lnTo>
                  <a:lnTo>
                    <a:pt x="11" y="181"/>
                  </a:lnTo>
                  <a:lnTo>
                    <a:pt x="13" y="148"/>
                  </a:lnTo>
                  <a:lnTo>
                    <a:pt x="14" y="118"/>
                  </a:lnTo>
                  <a:lnTo>
                    <a:pt x="14" y="118"/>
                  </a:lnTo>
                  <a:lnTo>
                    <a:pt x="16" y="73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17" y="24"/>
                  </a:lnTo>
                  <a:lnTo>
                    <a:pt x="16" y="18"/>
                  </a:lnTo>
                  <a:lnTo>
                    <a:pt x="10" y="14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1" y="2"/>
                  </a:lnTo>
                  <a:lnTo>
                    <a:pt x="29" y="5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43" y="14"/>
                  </a:lnTo>
                  <a:lnTo>
                    <a:pt x="48" y="18"/>
                  </a:lnTo>
                  <a:lnTo>
                    <a:pt x="50" y="21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0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4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5" y="155"/>
                  </a:lnTo>
                  <a:lnTo>
                    <a:pt x="33" y="186"/>
                  </a:lnTo>
                  <a:lnTo>
                    <a:pt x="33" y="186"/>
                  </a:lnTo>
                  <a:lnTo>
                    <a:pt x="35" y="196"/>
                  </a:lnTo>
                  <a:lnTo>
                    <a:pt x="36" y="205"/>
                  </a:lnTo>
                  <a:lnTo>
                    <a:pt x="39" y="210"/>
                  </a:lnTo>
                  <a:lnTo>
                    <a:pt x="43" y="216"/>
                  </a:lnTo>
                  <a:lnTo>
                    <a:pt x="48" y="219"/>
                  </a:lnTo>
                  <a:lnTo>
                    <a:pt x="55" y="222"/>
                  </a:lnTo>
                  <a:lnTo>
                    <a:pt x="62" y="223"/>
                  </a:lnTo>
                  <a:lnTo>
                    <a:pt x="71" y="223"/>
                  </a:lnTo>
                  <a:lnTo>
                    <a:pt x="71" y="223"/>
                  </a:lnTo>
                  <a:lnTo>
                    <a:pt x="88" y="223"/>
                  </a:lnTo>
                  <a:lnTo>
                    <a:pt x="106" y="219"/>
                  </a:lnTo>
                  <a:lnTo>
                    <a:pt x="122" y="213"/>
                  </a:lnTo>
                  <a:lnTo>
                    <a:pt x="136" y="205"/>
                  </a:lnTo>
                  <a:lnTo>
                    <a:pt x="151" y="193"/>
                  </a:lnTo>
                  <a:lnTo>
                    <a:pt x="164" y="180"/>
                  </a:lnTo>
                  <a:lnTo>
                    <a:pt x="177" y="166"/>
                  </a:lnTo>
                  <a:lnTo>
                    <a:pt x="188" y="148"/>
                  </a:lnTo>
                  <a:lnTo>
                    <a:pt x="195" y="1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0" name="Freeform 131"/>
            <p:cNvSpPr>
              <a:spLocks/>
            </p:cNvSpPr>
            <p:nvPr userDrawn="1"/>
          </p:nvSpPr>
          <p:spPr bwMode="auto">
            <a:xfrm>
              <a:off x="5603876" y="1768476"/>
              <a:ext cx="127000" cy="120650"/>
            </a:xfrm>
            <a:custGeom>
              <a:avLst/>
              <a:gdLst/>
              <a:ahLst/>
              <a:cxnLst>
                <a:cxn ang="0">
                  <a:pos x="165" y="26"/>
                </a:cxn>
                <a:cxn ang="0">
                  <a:pos x="58" y="56"/>
                </a:cxn>
                <a:cxn ang="0">
                  <a:pos x="46" y="59"/>
                </a:cxn>
                <a:cxn ang="0">
                  <a:pos x="39" y="63"/>
                </a:cxn>
                <a:cxn ang="0">
                  <a:pos x="30" y="66"/>
                </a:cxn>
                <a:cxn ang="0">
                  <a:pos x="26" y="66"/>
                </a:cxn>
                <a:cxn ang="0">
                  <a:pos x="16" y="60"/>
                </a:cxn>
                <a:cxn ang="0">
                  <a:pos x="10" y="55"/>
                </a:cxn>
                <a:cxn ang="0">
                  <a:pos x="1" y="40"/>
                </a:cxn>
                <a:cxn ang="0">
                  <a:pos x="0" y="31"/>
                </a:cxn>
                <a:cxn ang="0">
                  <a:pos x="1" y="27"/>
                </a:cxn>
                <a:cxn ang="0">
                  <a:pos x="3" y="26"/>
                </a:cxn>
                <a:cxn ang="0">
                  <a:pos x="7" y="28"/>
                </a:cxn>
                <a:cxn ang="0">
                  <a:pos x="12" y="33"/>
                </a:cxn>
                <a:cxn ang="0">
                  <a:pos x="22" y="37"/>
                </a:cxn>
                <a:cxn ang="0">
                  <a:pos x="26" y="39"/>
                </a:cxn>
                <a:cxn ang="0">
                  <a:pos x="48" y="36"/>
                </a:cxn>
                <a:cxn ang="0">
                  <a:pos x="119" y="20"/>
                </a:cxn>
                <a:cxn ang="0">
                  <a:pos x="180" y="7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36" y="5"/>
                </a:cxn>
                <a:cxn ang="0">
                  <a:pos x="242" y="17"/>
                </a:cxn>
                <a:cxn ang="0">
                  <a:pos x="241" y="23"/>
                </a:cxn>
                <a:cxn ang="0">
                  <a:pos x="236" y="26"/>
                </a:cxn>
                <a:cxn ang="0">
                  <a:pos x="230" y="27"/>
                </a:cxn>
                <a:cxn ang="0">
                  <a:pos x="217" y="28"/>
                </a:cxn>
                <a:cxn ang="0">
                  <a:pos x="186" y="33"/>
                </a:cxn>
                <a:cxn ang="0">
                  <a:pos x="154" y="50"/>
                </a:cxn>
                <a:cxn ang="0">
                  <a:pos x="143" y="59"/>
                </a:cxn>
                <a:cxn ang="0">
                  <a:pos x="129" y="76"/>
                </a:cxn>
                <a:cxn ang="0">
                  <a:pos x="119" y="97"/>
                </a:cxn>
                <a:cxn ang="0">
                  <a:pos x="114" y="118"/>
                </a:cxn>
                <a:cxn ang="0">
                  <a:pos x="114" y="128"/>
                </a:cxn>
                <a:cxn ang="0">
                  <a:pos x="116" y="146"/>
                </a:cxn>
                <a:cxn ang="0">
                  <a:pos x="122" y="162"/>
                </a:cxn>
                <a:cxn ang="0">
                  <a:pos x="132" y="173"/>
                </a:cxn>
                <a:cxn ang="0">
                  <a:pos x="146" y="185"/>
                </a:cxn>
                <a:cxn ang="0">
                  <a:pos x="155" y="189"/>
                </a:cxn>
                <a:cxn ang="0">
                  <a:pos x="177" y="196"/>
                </a:cxn>
                <a:cxn ang="0">
                  <a:pos x="190" y="198"/>
                </a:cxn>
                <a:cxn ang="0">
                  <a:pos x="209" y="204"/>
                </a:cxn>
                <a:cxn ang="0">
                  <a:pos x="213" y="215"/>
                </a:cxn>
                <a:cxn ang="0">
                  <a:pos x="212" y="221"/>
                </a:cxn>
                <a:cxn ang="0">
                  <a:pos x="203" y="227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7"/>
                </a:cxn>
                <a:cxn ang="0">
                  <a:pos x="136" y="209"/>
                </a:cxn>
                <a:cxn ang="0">
                  <a:pos x="117" y="194"/>
                </a:cxn>
                <a:cxn ang="0">
                  <a:pos x="103" y="173"/>
                </a:cxn>
                <a:cxn ang="0">
                  <a:pos x="96" y="147"/>
                </a:cxn>
                <a:cxn ang="0">
                  <a:pos x="96" y="133"/>
                </a:cxn>
                <a:cxn ang="0">
                  <a:pos x="97" y="114"/>
                </a:cxn>
                <a:cxn ang="0">
                  <a:pos x="110" y="79"/>
                </a:cxn>
                <a:cxn ang="0">
                  <a:pos x="122" y="63"/>
                </a:cxn>
                <a:cxn ang="0">
                  <a:pos x="133" y="52"/>
                </a:cxn>
                <a:cxn ang="0">
                  <a:pos x="154" y="34"/>
                </a:cxn>
                <a:cxn ang="0">
                  <a:pos x="165" y="26"/>
                </a:cxn>
              </a:cxnLst>
              <a:rect l="0" t="0" r="r" b="b"/>
              <a:pathLst>
                <a:path w="242" h="228">
                  <a:moveTo>
                    <a:pt x="165" y="26"/>
                  </a:moveTo>
                  <a:lnTo>
                    <a:pt x="165" y="26"/>
                  </a:lnTo>
                  <a:lnTo>
                    <a:pt x="113" y="39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46" y="59"/>
                  </a:lnTo>
                  <a:lnTo>
                    <a:pt x="39" y="63"/>
                  </a:lnTo>
                  <a:lnTo>
                    <a:pt x="39" y="63"/>
                  </a:lnTo>
                  <a:lnTo>
                    <a:pt x="35" y="65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2" y="65"/>
                  </a:lnTo>
                  <a:lnTo>
                    <a:pt x="16" y="60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6" y="47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4" y="27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2" y="33"/>
                  </a:lnTo>
                  <a:lnTo>
                    <a:pt x="17" y="36"/>
                  </a:lnTo>
                  <a:lnTo>
                    <a:pt x="22" y="37"/>
                  </a:lnTo>
                  <a:lnTo>
                    <a:pt x="26" y="39"/>
                  </a:lnTo>
                  <a:lnTo>
                    <a:pt x="26" y="39"/>
                  </a:lnTo>
                  <a:lnTo>
                    <a:pt x="36" y="37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119" y="20"/>
                  </a:lnTo>
                  <a:lnTo>
                    <a:pt x="180" y="7"/>
                  </a:lnTo>
                  <a:lnTo>
                    <a:pt x="180" y="7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1"/>
                  </a:lnTo>
                  <a:lnTo>
                    <a:pt x="236" y="5"/>
                  </a:lnTo>
                  <a:lnTo>
                    <a:pt x="241" y="11"/>
                  </a:lnTo>
                  <a:lnTo>
                    <a:pt x="242" y="17"/>
                  </a:lnTo>
                  <a:lnTo>
                    <a:pt x="242" y="17"/>
                  </a:lnTo>
                  <a:lnTo>
                    <a:pt x="241" y="23"/>
                  </a:lnTo>
                  <a:lnTo>
                    <a:pt x="239" y="24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7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8"/>
                  </a:lnTo>
                  <a:lnTo>
                    <a:pt x="186" y="33"/>
                  </a:lnTo>
                  <a:lnTo>
                    <a:pt x="170" y="39"/>
                  </a:lnTo>
                  <a:lnTo>
                    <a:pt x="154" y="50"/>
                  </a:lnTo>
                  <a:lnTo>
                    <a:pt x="154" y="50"/>
                  </a:lnTo>
                  <a:lnTo>
                    <a:pt x="143" y="59"/>
                  </a:lnTo>
                  <a:lnTo>
                    <a:pt x="136" y="68"/>
                  </a:lnTo>
                  <a:lnTo>
                    <a:pt x="129" y="76"/>
                  </a:lnTo>
                  <a:lnTo>
                    <a:pt x="123" y="86"/>
                  </a:lnTo>
                  <a:lnTo>
                    <a:pt x="119" y="97"/>
                  </a:lnTo>
                  <a:lnTo>
                    <a:pt x="116" y="107"/>
                  </a:lnTo>
                  <a:lnTo>
                    <a:pt x="114" y="11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4" y="139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2"/>
                  </a:lnTo>
                  <a:lnTo>
                    <a:pt x="126" y="167"/>
                  </a:lnTo>
                  <a:lnTo>
                    <a:pt x="132" y="173"/>
                  </a:lnTo>
                  <a:lnTo>
                    <a:pt x="139" y="179"/>
                  </a:lnTo>
                  <a:lnTo>
                    <a:pt x="146" y="185"/>
                  </a:lnTo>
                  <a:lnTo>
                    <a:pt x="146" y="185"/>
                  </a:lnTo>
                  <a:lnTo>
                    <a:pt x="155" y="189"/>
                  </a:lnTo>
                  <a:lnTo>
                    <a:pt x="165" y="192"/>
                  </a:lnTo>
                  <a:lnTo>
                    <a:pt x="177" y="196"/>
                  </a:lnTo>
                  <a:lnTo>
                    <a:pt x="190" y="198"/>
                  </a:lnTo>
                  <a:lnTo>
                    <a:pt x="190" y="198"/>
                  </a:lnTo>
                  <a:lnTo>
                    <a:pt x="201" y="201"/>
                  </a:lnTo>
                  <a:lnTo>
                    <a:pt x="209" y="204"/>
                  </a:lnTo>
                  <a:lnTo>
                    <a:pt x="212" y="208"/>
                  </a:lnTo>
                  <a:lnTo>
                    <a:pt x="213" y="215"/>
                  </a:lnTo>
                  <a:lnTo>
                    <a:pt x="213" y="215"/>
                  </a:lnTo>
                  <a:lnTo>
                    <a:pt x="212" y="221"/>
                  </a:lnTo>
                  <a:lnTo>
                    <a:pt x="209" y="225"/>
                  </a:lnTo>
                  <a:lnTo>
                    <a:pt x="203" y="227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1"/>
                  </a:lnTo>
                  <a:lnTo>
                    <a:pt x="148" y="217"/>
                  </a:lnTo>
                  <a:lnTo>
                    <a:pt x="148" y="217"/>
                  </a:lnTo>
                  <a:lnTo>
                    <a:pt x="136" y="209"/>
                  </a:lnTo>
                  <a:lnTo>
                    <a:pt x="126" y="202"/>
                  </a:lnTo>
                  <a:lnTo>
                    <a:pt x="117" y="194"/>
                  </a:lnTo>
                  <a:lnTo>
                    <a:pt x="109" y="183"/>
                  </a:lnTo>
                  <a:lnTo>
                    <a:pt x="103" y="173"/>
                  </a:lnTo>
                  <a:lnTo>
                    <a:pt x="99" y="160"/>
                  </a:lnTo>
                  <a:lnTo>
                    <a:pt x="96" y="147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23"/>
                  </a:lnTo>
                  <a:lnTo>
                    <a:pt x="97" y="114"/>
                  </a:lnTo>
                  <a:lnTo>
                    <a:pt x="103" y="97"/>
                  </a:lnTo>
                  <a:lnTo>
                    <a:pt x="110" y="79"/>
                  </a:lnTo>
                  <a:lnTo>
                    <a:pt x="116" y="70"/>
                  </a:lnTo>
                  <a:lnTo>
                    <a:pt x="122" y="63"/>
                  </a:lnTo>
                  <a:lnTo>
                    <a:pt x="122" y="63"/>
                  </a:lnTo>
                  <a:lnTo>
                    <a:pt x="133" y="52"/>
                  </a:lnTo>
                  <a:lnTo>
                    <a:pt x="143" y="43"/>
                  </a:lnTo>
                  <a:lnTo>
                    <a:pt x="154" y="34"/>
                  </a:lnTo>
                  <a:lnTo>
                    <a:pt x="167" y="27"/>
                  </a:lnTo>
                  <a:lnTo>
                    <a:pt x="165" y="2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1" name="Freeform 132"/>
            <p:cNvSpPr>
              <a:spLocks noEditPoints="1"/>
            </p:cNvSpPr>
            <p:nvPr userDrawn="1"/>
          </p:nvSpPr>
          <p:spPr bwMode="auto">
            <a:xfrm>
              <a:off x="5759451" y="1776413"/>
              <a:ext cx="127000" cy="106363"/>
            </a:xfrm>
            <a:custGeom>
              <a:avLst/>
              <a:gdLst/>
              <a:ahLst/>
              <a:cxnLst>
                <a:cxn ang="0">
                  <a:pos x="104" y="94"/>
                </a:cxn>
                <a:cxn ang="0">
                  <a:pos x="82" y="148"/>
                </a:cxn>
                <a:cxn ang="0">
                  <a:pos x="77" y="172"/>
                </a:cxn>
                <a:cxn ang="0">
                  <a:pos x="77" y="178"/>
                </a:cxn>
                <a:cxn ang="0">
                  <a:pos x="79" y="184"/>
                </a:cxn>
                <a:cxn ang="0">
                  <a:pos x="81" y="192"/>
                </a:cxn>
                <a:cxn ang="0">
                  <a:pos x="79" y="195"/>
                </a:cxn>
                <a:cxn ang="0">
                  <a:pos x="74" y="201"/>
                </a:cxn>
                <a:cxn ang="0">
                  <a:pos x="69" y="201"/>
                </a:cxn>
                <a:cxn ang="0">
                  <a:pos x="61" y="200"/>
                </a:cxn>
                <a:cxn ang="0">
                  <a:pos x="40" y="182"/>
                </a:cxn>
                <a:cxn ang="0">
                  <a:pos x="30" y="171"/>
                </a:cxn>
                <a:cxn ang="0">
                  <a:pos x="16" y="136"/>
                </a:cxn>
                <a:cxn ang="0">
                  <a:pos x="10" y="91"/>
                </a:cxn>
                <a:cxn ang="0">
                  <a:pos x="11" y="62"/>
                </a:cxn>
                <a:cxn ang="0">
                  <a:pos x="13" y="38"/>
                </a:cxn>
                <a:cxn ang="0">
                  <a:pos x="13" y="33"/>
                </a:cxn>
                <a:cxn ang="0">
                  <a:pos x="10" y="20"/>
                </a:cxn>
                <a:cxn ang="0">
                  <a:pos x="1" y="6"/>
                </a:cxn>
                <a:cxn ang="0">
                  <a:pos x="0" y="3"/>
                </a:cxn>
                <a:cxn ang="0">
                  <a:pos x="1" y="1"/>
                </a:cxn>
                <a:cxn ang="0">
                  <a:pos x="6" y="0"/>
                </a:cxn>
                <a:cxn ang="0">
                  <a:pos x="13" y="4"/>
                </a:cxn>
                <a:cxn ang="0">
                  <a:pos x="26" y="14"/>
                </a:cxn>
                <a:cxn ang="0">
                  <a:pos x="33" y="20"/>
                </a:cxn>
                <a:cxn ang="0">
                  <a:pos x="39" y="30"/>
                </a:cxn>
                <a:cxn ang="0">
                  <a:pos x="39" y="36"/>
                </a:cxn>
                <a:cxn ang="0">
                  <a:pos x="37" y="48"/>
                </a:cxn>
                <a:cxn ang="0">
                  <a:pos x="33" y="59"/>
                </a:cxn>
                <a:cxn ang="0">
                  <a:pos x="29" y="100"/>
                </a:cxn>
                <a:cxn ang="0">
                  <a:pos x="30" y="117"/>
                </a:cxn>
                <a:cxn ang="0">
                  <a:pos x="39" y="146"/>
                </a:cxn>
                <a:cxn ang="0">
                  <a:pos x="46" y="158"/>
                </a:cxn>
                <a:cxn ang="0">
                  <a:pos x="53" y="162"/>
                </a:cxn>
                <a:cxn ang="0">
                  <a:pos x="56" y="162"/>
                </a:cxn>
                <a:cxn ang="0">
                  <a:pos x="58" y="159"/>
                </a:cxn>
                <a:cxn ang="0">
                  <a:pos x="69" y="139"/>
                </a:cxn>
                <a:cxn ang="0">
                  <a:pos x="104" y="94"/>
                </a:cxn>
                <a:cxn ang="0">
                  <a:pos x="165" y="36"/>
                </a:cxn>
                <a:cxn ang="0">
                  <a:pos x="194" y="52"/>
                </a:cxn>
                <a:cxn ang="0">
                  <a:pos x="217" y="72"/>
                </a:cxn>
                <a:cxn ang="0">
                  <a:pos x="225" y="84"/>
                </a:cxn>
                <a:cxn ang="0">
                  <a:pos x="236" y="111"/>
                </a:cxn>
                <a:cxn ang="0">
                  <a:pos x="238" y="124"/>
                </a:cxn>
                <a:cxn ang="0">
                  <a:pos x="235" y="140"/>
                </a:cxn>
                <a:cxn ang="0">
                  <a:pos x="229" y="146"/>
                </a:cxn>
                <a:cxn ang="0">
                  <a:pos x="222" y="148"/>
                </a:cxn>
                <a:cxn ang="0">
                  <a:pos x="217" y="146"/>
                </a:cxn>
                <a:cxn ang="0">
                  <a:pos x="211" y="139"/>
                </a:cxn>
                <a:cxn ang="0">
                  <a:pos x="211" y="133"/>
                </a:cxn>
                <a:cxn ang="0">
                  <a:pos x="206" y="103"/>
                </a:cxn>
                <a:cxn ang="0">
                  <a:pos x="197" y="81"/>
                </a:cxn>
                <a:cxn ang="0">
                  <a:pos x="190" y="71"/>
                </a:cxn>
                <a:cxn ang="0">
                  <a:pos x="171" y="52"/>
                </a:cxn>
                <a:cxn ang="0">
                  <a:pos x="165" y="36"/>
                </a:cxn>
              </a:cxnLst>
              <a:rect l="0" t="0" r="r" b="b"/>
              <a:pathLst>
                <a:path w="238" h="201">
                  <a:moveTo>
                    <a:pt x="104" y="94"/>
                  </a:moveTo>
                  <a:lnTo>
                    <a:pt x="104" y="94"/>
                  </a:lnTo>
                  <a:lnTo>
                    <a:pt x="82" y="148"/>
                  </a:lnTo>
                  <a:lnTo>
                    <a:pt x="82" y="148"/>
                  </a:lnTo>
                  <a:lnTo>
                    <a:pt x="78" y="162"/>
                  </a:lnTo>
                  <a:lnTo>
                    <a:pt x="77" y="172"/>
                  </a:lnTo>
                  <a:lnTo>
                    <a:pt x="77" y="172"/>
                  </a:lnTo>
                  <a:lnTo>
                    <a:pt x="77" y="178"/>
                  </a:lnTo>
                  <a:lnTo>
                    <a:pt x="79" y="184"/>
                  </a:lnTo>
                  <a:lnTo>
                    <a:pt x="79" y="184"/>
                  </a:lnTo>
                  <a:lnTo>
                    <a:pt x="81" y="188"/>
                  </a:lnTo>
                  <a:lnTo>
                    <a:pt x="81" y="192"/>
                  </a:lnTo>
                  <a:lnTo>
                    <a:pt x="81" y="192"/>
                  </a:lnTo>
                  <a:lnTo>
                    <a:pt x="79" y="195"/>
                  </a:lnTo>
                  <a:lnTo>
                    <a:pt x="78" y="200"/>
                  </a:lnTo>
                  <a:lnTo>
                    <a:pt x="74" y="201"/>
                  </a:lnTo>
                  <a:lnTo>
                    <a:pt x="69" y="201"/>
                  </a:lnTo>
                  <a:lnTo>
                    <a:pt x="69" y="201"/>
                  </a:lnTo>
                  <a:lnTo>
                    <a:pt x="65" y="201"/>
                  </a:lnTo>
                  <a:lnTo>
                    <a:pt x="61" y="200"/>
                  </a:lnTo>
                  <a:lnTo>
                    <a:pt x="50" y="192"/>
                  </a:lnTo>
                  <a:lnTo>
                    <a:pt x="40" y="182"/>
                  </a:lnTo>
                  <a:lnTo>
                    <a:pt x="30" y="171"/>
                  </a:lnTo>
                  <a:lnTo>
                    <a:pt x="30" y="171"/>
                  </a:lnTo>
                  <a:lnTo>
                    <a:pt x="21" y="155"/>
                  </a:lnTo>
                  <a:lnTo>
                    <a:pt x="16" y="136"/>
                  </a:lnTo>
                  <a:lnTo>
                    <a:pt x="11" y="114"/>
                  </a:lnTo>
                  <a:lnTo>
                    <a:pt x="10" y="91"/>
                  </a:lnTo>
                  <a:lnTo>
                    <a:pt x="10" y="91"/>
                  </a:lnTo>
                  <a:lnTo>
                    <a:pt x="11" y="62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27"/>
                  </a:lnTo>
                  <a:lnTo>
                    <a:pt x="10" y="20"/>
                  </a:lnTo>
                  <a:lnTo>
                    <a:pt x="7" y="14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3" y="4"/>
                  </a:lnTo>
                  <a:lnTo>
                    <a:pt x="19" y="7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33" y="20"/>
                  </a:lnTo>
                  <a:lnTo>
                    <a:pt x="36" y="26"/>
                  </a:lnTo>
                  <a:lnTo>
                    <a:pt x="39" y="30"/>
                  </a:lnTo>
                  <a:lnTo>
                    <a:pt x="39" y="36"/>
                  </a:lnTo>
                  <a:lnTo>
                    <a:pt x="39" y="36"/>
                  </a:lnTo>
                  <a:lnTo>
                    <a:pt x="39" y="42"/>
                  </a:lnTo>
                  <a:lnTo>
                    <a:pt x="37" y="48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0" y="80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0" y="117"/>
                  </a:lnTo>
                  <a:lnTo>
                    <a:pt x="33" y="133"/>
                  </a:lnTo>
                  <a:lnTo>
                    <a:pt x="39" y="146"/>
                  </a:lnTo>
                  <a:lnTo>
                    <a:pt x="46" y="158"/>
                  </a:lnTo>
                  <a:lnTo>
                    <a:pt x="46" y="158"/>
                  </a:lnTo>
                  <a:lnTo>
                    <a:pt x="50" y="162"/>
                  </a:lnTo>
                  <a:lnTo>
                    <a:pt x="53" y="162"/>
                  </a:lnTo>
                  <a:lnTo>
                    <a:pt x="53" y="162"/>
                  </a:lnTo>
                  <a:lnTo>
                    <a:pt x="56" y="162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97" y="90"/>
                  </a:lnTo>
                  <a:lnTo>
                    <a:pt x="104" y="94"/>
                  </a:lnTo>
                  <a:close/>
                  <a:moveTo>
                    <a:pt x="165" y="36"/>
                  </a:moveTo>
                  <a:lnTo>
                    <a:pt x="165" y="36"/>
                  </a:lnTo>
                  <a:lnTo>
                    <a:pt x="180" y="43"/>
                  </a:lnTo>
                  <a:lnTo>
                    <a:pt x="194" y="52"/>
                  </a:lnTo>
                  <a:lnTo>
                    <a:pt x="207" y="62"/>
                  </a:lnTo>
                  <a:lnTo>
                    <a:pt x="217" y="72"/>
                  </a:lnTo>
                  <a:lnTo>
                    <a:pt x="217" y="72"/>
                  </a:lnTo>
                  <a:lnTo>
                    <a:pt x="225" y="84"/>
                  </a:lnTo>
                  <a:lnTo>
                    <a:pt x="232" y="97"/>
                  </a:lnTo>
                  <a:lnTo>
                    <a:pt x="236" y="111"/>
                  </a:lnTo>
                  <a:lnTo>
                    <a:pt x="238" y="124"/>
                  </a:lnTo>
                  <a:lnTo>
                    <a:pt x="238" y="124"/>
                  </a:lnTo>
                  <a:lnTo>
                    <a:pt x="238" y="133"/>
                  </a:lnTo>
                  <a:lnTo>
                    <a:pt x="235" y="140"/>
                  </a:lnTo>
                  <a:lnTo>
                    <a:pt x="232" y="143"/>
                  </a:lnTo>
                  <a:lnTo>
                    <a:pt x="229" y="146"/>
                  </a:lnTo>
                  <a:lnTo>
                    <a:pt x="226" y="146"/>
                  </a:lnTo>
                  <a:lnTo>
                    <a:pt x="222" y="148"/>
                  </a:lnTo>
                  <a:lnTo>
                    <a:pt x="222" y="148"/>
                  </a:lnTo>
                  <a:lnTo>
                    <a:pt x="217" y="146"/>
                  </a:lnTo>
                  <a:lnTo>
                    <a:pt x="214" y="143"/>
                  </a:lnTo>
                  <a:lnTo>
                    <a:pt x="211" y="139"/>
                  </a:lnTo>
                  <a:lnTo>
                    <a:pt x="211" y="133"/>
                  </a:lnTo>
                  <a:lnTo>
                    <a:pt x="211" y="133"/>
                  </a:lnTo>
                  <a:lnTo>
                    <a:pt x="209" y="117"/>
                  </a:lnTo>
                  <a:lnTo>
                    <a:pt x="206" y="103"/>
                  </a:lnTo>
                  <a:lnTo>
                    <a:pt x="201" y="91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90" y="71"/>
                  </a:lnTo>
                  <a:lnTo>
                    <a:pt x="181" y="61"/>
                  </a:lnTo>
                  <a:lnTo>
                    <a:pt x="171" y="52"/>
                  </a:lnTo>
                  <a:lnTo>
                    <a:pt x="159" y="43"/>
                  </a:lnTo>
                  <a:lnTo>
                    <a:pt x="165" y="3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2" name="Freeform 133"/>
            <p:cNvSpPr>
              <a:spLocks/>
            </p:cNvSpPr>
            <p:nvPr userDrawn="1"/>
          </p:nvSpPr>
          <p:spPr bwMode="auto">
            <a:xfrm>
              <a:off x="5915026" y="1757363"/>
              <a:ext cx="107950" cy="134938"/>
            </a:xfrm>
            <a:custGeom>
              <a:avLst/>
              <a:gdLst/>
              <a:ahLst/>
              <a:cxnLst>
                <a:cxn ang="0">
                  <a:pos x="26" y="55"/>
                </a:cxn>
                <a:cxn ang="0">
                  <a:pos x="62" y="55"/>
                </a:cxn>
                <a:cxn ang="0">
                  <a:pos x="71" y="25"/>
                </a:cxn>
                <a:cxn ang="0">
                  <a:pos x="52" y="16"/>
                </a:cxn>
                <a:cxn ang="0">
                  <a:pos x="49" y="7"/>
                </a:cxn>
                <a:cxn ang="0">
                  <a:pos x="74" y="0"/>
                </a:cxn>
                <a:cxn ang="0">
                  <a:pos x="91" y="6"/>
                </a:cxn>
                <a:cxn ang="0">
                  <a:pos x="97" y="31"/>
                </a:cxn>
                <a:cxn ang="0">
                  <a:pos x="135" y="39"/>
                </a:cxn>
                <a:cxn ang="0">
                  <a:pos x="156" y="28"/>
                </a:cxn>
                <a:cxn ang="0">
                  <a:pos x="174" y="29"/>
                </a:cxn>
                <a:cxn ang="0">
                  <a:pos x="177" y="41"/>
                </a:cxn>
                <a:cxn ang="0">
                  <a:pos x="155" y="52"/>
                </a:cxn>
                <a:cxn ang="0">
                  <a:pos x="132" y="97"/>
                </a:cxn>
                <a:cxn ang="0">
                  <a:pos x="169" y="86"/>
                </a:cxn>
                <a:cxn ang="0">
                  <a:pos x="193" y="74"/>
                </a:cxn>
                <a:cxn ang="0">
                  <a:pos x="204" y="84"/>
                </a:cxn>
                <a:cxn ang="0">
                  <a:pos x="198" y="93"/>
                </a:cxn>
                <a:cxn ang="0">
                  <a:pos x="142" y="113"/>
                </a:cxn>
                <a:cxn ang="0">
                  <a:pos x="178" y="162"/>
                </a:cxn>
                <a:cxn ang="0">
                  <a:pos x="187" y="181"/>
                </a:cxn>
                <a:cxn ang="0">
                  <a:pos x="179" y="196"/>
                </a:cxn>
                <a:cxn ang="0">
                  <a:pos x="162" y="191"/>
                </a:cxn>
                <a:cxn ang="0">
                  <a:pos x="137" y="180"/>
                </a:cxn>
                <a:cxn ang="0">
                  <a:pos x="90" y="173"/>
                </a:cxn>
                <a:cxn ang="0">
                  <a:pos x="48" y="181"/>
                </a:cxn>
                <a:cxn ang="0">
                  <a:pos x="33" y="203"/>
                </a:cxn>
                <a:cxn ang="0">
                  <a:pos x="46" y="223"/>
                </a:cxn>
                <a:cxn ang="0">
                  <a:pos x="77" y="230"/>
                </a:cxn>
                <a:cxn ang="0">
                  <a:pos x="107" y="230"/>
                </a:cxn>
                <a:cxn ang="0">
                  <a:pos x="145" y="229"/>
                </a:cxn>
                <a:cxn ang="0">
                  <a:pos x="158" y="242"/>
                </a:cxn>
                <a:cxn ang="0">
                  <a:pos x="149" y="254"/>
                </a:cxn>
                <a:cxn ang="0">
                  <a:pos x="88" y="255"/>
                </a:cxn>
                <a:cxn ang="0">
                  <a:pos x="32" y="236"/>
                </a:cxn>
                <a:cxn ang="0">
                  <a:pos x="17" y="212"/>
                </a:cxn>
                <a:cxn ang="0">
                  <a:pos x="21" y="186"/>
                </a:cxn>
                <a:cxn ang="0">
                  <a:pos x="62" y="162"/>
                </a:cxn>
                <a:cxn ang="0">
                  <a:pos x="121" y="161"/>
                </a:cxn>
                <a:cxn ang="0">
                  <a:pos x="153" y="165"/>
                </a:cxn>
                <a:cxn ang="0">
                  <a:pos x="155" y="162"/>
                </a:cxn>
                <a:cxn ang="0">
                  <a:pos x="152" y="157"/>
                </a:cxn>
                <a:cxn ang="0">
                  <a:pos x="61" y="128"/>
                </a:cxn>
                <a:cxn ang="0">
                  <a:pos x="27" y="126"/>
                </a:cxn>
                <a:cxn ang="0">
                  <a:pos x="7" y="113"/>
                </a:cxn>
                <a:cxn ang="0">
                  <a:pos x="11" y="103"/>
                </a:cxn>
                <a:cxn ang="0">
                  <a:pos x="39" y="110"/>
                </a:cxn>
                <a:cxn ang="0">
                  <a:pos x="116" y="100"/>
                </a:cxn>
                <a:cxn ang="0">
                  <a:pos x="69" y="73"/>
                </a:cxn>
                <a:cxn ang="0">
                  <a:pos x="24" y="68"/>
                </a:cxn>
              </a:cxnLst>
              <a:rect l="0" t="0" r="r" b="b"/>
              <a:pathLst>
                <a:path w="204" h="257">
                  <a:moveTo>
                    <a:pt x="13" y="49"/>
                  </a:moveTo>
                  <a:lnTo>
                    <a:pt x="13" y="49"/>
                  </a:lnTo>
                  <a:lnTo>
                    <a:pt x="19" y="52"/>
                  </a:lnTo>
                  <a:lnTo>
                    <a:pt x="26" y="55"/>
                  </a:lnTo>
                  <a:lnTo>
                    <a:pt x="33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62" y="55"/>
                  </a:lnTo>
                  <a:lnTo>
                    <a:pt x="87" y="51"/>
                  </a:lnTo>
                  <a:lnTo>
                    <a:pt x="87" y="51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68" y="22"/>
                  </a:lnTo>
                  <a:lnTo>
                    <a:pt x="63" y="19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48" y="13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9" y="7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62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88" y="3"/>
                  </a:lnTo>
                  <a:lnTo>
                    <a:pt x="91" y="6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4" y="21"/>
                  </a:lnTo>
                  <a:lnTo>
                    <a:pt x="97" y="31"/>
                  </a:lnTo>
                  <a:lnTo>
                    <a:pt x="97" y="31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135" y="39"/>
                  </a:lnTo>
                  <a:lnTo>
                    <a:pt x="143" y="36"/>
                  </a:lnTo>
                  <a:lnTo>
                    <a:pt x="149" y="32"/>
                  </a:lnTo>
                  <a:lnTo>
                    <a:pt x="149" y="32"/>
                  </a:lnTo>
                  <a:lnTo>
                    <a:pt x="156" y="28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9" y="28"/>
                  </a:lnTo>
                  <a:lnTo>
                    <a:pt x="174" y="29"/>
                  </a:lnTo>
                  <a:lnTo>
                    <a:pt x="177" y="34"/>
                  </a:lnTo>
                  <a:lnTo>
                    <a:pt x="178" y="38"/>
                  </a:lnTo>
                  <a:lnTo>
                    <a:pt x="178" y="38"/>
                  </a:lnTo>
                  <a:lnTo>
                    <a:pt x="177" y="41"/>
                  </a:lnTo>
                  <a:lnTo>
                    <a:pt x="175" y="42"/>
                  </a:lnTo>
                  <a:lnTo>
                    <a:pt x="168" y="47"/>
                  </a:lnTo>
                  <a:lnTo>
                    <a:pt x="168" y="47"/>
                  </a:lnTo>
                  <a:lnTo>
                    <a:pt x="155" y="52"/>
                  </a:lnTo>
                  <a:lnTo>
                    <a:pt x="140" y="57"/>
                  </a:lnTo>
                  <a:lnTo>
                    <a:pt x="113" y="64"/>
                  </a:lnTo>
                  <a:lnTo>
                    <a:pt x="113" y="64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53" y="91"/>
                  </a:lnTo>
                  <a:lnTo>
                    <a:pt x="169" y="86"/>
                  </a:lnTo>
                  <a:lnTo>
                    <a:pt x="169" y="86"/>
                  </a:lnTo>
                  <a:lnTo>
                    <a:pt x="181" y="78"/>
                  </a:lnTo>
                  <a:lnTo>
                    <a:pt x="187" y="76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200" y="77"/>
                  </a:lnTo>
                  <a:lnTo>
                    <a:pt x="203" y="80"/>
                  </a:lnTo>
                  <a:lnTo>
                    <a:pt x="204" y="84"/>
                  </a:lnTo>
                  <a:lnTo>
                    <a:pt x="204" y="84"/>
                  </a:lnTo>
                  <a:lnTo>
                    <a:pt x="203" y="87"/>
                  </a:lnTo>
                  <a:lnTo>
                    <a:pt x="201" y="90"/>
                  </a:lnTo>
                  <a:lnTo>
                    <a:pt x="198" y="93"/>
                  </a:lnTo>
                  <a:lnTo>
                    <a:pt x="193" y="96"/>
                  </a:lnTo>
                  <a:lnTo>
                    <a:pt x="193" y="96"/>
                  </a:lnTo>
                  <a:lnTo>
                    <a:pt x="172" y="104"/>
                  </a:lnTo>
                  <a:lnTo>
                    <a:pt x="142" y="113"/>
                  </a:lnTo>
                  <a:lnTo>
                    <a:pt x="142" y="113"/>
                  </a:lnTo>
                  <a:lnTo>
                    <a:pt x="155" y="133"/>
                  </a:lnTo>
                  <a:lnTo>
                    <a:pt x="178" y="162"/>
                  </a:lnTo>
                  <a:lnTo>
                    <a:pt x="178" y="162"/>
                  </a:lnTo>
                  <a:lnTo>
                    <a:pt x="182" y="168"/>
                  </a:lnTo>
                  <a:lnTo>
                    <a:pt x="185" y="173"/>
                  </a:lnTo>
                  <a:lnTo>
                    <a:pt x="187" y="177"/>
                  </a:lnTo>
                  <a:lnTo>
                    <a:pt x="187" y="181"/>
                  </a:lnTo>
                  <a:lnTo>
                    <a:pt x="187" y="181"/>
                  </a:lnTo>
                  <a:lnTo>
                    <a:pt x="185" y="187"/>
                  </a:lnTo>
                  <a:lnTo>
                    <a:pt x="182" y="191"/>
                  </a:lnTo>
                  <a:lnTo>
                    <a:pt x="179" y="196"/>
                  </a:lnTo>
                  <a:lnTo>
                    <a:pt x="174" y="197"/>
                  </a:lnTo>
                  <a:lnTo>
                    <a:pt x="174" y="197"/>
                  </a:lnTo>
                  <a:lnTo>
                    <a:pt x="168" y="196"/>
                  </a:lnTo>
                  <a:lnTo>
                    <a:pt x="162" y="191"/>
                  </a:lnTo>
                  <a:lnTo>
                    <a:pt x="162" y="191"/>
                  </a:lnTo>
                  <a:lnTo>
                    <a:pt x="152" y="186"/>
                  </a:lnTo>
                  <a:lnTo>
                    <a:pt x="137" y="180"/>
                  </a:lnTo>
                  <a:lnTo>
                    <a:pt x="137" y="180"/>
                  </a:lnTo>
                  <a:lnTo>
                    <a:pt x="113" y="175"/>
                  </a:lnTo>
                  <a:lnTo>
                    <a:pt x="101" y="173"/>
                  </a:lnTo>
                  <a:lnTo>
                    <a:pt x="90" y="173"/>
                  </a:lnTo>
                  <a:lnTo>
                    <a:pt x="90" y="173"/>
                  </a:lnTo>
                  <a:lnTo>
                    <a:pt x="77" y="173"/>
                  </a:lnTo>
                  <a:lnTo>
                    <a:pt x="66" y="174"/>
                  </a:lnTo>
                  <a:lnTo>
                    <a:pt x="56" y="177"/>
                  </a:lnTo>
                  <a:lnTo>
                    <a:pt x="48" y="181"/>
                  </a:lnTo>
                  <a:lnTo>
                    <a:pt x="42" y="186"/>
                  </a:lnTo>
                  <a:lnTo>
                    <a:pt x="37" y="190"/>
                  </a:lnTo>
                  <a:lnTo>
                    <a:pt x="34" y="196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4" y="212"/>
                  </a:lnTo>
                  <a:lnTo>
                    <a:pt x="39" y="217"/>
                  </a:lnTo>
                  <a:lnTo>
                    <a:pt x="46" y="223"/>
                  </a:lnTo>
                  <a:lnTo>
                    <a:pt x="55" y="226"/>
                  </a:lnTo>
                  <a:lnTo>
                    <a:pt x="55" y="226"/>
                  </a:lnTo>
                  <a:lnTo>
                    <a:pt x="65" y="229"/>
                  </a:lnTo>
                  <a:lnTo>
                    <a:pt x="77" y="230"/>
                  </a:lnTo>
                  <a:lnTo>
                    <a:pt x="98" y="232"/>
                  </a:lnTo>
                  <a:lnTo>
                    <a:pt x="98" y="232"/>
                  </a:lnTo>
                  <a:lnTo>
                    <a:pt x="107" y="230"/>
                  </a:lnTo>
                  <a:lnTo>
                    <a:pt x="107" y="230"/>
                  </a:lnTo>
                  <a:lnTo>
                    <a:pt x="121" y="229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45" y="229"/>
                  </a:lnTo>
                  <a:lnTo>
                    <a:pt x="152" y="232"/>
                  </a:lnTo>
                  <a:lnTo>
                    <a:pt x="156" y="236"/>
                  </a:lnTo>
                  <a:lnTo>
                    <a:pt x="158" y="242"/>
                  </a:lnTo>
                  <a:lnTo>
                    <a:pt x="158" y="242"/>
                  </a:lnTo>
                  <a:lnTo>
                    <a:pt x="158" y="246"/>
                  </a:lnTo>
                  <a:lnTo>
                    <a:pt x="156" y="249"/>
                  </a:lnTo>
                  <a:lnTo>
                    <a:pt x="153" y="251"/>
                  </a:lnTo>
                  <a:lnTo>
                    <a:pt x="149" y="254"/>
                  </a:lnTo>
                  <a:lnTo>
                    <a:pt x="133" y="255"/>
                  </a:lnTo>
                  <a:lnTo>
                    <a:pt x="107" y="257"/>
                  </a:lnTo>
                  <a:lnTo>
                    <a:pt x="107" y="257"/>
                  </a:lnTo>
                  <a:lnTo>
                    <a:pt x="88" y="255"/>
                  </a:lnTo>
                  <a:lnTo>
                    <a:pt x="71" y="254"/>
                  </a:lnTo>
                  <a:lnTo>
                    <a:pt x="55" y="249"/>
                  </a:lnTo>
                  <a:lnTo>
                    <a:pt x="42" y="243"/>
                  </a:lnTo>
                  <a:lnTo>
                    <a:pt x="32" y="236"/>
                  </a:lnTo>
                  <a:lnTo>
                    <a:pt x="23" y="228"/>
                  </a:lnTo>
                  <a:lnTo>
                    <a:pt x="20" y="223"/>
                  </a:lnTo>
                  <a:lnTo>
                    <a:pt x="19" y="217"/>
                  </a:lnTo>
                  <a:lnTo>
                    <a:pt x="17" y="212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7" y="196"/>
                  </a:lnTo>
                  <a:lnTo>
                    <a:pt x="21" y="186"/>
                  </a:lnTo>
                  <a:lnTo>
                    <a:pt x="27" y="178"/>
                  </a:lnTo>
                  <a:lnTo>
                    <a:pt x="37" y="171"/>
                  </a:lnTo>
                  <a:lnTo>
                    <a:pt x="48" y="167"/>
                  </a:lnTo>
                  <a:lnTo>
                    <a:pt x="62" y="162"/>
                  </a:lnTo>
                  <a:lnTo>
                    <a:pt x="77" y="160"/>
                  </a:lnTo>
                  <a:lnTo>
                    <a:pt x="95" y="160"/>
                  </a:lnTo>
                  <a:lnTo>
                    <a:pt x="95" y="160"/>
                  </a:lnTo>
                  <a:lnTo>
                    <a:pt x="121" y="161"/>
                  </a:lnTo>
                  <a:lnTo>
                    <a:pt x="148" y="164"/>
                  </a:lnTo>
                  <a:lnTo>
                    <a:pt x="148" y="164"/>
                  </a:lnTo>
                  <a:lnTo>
                    <a:pt x="153" y="165"/>
                  </a:lnTo>
                  <a:lnTo>
                    <a:pt x="153" y="165"/>
                  </a:lnTo>
                  <a:lnTo>
                    <a:pt x="155" y="165"/>
                  </a:lnTo>
                  <a:lnTo>
                    <a:pt x="155" y="164"/>
                  </a:lnTo>
                  <a:lnTo>
                    <a:pt x="155" y="164"/>
                  </a:lnTo>
                  <a:lnTo>
                    <a:pt x="155" y="162"/>
                  </a:lnTo>
                  <a:lnTo>
                    <a:pt x="155" y="162"/>
                  </a:lnTo>
                  <a:lnTo>
                    <a:pt x="155" y="161"/>
                  </a:lnTo>
                  <a:lnTo>
                    <a:pt x="152" y="157"/>
                  </a:lnTo>
                  <a:lnTo>
                    <a:pt x="152" y="157"/>
                  </a:lnTo>
                  <a:lnTo>
                    <a:pt x="124" y="118"/>
                  </a:lnTo>
                  <a:lnTo>
                    <a:pt x="124" y="118"/>
                  </a:lnTo>
                  <a:lnTo>
                    <a:pt x="81" y="126"/>
                  </a:lnTo>
                  <a:lnTo>
                    <a:pt x="61" y="128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4" y="128"/>
                  </a:lnTo>
                  <a:lnTo>
                    <a:pt x="27" y="126"/>
                  </a:lnTo>
                  <a:lnTo>
                    <a:pt x="21" y="125"/>
                  </a:lnTo>
                  <a:lnTo>
                    <a:pt x="16" y="122"/>
                  </a:lnTo>
                  <a:lnTo>
                    <a:pt x="11" y="119"/>
                  </a:lnTo>
                  <a:lnTo>
                    <a:pt x="7" y="113"/>
                  </a:lnTo>
                  <a:lnTo>
                    <a:pt x="0" y="103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11" y="103"/>
                  </a:lnTo>
                  <a:lnTo>
                    <a:pt x="19" y="107"/>
                  </a:lnTo>
                  <a:lnTo>
                    <a:pt x="27" y="110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58" y="110"/>
                  </a:lnTo>
                  <a:lnTo>
                    <a:pt x="77" y="107"/>
                  </a:lnTo>
                  <a:lnTo>
                    <a:pt x="97" y="104"/>
                  </a:lnTo>
                  <a:lnTo>
                    <a:pt x="116" y="100"/>
                  </a:lnTo>
                  <a:lnTo>
                    <a:pt x="116" y="100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69" y="73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36" y="73"/>
                  </a:lnTo>
                  <a:lnTo>
                    <a:pt x="24" y="68"/>
                  </a:lnTo>
                  <a:lnTo>
                    <a:pt x="16" y="63"/>
                  </a:lnTo>
                  <a:lnTo>
                    <a:pt x="8" y="55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3" name="Freeform 134"/>
            <p:cNvSpPr>
              <a:spLocks noEditPoints="1"/>
            </p:cNvSpPr>
            <p:nvPr userDrawn="1"/>
          </p:nvSpPr>
          <p:spPr bwMode="auto">
            <a:xfrm>
              <a:off x="6056314" y="1754188"/>
              <a:ext cx="111125" cy="139700"/>
            </a:xfrm>
            <a:custGeom>
              <a:avLst/>
              <a:gdLst/>
              <a:ahLst/>
              <a:cxnLst>
                <a:cxn ang="0">
                  <a:pos x="23" y="64"/>
                </a:cxn>
                <a:cxn ang="0">
                  <a:pos x="77" y="64"/>
                </a:cxn>
                <a:cxn ang="0">
                  <a:pos x="103" y="35"/>
                </a:cxn>
                <a:cxn ang="0">
                  <a:pos x="91" y="10"/>
                </a:cxn>
                <a:cxn ang="0">
                  <a:pos x="84" y="7"/>
                </a:cxn>
                <a:cxn ang="0">
                  <a:pos x="101" y="0"/>
                </a:cxn>
                <a:cxn ang="0">
                  <a:pos x="120" y="4"/>
                </a:cxn>
                <a:cxn ang="0">
                  <a:pos x="133" y="16"/>
                </a:cxn>
                <a:cxn ang="0">
                  <a:pos x="129" y="25"/>
                </a:cxn>
                <a:cxn ang="0">
                  <a:pos x="123" y="61"/>
                </a:cxn>
                <a:cxn ang="0">
                  <a:pos x="178" y="48"/>
                </a:cxn>
                <a:cxn ang="0">
                  <a:pos x="191" y="45"/>
                </a:cxn>
                <a:cxn ang="0">
                  <a:pos x="207" y="55"/>
                </a:cxn>
                <a:cxn ang="0">
                  <a:pos x="204" y="64"/>
                </a:cxn>
                <a:cxn ang="0">
                  <a:pos x="177" y="71"/>
                </a:cxn>
                <a:cxn ang="0">
                  <a:pos x="123" y="93"/>
                </a:cxn>
                <a:cxn ang="0">
                  <a:pos x="152" y="120"/>
                </a:cxn>
                <a:cxn ang="0">
                  <a:pos x="177" y="111"/>
                </a:cxn>
                <a:cxn ang="0">
                  <a:pos x="193" y="114"/>
                </a:cxn>
                <a:cxn ang="0">
                  <a:pos x="196" y="126"/>
                </a:cxn>
                <a:cxn ang="0">
                  <a:pos x="181" y="135"/>
                </a:cxn>
                <a:cxn ang="0">
                  <a:pos x="126" y="195"/>
                </a:cxn>
                <a:cxn ang="0">
                  <a:pos x="177" y="214"/>
                </a:cxn>
                <a:cxn ang="0">
                  <a:pos x="206" y="233"/>
                </a:cxn>
                <a:cxn ang="0">
                  <a:pos x="209" y="247"/>
                </a:cxn>
                <a:cxn ang="0">
                  <a:pos x="199" y="255"/>
                </a:cxn>
                <a:cxn ang="0">
                  <a:pos x="181" y="247"/>
                </a:cxn>
                <a:cxn ang="0">
                  <a:pos x="126" y="216"/>
                </a:cxn>
                <a:cxn ang="0">
                  <a:pos x="120" y="239"/>
                </a:cxn>
                <a:cxn ang="0">
                  <a:pos x="103" y="256"/>
                </a:cxn>
                <a:cxn ang="0">
                  <a:pos x="72" y="262"/>
                </a:cxn>
                <a:cxn ang="0">
                  <a:pos x="32" y="252"/>
                </a:cxn>
                <a:cxn ang="0">
                  <a:pos x="17" y="226"/>
                </a:cxn>
                <a:cxn ang="0">
                  <a:pos x="27" y="206"/>
                </a:cxn>
                <a:cxn ang="0">
                  <a:pos x="65" y="191"/>
                </a:cxn>
                <a:cxn ang="0">
                  <a:pos x="106" y="192"/>
                </a:cxn>
                <a:cxn ang="0">
                  <a:pos x="62" y="148"/>
                </a:cxn>
                <a:cxn ang="0">
                  <a:pos x="35" y="143"/>
                </a:cxn>
                <a:cxn ang="0">
                  <a:pos x="26" y="127"/>
                </a:cxn>
                <a:cxn ang="0">
                  <a:pos x="41" y="108"/>
                </a:cxn>
                <a:cxn ang="0">
                  <a:pos x="41" y="123"/>
                </a:cxn>
                <a:cxn ang="0">
                  <a:pos x="64" y="130"/>
                </a:cxn>
                <a:cxn ang="0">
                  <a:pos x="104" y="127"/>
                </a:cxn>
                <a:cxn ang="0">
                  <a:pos x="49" y="84"/>
                </a:cxn>
                <a:cxn ang="0">
                  <a:pos x="20" y="78"/>
                </a:cxn>
                <a:cxn ang="0">
                  <a:pos x="6" y="53"/>
                </a:cxn>
                <a:cxn ang="0">
                  <a:pos x="48" y="208"/>
                </a:cxn>
                <a:cxn ang="0">
                  <a:pos x="32" y="220"/>
                </a:cxn>
                <a:cxn ang="0">
                  <a:pos x="33" y="232"/>
                </a:cxn>
                <a:cxn ang="0">
                  <a:pos x="49" y="242"/>
                </a:cxn>
                <a:cxn ang="0">
                  <a:pos x="85" y="242"/>
                </a:cxn>
                <a:cxn ang="0">
                  <a:pos x="103" y="230"/>
                </a:cxn>
                <a:cxn ang="0">
                  <a:pos x="106" y="210"/>
                </a:cxn>
              </a:cxnLst>
              <a:rect l="0" t="0" r="r" b="b"/>
              <a:pathLst>
                <a:path w="210" h="262">
                  <a:moveTo>
                    <a:pt x="6" y="53"/>
                  </a:moveTo>
                  <a:lnTo>
                    <a:pt x="6" y="53"/>
                  </a:lnTo>
                  <a:lnTo>
                    <a:pt x="14" y="59"/>
                  </a:lnTo>
                  <a:lnTo>
                    <a:pt x="23" y="64"/>
                  </a:lnTo>
                  <a:lnTo>
                    <a:pt x="35" y="65"/>
                  </a:lnTo>
                  <a:lnTo>
                    <a:pt x="52" y="65"/>
                  </a:lnTo>
                  <a:lnTo>
                    <a:pt x="52" y="65"/>
                  </a:lnTo>
                  <a:lnTo>
                    <a:pt x="77" y="64"/>
                  </a:lnTo>
                  <a:lnTo>
                    <a:pt x="103" y="62"/>
                  </a:lnTo>
                  <a:lnTo>
                    <a:pt x="103" y="62"/>
                  </a:lnTo>
                  <a:lnTo>
                    <a:pt x="103" y="35"/>
                  </a:lnTo>
                  <a:lnTo>
                    <a:pt x="103" y="35"/>
                  </a:lnTo>
                  <a:lnTo>
                    <a:pt x="103" y="25"/>
                  </a:lnTo>
                  <a:lnTo>
                    <a:pt x="101" y="17"/>
                  </a:lnTo>
                  <a:lnTo>
                    <a:pt x="97" y="13"/>
                  </a:lnTo>
                  <a:lnTo>
                    <a:pt x="91" y="10"/>
                  </a:lnTo>
                  <a:lnTo>
                    <a:pt x="91" y="10"/>
                  </a:lnTo>
                  <a:lnTo>
                    <a:pt x="85" y="9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5" y="4"/>
                  </a:lnTo>
                  <a:lnTo>
                    <a:pt x="88" y="3"/>
                  </a:lnTo>
                  <a:lnTo>
                    <a:pt x="94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0" y="1"/>
                  </a:lnTo>
                  <a:lnTo>
                    <a:pt x="120" y="4"/>
                  </a:lnTo>
                  <a:lnTo>
                    <a:pt x="120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2" y="13"/>
                  </a:lnTo>
                  <a:lnTo>
                    <a:pt x="133" y="16"/>
                  </a:lnTo>
                  <a:lnTo>
                    <a:pt x="133" y="16"/>
                  </a:lnTo>
                  <a:lnTo>
                    <a:pt x="132" y="19"/>
                  </a:lnTo>
                  <a:lnTo>
                    <a:pt x="129" y="25"/>
                  </a:lnTo>
                  <a:lnTo>
                    <a:pt x="129" y="25"/>
                  </a:lnTo>
                  <a:lnTo>
                    <a:pt x="126" y="29"/>
                  </a:lnTo>
                  <a:lnTo>
                    <a:pt x="125" y="36"/>
                  </a:lnTo>
                  <a:lnTo>
                    <a:pt x="123" y="61"/>
                  </a:lnTo>
                  <a:lnTo>
                    <a:pt x="123" y="61"/>
                  </a:lnTo>
                  <a:lnTo>
                    <a:pt x="159" y="53"/>
                  </a:lnTo>
                  <a:lnTo>
                    <a:pt x="159" y="53"/>
                  </a:lnTo>
                  <a:lnTo>
                    <a:pt x="168" y="52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84" y="46"/>
                  </a:lnTo>
                  <a:lnTo>
                    <a:pt x="191" y="45"/>
                  </a:lnTo>
                  <a:lnTo>
                    <a:pt x="191" y="45"/>
                  </a:lnTo>
                  <a:lnTo>
                    <a:pt x="199" y="46"/>
                  </a:lnTo>
                  <a:lnTo>
                    <a:pt x="204" y="48"/>
                  </a:lnTo>
                  <a:lnTo>
                    <a:pt x="207" y="52"/>
                  </a:lnTo>
                  <a:lnTo>
                    <a:pt x="207" y="55"/>
                  </a:lnTo>
                  <a:lnTo>
                    <a:pt x="207" y="55"/>
                  </a:lnTo>
                  <a:lnTo>
                    <a:pt x="207" y="59"/>
                  </a:lnTo>
                  <a:lnTo>
                    <a:pt x="206" y="62"/>
                  </a:lnTo>
                  <a:lnTo>
                    <a:pt x="204" y="64"/>
                  </a:lnTo>
                  <a:lnTo>
                    <a:pt x="201" y="65"/>
                  </a:lnTo>
                  <a:lnTo>
                    <a:pt x="201" y="65"/>
                  </a:lnTo>
                  <a:lnTo>
                    <a:pt x="191" y="68"/>
                  </a:lnTo>
                  <a:lnTo>
                    <a:pt x="177" y="71"/>
                  </a:lnTo>
                  <a:lnTo>
                    <a:pt x="177" y="71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93"/>
                  </a:lnTo>
                  <a:lnTo>
                    <a:pt x="123" y="93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52" y="120"/>
                  </a:lnTo>
                  <a:lnTo>
                    <a:pt x="164" y="117"/>
                  </a:lnTo>
                  <a:lnTo>
                    <a:pt x="171" y="114"/>
                  </a:lnTo>
                  <a:lnTo>
                    <a:pt x="171" y="114"/>
                  </a:lnTo>
                  <a:lnTo>
                    <a:pt x="177" y="111"/>
                  </a:lnTo>
                  <a:lnTo>
                    <a:pt x="183" y="111"/>
                  </a:lnTo>
                  <a:lnTo>
                    <a:pt x="183" y="111"/>
                  </a:lnTo>
                  <a:lnTo>
                    <a:pt x="188" y="113"/>
                  </a:lnTo>
                  <a:lnTo>
                    <a:pt x="193" y="114"/>
                  </a:lnTo>
                  <a:lnTo>
                    <a:pt x="196" y="117"/>
                  </a:lnTo>
                  <a:lnTo>
                    <a:pt x="196" y="122"/>
                  </a:lnTo>
                  <a:lnTo>
                    <a:pt x="196" y="122"/>
                  </a:lnTo>
                  <a:lnTo>
                    <a:pt x="196" y="126"/>
                  </a:lnTo>
                  <a:lnTo>
                    <a:pt x="193" y="129"/>
                  </a:lnTo>
                  <a:lnTo>
                    <a:pt x="188" y="132"/>
                  </a:lnTo>
                  <a:lnTo>
                    <a:pt x="181" y="135"/>
                  </a:lnTo>
                  <a:lnTo>
                    <a:pt x="181" y="135"/>
                  </a:lnTo>
                  <a:lnTo>
                    <a:pt x="154" y="139"/>
                  </a:lnTo>
                  <a:lnTo>
                    <a:pt x="123" y="143"/>
                  </a:lnTo>
                  <a:lnTo>
                    <a:pt x="123" y="143"/>
                  </a:lnTo>
                  <a:lnTo>
                    <a:pt x="126" y="195"/>
                  </a:lnTo>
                  <a:lnTo>
                    <a:pt x="126" y="195"/>
                  </a:lnTo>
                  <a:lnTo>
                    <a:pt x="145" y="201"/>
                  </a:lnTo>
                  <a:lnTo>
                    <a:pt x="162" y="207"/>
                  </a:lnTo>
                  <a:lnTo>
                    <a:pt x="177" y="214"/>
                  </a:lnTo>
                  <a:lnTo>
                    <a:pt x="191" y="221"/>
                  </a:lnTo>
                  <a:lnTo>
                    <a:pt x="191" y="221"/>
                  </a:lnTo>
                  <a:lnTo>
                    <a:pt x="200" y="227"/>
                  </a:lnTo>
                  <a:lnTo>
                    <a:pt x="206" y="233"/>
                  </a:lnTo>
                  <a:lnTo>
                    <a:pt x="209" y="237"/>
                  </a:lnTo>
                  <a:lnTo>
                    <a:pt x="210" y="243"/>
                  </a:lnTo>
                  <a:lnTo>
                    <a:pt x="210" y="243"/>
                  </a:lnTo>
                  <a:lnTo>
                    <a:pt x="209" y="247"/>
                  </a:lnTo>
                  <a:lnTo>
                    <a:pt x="207" y="252"/>
                  </a:lnTo>
                  <a:lnTo>
                    <a:pt x="203" y="255"/>
                  </a:lnTo>
                  <a:lnTo>
                    <a:pt x="199" y="255"/>
                  </a:lnTo>
                  <a:lnTo>
                    <a:pt x="199" y="255"/>
                  </a:lnTo>
                  <a:lnTo>
                    <a:pt x="194" y="255"/>
                  </a:lnTo>
                  <a:lnTo>
                    <a:pt x="190" y="253"/>
                  </a:lnTo>
                  <a:lnTo>
                    <a:pt x="181" y="247"/>
                  </a:lnTo>
                  <a:lnTo>
                    <a:pt x="181" y="247"/>
                  </a:lnTo>
                  <a:lnTo>
                    <a:pt x="170" y="237"/>
                  </a:lnTo>
                  <a:lnTo>
                    <a:pt x="157" y="229"/>
                  </a:lnTo>
                  <a:lnTo>
                    <a:pt x="142" y="221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30"/>
                  </a:lnTo>
                  <a:lnTo>
                    <a:pt x="120" y="239"/>
                  </a:lnTo>
                  <a:lnTo>
                    <a:pt x="120" y="239"/>
                  </a:lnTo>
                  <a:lnTo>
                    <a:pt x="117" y="245"/>
                  </a:lnTo>
                  <a:lnTo>
                    <a:pt x="113" y="249"/>
                  </a:lnTo>
                  <a:lnTo>
                    <a:pt x="109" y="253"/>
                  </a:lnTo>
                  <a:lnTo>
                    <a:pt x="103" y="256"/>
                  </a:lnTo>
                  <a:lnTo>
                    <a:pt x="96" y="259"/>
                  </a:lnTo>
                  <a:lnTo>
                    <a:pt x="88" y="261"/>
                  </a:lnTo>
                  <a:lnTo>
                    <a:pt x="72" y="262"/>
                  </a:lnTo>
                  <a:lnTo>
                    <a:pt x="72" y="262"/>
                  </a:lnTo>
                  <a:lnTo>
                    <a:pt x="61" y="261"/>
                  </a:lnTo>
                  <a:lnTo>
                    <a:pt x="49" y="259"/>
                  </a:lnTo>
                  <a:lnTo>
                    <a:pt x="41" y="256"/>
                  </a:lnTo>
                  <a:lnTo>
                    <a:pt x="32" y="252"/>
                  </a:lnTo>
                  <a:lnTo>
                    <a:pt x="26" y="246"/>
                  </a:lnTo>
                  <a:lnTo>
                    <a:pt x="22" y="240"/>
                  </a:lnTo>
                  <a:lnTo>
                    <a:pt x="19" y="233"/>
                  </a:lnTo>
                  <a:lnTo>
                    <a:pt x="17" y="226"/>
                  </a:lnTo>
                  <a:lnTo>
                    <a:pt x="17" y="226"/>
                  </a:lnTo>
                  <a:lnTo>
                    <a:pt x="19" y="219"/>
                  </a:lnTo>
                  <a:lnTo>
                    <a:pt x="22" y="211"/>
                  </a:lnTo>
                  <a:lnTo>
                    <a:pt x="27" y="206"/>
                  </a:lnTo>
                  <a:lnTo>
                    <a:pt x="35" y="200"/>
                  </a:lnTo>
                  <a:lnTo>
                    <a:pt x="43" y="195"/>
                  </a:lnTo>
                  <a:lnTo>
                    <a:pt x="54" y="192"/>
                  </a:lnTo>
                  <a:lnTo>
                    <a:pt x="65" y="191"/>
                  </a:lnTo>
                  <a:lnTo>
                    <a:pt x="78" y="191"/>
                  </a:lnTo>
                  <a:lnTo>
                    <a:pt x="78" y="191"/>
                  </a:lnTo>
                  <a:lnTo>
                    <a:pt x="106" y="192"/>
                  </a:lnTo>
                  <a:lnTo>
                    <a:pt x="106" y="192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84" y="148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46" y="146"/>
                  </a:lnTo>
                  <a:lnTo>
                    <a:pt x="41" y="145"/>
                  </a:lnTo>
                  <a:lnTo>
                    <a:pt x="35" y="143"/>
                  </a:lnTo>
                  <a:lnTo>
                    <a:pt x="30" y="140"/>
                  </a:lnTo>
                  <a:lnTo>
                    <a:pt x="27" y="136"/>
                  </a:lnTo>
                  <a:lnTo>
                    <a:pt x="26" y="132"/>
                  </a:lnTo>
                  <a:lnTo>
                    <a:pt x="26" y="127"/>
                  </a:lnTo>
                  <a:lnTo>
                    <a:pt x="26" y="127"/>
                  </a:lnTo>
                  <a:lnTo>
                    <a:pt x="27" y="117"/>
                  </a:lnTo>
                  <a:lnTo>
                    <a:pt x="30" y="107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9" y="117"/>
                  </a:lnTo>
                  <a:lnTo>
                    <a:pt x="39" y="117"/>
                  </a:lnTo>
                  <a:lnTo>
                    <a:pt x="41" y="123"/>
                  </a:lnTo>
                  <a:lnTo>
                    <a:pt x="42" y="126"/>
                  </a:lnTo>
                  <a:lnTo>
                    <a:pt x="45" y="127"/>
                  </a:lnTo>
                  <a:lnTo>
                    <a:pt x="52" y="130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84" y="130"/>
                  </a:lnTo>
                  <a:lnTo>
                    <a:pt x="104" y="127"/>
                  </a:lnTo>
                  <a:lnTo>
                    <a:pt x="104" y="127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74" y="82"/>
                  </a:lnTo>
                  <a:lnTo>
                    <a:pt x="49" y="84"/>
                  </a:lnTo>
                  <a:lnTo>
                    <a:pt x="49" y="84"/>
                  </a:lnTo>
                  <a:lnTo>
                    <a:pt x="32" y="82"/>
                  </a:lnTo>
                  <a:lnTo>
                    <a:pt x="26" y="81"/>
                  </a:lnTo>
                  <a:lnTo>
                    <a:pt x="20" y="78"/>
                  </a:lnTo>
                  <a:lnTo>
                    <a:pt x="14" y="75"/>
                  </a:lnTo>
                  <a:lnTo>
                    <a:pt x="9" y="71"/>
                  </a:lnTo>
                  <a:lnTo>
                    <a:pt x="0" y="59"/>
                  </a:lnTo>
                  <a:lnTo>
                    <a:pt x="6" y="53"/>
                  </a:lnTo>
                  <a:close/>
                  <a:moveTo>
                    <a:pt x="74" y="206"/>
                  </a:moveTo>
                  <a:lnTo>
                    <a:pt x="74" y="206"/>
                  </a:lnTo>
                  <a:lnTo>
                    <a:pt x="55" y="207"/>
                  </a:lnTo>
                  <a:lnTo>
                    <a:pt x="48" y="208"/>
                  </a:lnTo>
                  <a:lnTo>
                    <a:pt x="42" y="210"/>
                  </a:lnTo>
                  <a:lnTo>
                    <a:pt x="36" y="213"/>
                  </a:lnTo>
                  <a:lnTo>
                    <a:pt x="33" y="217"/>
                  </a:lnTo>
                  <a:lnTo>
                    <a:pt x="32" y="220"/>
                  </a:lnTo>
                  <a:lnTo>
                    <a:pt x="30" y="224"/>
                  </a:lnTo>
                  <a:lnTo>
                    <a:pt x="30" y="224"/>
                  </a:lnTo>
                  <a:lnTo>
                    <a:pt x="30" y="229"/>
                  </a:lnTo>
                  <a:lnTo>
                    <a:pt x="33" y="232"/>
                  </a:lnTo>
                  <a:lnTo>
                    <a:pt x="35" y="236"/>
                  </a:lnTo>
                  <a:lnTo>
                    <a:pt x="39" y="237"/>
                  </a:lnTo>
                  <a:lnTo>
                    <a:pt x="43" y="240"/>
                  </a:lnTo>
                  <a:lnTo>
                    <a:pt x="49" y="242"/>
                  </a:lnTo>
                  <a:lnTo>
                    <a:pt x="65" y="243"/>
                  </a:lnTo>
                  <a:lnTo>
                    <a:pt x="65" y="243"/>
                  </a:lnTo>
                  <a:lnTo>
                    <a:pt x="75" y="243"/>
                  </a:lnTo>
                  <a:lnTo>
                    <a:pt x="85" y="242"/>
                  </a:lnTo>
                  <a:lnTo>
                    <a:pt x="93" y="239"/>
                  </a:lnTo>
                  <a:lnTo>
                    <a:pt x="99" y="234"/>
                  </a:lnTo>
                  <a:lnTo>
                    <a:pt x="99" y="234"/>
                  </a:lnTo>
                  <a:lnTo>
                    <a:pt x="103" y="230"/>
                  </a:lnTo>
                  <a:lnTo>
                    <a:pt x="104" y="224"/>
                  </a:lnTo>
                  <a:lnTo>
                    <a:pt x="106" y="219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88" y="207"/>
                  </a:lnTo>
                  <a:lnTo>
                    <a:pt x="74" y="206"/>
                  </a:lnTo>
                  <a:lnTo>
                    <a:pt x="74" y="20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4" name="Freeform 135"/>
            <p:cNvSpPr>
              <a:spLocks noEditPoints="1"/>
            </p:cNvSpPr>
            <p:nvPr userDrawn="1"/>
          </p:nvSpPr>
          <p:spPr bwMode="auto">
            <a:xfrm>
              <a:off x="6191251" y="1755776"/>
              <a:ext cx="138113" cy="139700"/>
            </a:xfrm>
            <a:custGeom>
              <a:avLst/>
              <a:gdLst/>
              <a:ahLst/>
              <a:cxnLst>
                <a:cxn ang="0">
                  <a:pos x="90" y="248"/>
                </a:cxn>
                <a:cxn ang="0">
                  <a:pos x="122" y="225"/>
                </a:cxn>
                <a:cxn ang="0">
                  <a:pos x="139" y="196"/>
                </a:cxn>
                <a:cxn ang="0">
                  <a:pos x="132" y="191"/>
                </a:cxn>
                <a:cxn ang="0">
                  <a:pos x="112" y="191"/>
                </a:cxn>
                <a:cxn ang="0">
                  <a:pos x="92" y="181"/>
                </a:cxn>
                <a:cxn ang="0">
                  <a:pos x="81" y="161"/>
                </a:cxn>
                <a:cxn ang="0">
                  <a:pos x="81" y="142"/>
                </a:cxn>
                <a:cxn ang="0">
                  <a:pos x="92" y="118"/>
                </a:cxn>
                <a:cxn ang="0">
                  <a:pos x="112" y="107"/>
                </a:cxn>
                <a:cxn ang="0">
                  <a:pos x="131" y="107"/>
                </a:cxn>
                <a:cxn ang="0">
                  <a:pos x="141" y="74"/>
                </a:cxn>
                <a:cxn ang="0">
                  <a:pos x="68" y="84"/>
                </a:cxn>
                <a:cxn ang="0">
                  <a:pos x="51" y="89"/>
                </a:cxn>
                <a:cxn ang="0">
                  <a:pos x="36" y="94"/>
                </a:cxn>
                <a:cxn ang="0">
                  <a:pos x="28" y="96"/>
                </a:cxn>
                <a:cxn ang="0">
                  <a:pos x="12" y="84"/>
                </a:cxn>
                <a:cxn ang="0">
                  <a:pos x="0" y="67"/>
                </a:cxn>
                <a:cxn ang="0">
                  <a:pos x="3" y="61"/>
                </a:cxn>
                <a:cxn ang="0">
                  <a:pos x="9" y="66"/>
                </a:cxn>
                <a:cxn ang="0">
                  <a:pos x="19" y="70"/>
                </a:cxn>
                <a:cxn ang="0">
                  <a:pos x="39" y="71"/>
                </a:cxn>
                <a:cxn ang="0">
                  <a:pos x="99" y="63"/>
                </a:cxn>
                <a:cxn ang="0">
                  <a:pos x="139" y="26"/>
                </a:cxn>
                <a:cxn ang="0">
                  <a:pos x="134" y="15"/>
                </a:cxn>
                <a:cxn ang="0">
                  <a:pos x="121" y="10"/>
                </a:cxn>
                <a:cxn ang="0">
                  <a:pos x="119" y="8"/>
                </a:cxn>
                <a:cxn ang="0">
                  <a:pos x="122" y="3"/>
                </a:cxn>
                <a:cxn ang="0">
                  <a:pos x="132" y="0"/>
                </a:cxn>
                <a:cxn ang="0">
                  <a:pos x="157" y="5"/>
                </a:cxn>
                <a:cxn ang="0">
                  <a:pos x="170" y="13"/>
                </a:cxn>
                <a:cxn ang="0">
                  <a:pos x="170" y="21"/>
                </a:cxn>
                <a:cxn ang="0">
                  <a:pos x="164" y="28"/>
                </a:cxn>
                <a:cxn ang="0">
                  <a:pos x="160" y="57"/>
                </a:cxn>
                <a:cxn ang="0">
                  <a:pos x="212" y="52"/>
                </a:cxn>
                <a:cxn ang="0">
                  <a:pos x="228" y="48"/>
                </a:cxn>
                <a:cxn ang="0">
                  <a:pos x="242" y="50"/>
                </a:cxn>
                <a:cxn ang="0">
                  <a:pos x="257" y="57"/>
                </a:cxn>
                <a:cxn ang="0">
                  <a:pos x="261" y="66"/>
                </a:cxn>
                <a:cxn ang="0">
                  <a:pos x="260" y="71"/>
                </a:cxn>
                <a:cxn ang="0">
                  <a:pos x="252" y="74"/>
                </a:cxn>
                <a:cxn ang="0">
                  <a:pos x="219" y="71"/>
                </a:cxn>
                <a:cxn ang="0">
                  <a:pos x="160" y="73"/>
                </a:cxn>
                <a:cxn ang="0">
                  <a:pos x="158" y="128"/>
                </a:cxn>
                <a:cxn ang="0">
                  <a:pos x="165" y="155"/>
                </a:cxn>
                <a:cxn ang="0">
                  <a:pos x="164" y="186"/>
                </a:cxn>
                <a:cxn ang="0">
                  <a:pos x="141" y="229"/>
                </a:cxn>
                <a:cxn ang="0">
                  <a:pos x="97" y="258"/>
                </a:cxn>
                <a:cxn ang="0">
                  <a:pos x="119" y="119"/>
                </a:cxn>
                <a:cxn ang="0">
                  <a:pos x="110" y="121"/>
                </a:cxn>
                <a:cxn ang="0">
                  <a:pos x="100" y="131"/>
                </a:cxn>
                <a:cxn ang="0">
                  <a:pos x="94" y="148"/>
                </a:cxn>
                <a:cxn ang="0">
                  <a:pos x="97" y="160"/>
                </a:cxn>
                <a:cxn ang="0">
                  <a:pos x="106" y="170"/>
                </a:cxn>
                <a:cxn ang="0">
                  <a:pos x="121" y="174"/>
                </a:cxn>
                <a:cxn ang="0">
                  <a:pos x="129" y="171"/>
                </a:cxn>
                <a:cxn ang="0">
                  <a:pos x="138" y="163"/>
                </a:cxn>
                <a:cxn ang="0">
                  <a:pos x="141" y="145"/>
                </a:cxn>
                <a:cxn ang="0">
                  <a:pos x="135" y="126"/>
                </a:cxn>
                <a:cxn ang="0">
                  <a:pos x="123" y="119"/>
                </a:cxn>
              </a:cxnLst>
              <a:rect l="0" t="0" r="r" b="b"/>
              <a:pathLst>
                <a:path w="261" h="264">
                  <a:moveTo>
                    <a:pt x="77" y="255"/>
                  </a:moveTo>
                  <a:lnTo>
                    <a:pt x="77" y="255"/>
                  </a:lnTo>
                  <a:lnTo>
                    <a:pt x="90" y="248"/>
                  </a:lnTo>
                  <a:lnTo>
                    <a:pt x="102" y="241"/>
                  </a:lnTo>
                  <a:lnTo>
                    <a:pt x="113" y="233"/>
                  </a:lnTo>
                  <a:lnTo>
                    <a:pt x="122" y="225"/>
                  </a:lnTo>
                  <a:lnTo>
                    <a:pt x="129" y="216"/>
                  </a:lnTo>
                  <a:lnTo>
                    <a:pt x="135" y="206"/>
                  </a:lnTo>
                  <a:lnTo>
                    <a:pt x="139" y="19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32" y="191"/>
                  </a:lnTo>
                  <a:lnTo>
                    <a:pt x="121" y="193"/>
                  </a:lnTo>
                  <a:lnTo>
                    <a:pt x="121" y="193"/>
                  </a:lnTo>
                  <a:lnTo>
                    <a:pt x="112" y="191"/>
                  </a:lnTo>
                  <a:lnTo>
                    <a:pt x="105" y="190"/>
                  </a:lnTo>
                  <a:lnTo>
                    <a:pt x="97" y="186"/>
                  </a:lnTo>
                  <a:lnTo>
                    <a:pt x="92" y="181"/>
                  </a:lnTo>
                  <a:lnTo>
                    <a:pt x="87" y="176"/>
                  </a:lnTo>
                  <a:lnTo>
                    <a:pt x="83" y="168"/>
                  </a:lnTo>
                  <a:lnTo>
                    <a:pt x="81" y="161"/>
                  </a:lnTo>
                  <a:lnTo>
                    <a:pt x="80" y="152"/>
                  </a:lnTo>
                  <a:lnTo>
                    <a:pt x="80" y="152"/>
                  </a:lnTo>
                  <a:lnTo>
                    <a:pt x="81" y="142"/>
                  </a:lnTo>
                  <a:lnTo>
                    <a:pt x="83" y="132"/>
                  </a:lnTo>
                  <a:lnTo>
                    <a:pt x="87" y="125"/>
                  </a:lnTo>
                  <a:lnTo>
                    <a:pt x="92" y="118"/>
                  </a:lnTo>
                  <a:lnTo>
                    <a:pt x="97" y="113"/>
                  </a:lnTo>
                  <a:lnTo>
                    <a:pt x="105" y="109"/>
                  </a:lnTo>
                  <a:lnTo>
                    <a:pt x="112" y="107"/>
                  </a:lnTo>
                  <a:lnTo>
                    <a:pt x="121" y="106"/>
                  </a:lnTo>
                  <a:lnTo>
                    <a:pt x="121" y="106"/>
                  </a:lnTo>
                  <a:lnTo>
                    <a:pt x="131" y="107"/>
                  </a:lnTo>
                  <a:lnTo>
                    <a:pt x="141" y="112"/>
                  </a:lnTo>
                  <a:lnTo>
                    <a:pt x="141" y="112"/>
                  </a:lnTo>
                  <a:lnTo>
                    <a:pt x="141" y="74"/>
                  </a:lnTo>
                  <a:lnTo>
                    <a:pt x="141" y="74"/>
                  </a:lnTo>
                  <a:lnTo>
                    <a:pt x="103" y="79"/>
                  </a:lnTo>
                  <a:lnTo>
                    <a:pt x="68" y="84"/>
                  </a:lnTo>
                  <a:lnTo>
                    <a:pt x="68" y="84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41" y="93"/>
                  </a:lnTo>
                  <a:lnTo>
                    <a:pt x="41" y="93"/>
                  </a:lnTo>
                  <a:lnTo>
                    <a:pt x="36" y="94"/>
                  </a:lnTo>
                  <a:lnTo>
                    <a:pt x="32" y="96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3" y="93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3" y="74"/>
                  </a:lnTo>
                  <a:lnTo>
                    <a:pt x="2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6" y="63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5" y="68"/>
                  </a:lnTo>
                  <a:lnTo>
                    <a:pt x="19" y="70"/>
                  </a:lnTo>
                  <a:lnTo>
                    <a:pt x="28" y="71"/>
                  </a:lnTo>
                  <a:lnTo>
                    <a:pt x="28" y="71"/>
                  </a:lnTo>
                  <a:lnTo>
                    <a:pt x="39" y="71"/>
                  </a:lnTo>
                  <a:lnTo>
                    <a:pt x="51" y="70"/>
                  </a:lnTo>
                  <a:lnTo>
                    <a:pt x="51" y="70"/>
                  </a:lnTo>
                  <a:lnTo>
                    <a:pt x="99" y="63"/>
                  </a:lnTo>
                  <a:lnTo>
                    <a:pt x="141" y="58"/>
                  </a:lnTo>
                  <a:lnTo>
                    <a:pt x="141" y="58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19"/>
                  </a:lnTo>
                  <a:lnTo>
                    <a:pt x="134" y="15"/>
                  </a:lnTo>
                  <a:lnTo>
                    <a:pt x="134" y="15"/>
                  </a:lnTo>
                  <a:lnTo>
                    <a:pt x="128" y="1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19" y="9"/>
                  </a:lnTo>
                  <a:lnTo>
                    <a:pt x="119" y="8"/>
                  </a:lnTo>
                  <a:lnTo>
                    <a:pt x="119" y="8"/>
                  </a:lnTo>
                  <a:lnTo>
                    <a:pt x="119" y="6"/>
                  </a:lnTo>
                  <a:lnTo>
                    <a:pt x="122" y="3"/>
                  </a:lnTo>
                  <a:lnTo>
                    <a:pt x="126" y="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63" y="8"/>
                  </a:lnTo>
                  <a:lnTo>
                    <a:pt x="167" y="10"/>
                  </a:lnTo>
                  <a:lnTo>
                    <a:pt x="170" y="13"/>
                  </a:lnTo>
                  <a:lnTo>
                    <a:pt x="170" y="18"/>
                  </a:lnTo>
                  <a:lnTo>
                    <a:pt x="170" y="18"/>
                  </a:lnTo>
                  <a:lnTo>
                    <a:pt x="170" y="21"/>
                  </a:lnTo>
                  <a:lnTo>
                    <a:pt x="167" y="24"/>
                  </a:lnTo>
                  <a:lnTo>
                    <a:pt x="167" y="24"/>
                  </a:lnTo>
                  <a:lnTo>
                    <a:pt x="164" y="28"/>
                  </a:lnTo>
                  <a:lnTo>
                    <a:pt x="163" y="34"/>
                  </a:lnTo>
                  <a:lnTo>
                    <a:pt x="160" y="57"/>
                  </a:lnTo>
                  <a:lnTo>
                    <a:pt x="160" y="57"/>
                  </a:lnTo>
                  <a:lnTo>
                    <a:pt x="202" y="54"/>
                  </a:lnTo>
                  <a:lnTo>
                    <a:pt x="202" y="54"/>
                  </a:lnTo>
                  <a:lnTo>
                    <a:pt x="212" y="52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8" y="48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42" y="50"/>
                  </a:lnTo>
                  <a:lnTo>
                    <a:pt x="254" y="54"/>
                  </a:lnTo>
                  <a:lnTo>
                    <a:pt x="254" y="54"/>
                  </a:lnTo>
                  <a:lnTo>
                    <a:pt x="257" y="57"/>
                  </a:lnTo>
                  <a:lnTo>
                    <a:pt x="260" y="60"/>
                  </a:lnTo>
                  <a:lnTo>
                    <a:pt x="261" y="63"/>
                  </a:lnTo>
                  <a:lnTo>
                    <a:pt x="261" y="66"/>
                  </a:lnTo>
                  <a:lnTo>
                    <a:pt x="261" y="66"/>
                  </a:lnTo>
                  <a:lnTo>
                    <a:pt x="261" y="68"/>
                  </a:lnTo>
                  <a:lnTo>
                    <a:pt x="260" y="71"/>
                  </a:lnTo>
                  <a:lnTo>
                    <a:pt x="257" y="73"/>
                  </a:lnTo>
                  <a:lnTo>
                    <a:pt x="252" y="74"/>
                  </a:lnTo>
                  <a:lnTo>
                    <a:pt x="252" y="74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19" y="71"/>
                  </a:lnTo>
                  <a:lnTo>
                    <a:pt x="202" y="71"/>
                  </a:lnTo>
                  <a:lnTo>
                    <a:pt x="202" y="71"/>
                  </a:lnTo>
                  <a:lnTo>
                    <a:pt x="160" y="73"/>
                  </a:lnTo>
                  <a:lnTo>
                    <a:pt x="160" y="73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61" y="135"/>
                  </a:lnTo>
                  <a:lnTo>
                    <a:pt x="164" y="145"/>
                  </a:lnTo>
                  <a:lnTo>
                    <a:pt x="165" y="155"/>
                  </a:lnTo>
                  <a:lnTo>
                    <a:pt x="165" y="167"/>
                  </a:lnTo>
                  <a:lnTo>
                    <a:pt x="165" y="167"/>
                  </a:lnTo>
                  <a:lnTo>
                    <a:pt x="164" y="186"/>
                  </a:lnTo>
                  <a:lnTo>
                    <a:pt x="160" y="202"/>
                  </a:lnTo>
                  <a:lnTo>
                    <a:pt x="151" y="216"/>
                  </a:lnTo>
                  <a:lnTo>
                    <a:pt x="141" y="229"/>
                  </a:lnTo>
                  <a:lnTo>
                    <a:pt x="129" y="241"/>
                  </a:lnTo>
                  <a:lnTo>
                    <a:pt x="115" y="251"/>
                  </a:lnTo>
                  <a:lnTo>
                    <a:pt x="97" y="258"/>
                  </a:lnTo>
                  <a:lnTo>
                    <a:pt x="80" y="264"/>
                  </a:lnTo>
                  <a:lnTo>
                    <a:pt x="77" y="255"/>
                  </a:lnTo>
                  <a:close/>
                  <a:moveTo>
                    <a:pt x="119" y="119"/>
                  </a:moveTo>
                  <a:lnTo>
                    <a:pt x="119" y="119"/>
                  </a:lnTo>
                  <a:lnTo>
                    <a:pt x="115" y="119"/>
                  </a:lnTo>
                  <a:lnTo>
                    <a:pt x="110" y="121"/>
                  </a:lnTo>
                  <a:lnTo>
                    <a:pt x="106" y="123"/>
                  </a:lnTo>
                  <a:lnTo>
                    <a:pt x="103" y="126"/>
                  </a:lnTo>
                  <a:lnTo>
                    <a:pt x="100" y="131"/>
                  </a:lnTo>
                  <a:lnTo>
                    <a:pt x="97" y="135"/>
                  </a:lnTo>
                  <a:lnTo>
                    <a:pt x="96" y="142"/>
                  </a:lnTo>
                  <a:lnTo>
                    <a:pt x="94" y="148"/>
                  </a:lnTo>
                  <a:lnTo>
                    <a:pt x="94" y="148"/>
                  </a:lnTo>
                  <a:lnTo>
                    <a:pt x="96" y="154"/>
                  </a:lnTo>
                  <a:lnTo>
                    <a:pt x="97" y="160"/>
                  </a:lnTo>
                  <a:lnTo>
                    <a:pt x="99" y="164"/>
                  </a:lnTo>
                  <a:lnTo>
                    <a:pt x="103" y="167"/>
                  </a:lnTo>
                  <a:lnTo>
                    <a:pt x="106" y="170"/>
                  </a:lnTo>
                  <a:lnTo>
                    <a:pt x="110" y="173"/>
                  </a:lnTo>
                  <a:lnTo>
                    <a:pt x="115" y="173"/>
                  </a:lnTo>
                  <a:lnTo>
                    <a:pt x="121" y="174"/>
                  </a:lnTo>
                  <a:lnTo>
                    <a:pt x="121" y="174"/>
                  </a:lnTo>
                  <a:lnTo>
                    <a:pt x="125" y="173"/>
                  </a:lnTo>
                  <a:lnTo>
                    <a:pt x="129" y="171"/>
                  </a:lnTo>
                  <a:lnTo>
                    <a:pt x="132" y="170"/>
                  </a:lnTo>
                  <a:lnTo>
                    <a:pt x="135" y="167"/>
                  </a:lnTo>
                  <a:lnTo>
                    <a:pt x="138" y="163"/>
                  </a:lnTo>
                  <a:lnTo>
                    <a:pt x="139" y="157"/>
                  </a:lnTo>
                  <a:lnTo>
                    <a:pt x="141" y="145"/>
                  </a:lnTo>
                  <a:lnTo>
                    <a:pt x="141" y="145"/>
                  </a:lnTo>
                  <a:lnTo>
                    <a:pt x="139" y="135"/>
                  </a:lnTo>
                  <a:lnTo>
                    <a:pt x="138" y="131"/>
                  </a:lnTo>
                  <a:lnTo>
                    <a:pt x="135" y="126"/>
                  </a:lnTo>
                  <a:lnTo>
                    <a:pt x="132" y="123"/>
                  </a:lnTo>
                  <a:lnTo>
                    <a:pt x="128" y="121"/>
                  </a:lnTo>
                  <a:lnTo>
                    <a:pt x="123" y="119"/>
                  </a:lnTo>
                  <a:lnTo>
                    <a:pt x="119" y="119"/>
                  </a:lnTo>
                  <a:lnTo>
                    <a:pt x="119" y="1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5" name="Freeform 136"/>
            <p:cNvSpPr>
              <a:spLocks noEditPoints="1"/>
            </p:cNvSpPr>
            <p:nvPr userDrawn="1"/>
          </p:nvSpPr>
          <p:spPr bwMode="auto">
            <a:xfrm>
              <a:off x="6318251" y="1849438"/>
              <a:ext cx="50800" cy="49213"/>
            </a:xfrm>
            <a:custGeom>
              <a:avLst/>
              <a:gdLst/>
              <a:ahLst/>
              <a:cxnLst>
                <a:cxn ang="0">
                  <a:pos x="95" y="47"/>
                </a:cxn>
                <a:cxn ang="0">
                  <a:pos x="90" y="66"/>
                </a:cxn>
                <a:cxn ang="0">
                  <a:pos x="82" y="80"/>
                </a:cxn>
                <a:cxn ang="0">
                  <a:pos x="66" y="90"/>
                </a:cxn>
                <a:cxn ang="0">
                  <a:pos x="48" y="93"/>
                </a:cxn>
                <a:cxn ang="0">
                  <a:pos x="38" y="93"/>
                </a:cxn>
                <a:cxn ang="0">
                  <a:pos x="22" y="86"/>
                </a:cxn>
                <a:cxn ang="0">
                  <a:pos x="9" y="73"/>
                </a:cxn>
                <a:cxn ang="0">
                  <a:pos x="2" y="57"/>
                </a:cxn>
                <a:cxn ang="0">
                  <a:pos x="0" y="47"/>
                </a:cxn>
                <a:cxn ang="0">
                  <a:pos x="5" y="29"/>
                </a:cxn>
                <a:cxn ang="0">
                  <a:pos x="15" y="15"/>
                </a:cxn>
                <a:cxn ang="0">
                  <a:pos x="29" y="5"/>
                </a:cxn>
                <a:cxn ang="0">
                  <a:pos x="48" y="0"/>
                </a:cxn>
                <a:cxn ang="0">
                  <a:pos x="57" y="2"/>
                </a:cxn>
                <a:cxn ang="0">
                  <a:pos x="74" y="9"/>
                </a:cxn>
                <a:cxn ang="0">
                  <a:pos x="86" y="21"/>
                </a:cxn>
                <a:cxn ang="0">
                  <a:pos x="93" y="38"/>
                </a:cxn>
                <a:cxn ang="0">
                  <a:pos x="95" y="47"/>
                </a:cxn>
                <a:cxn ang="0">
                  <a:pos x="16" y="47"/>
                </a:cxn>
                <a:cxn ang="0">
                  <a:pos x="19" y="60"/>
                </a:cxn>
                <a:cxn ang="0">
                  <a:pos x="27" y="68"/>
                </a:cxn>
                <a:cxn ang="0">
                  <a:pos x="35" y="76"/>
                </a:cxn>
                <a:cxn ang="0">
                  <a:pos x="48" y="79"/>
                </a:cxn>
                <a:cxn ang="0">
                  <a:pos x="54" y="77"/>
                </a:cxn>
                <a:cxn ang="0">
                  <a:pos x="66" y="73"/>
                </a:cxn>
                <a:cxn ang="0">
                  <a:pos x="73" y="64"/>
                </a:cxn>
                <a:cxn ang="0">
                  <a:pos x="77" y="54"/>
                </a:cxn>
                <a:cxn ang="0">
                  <a:pos x="79" y="47"/>
                </a:cxn>
                <a:cxn ang="0">
                  <a:pos x="76" y="35"/>
                </a:cxn>
                <a:cxn ang="0">
                  <a:pos x="70" y="25"/>
                </a:cxn>
                <a:cxn ang="0">
                  <a:pos x="60" y="19"/>
                </a:cxn>
                <a:cxn ang="0">
                  <a:pos x="48" y="16"/>
                </a:cxn>
                <a:cxn ang="0">
                  <a:pos x="41" y="18"/>
                </a:cxn>
                <a:cxn ang="0">
                  <a:pos x="31" y="22"/>
                </a:cxn>
                <a:cxn ang="0">
                  <a:pos x="22" y="29"/>
                </a:cxn>
                <a:cxn ang="0">
                  <a:pos x="18" y="41"/>
                </a:cxn>
                <a:cxn ang="0">
                  <a:pos x="16" y="47"/>
                </a:cxn>
              </a:cxnLst>
              <a:rect l="0" t="0" r="r" b="b"/>
              <a:pathLst>
                <a:path w="95" h="93">
                  <a:moveTo>
                    <a:pt x="95" y="47"/>
                  </a:moveTo>
                  <a:lnTo>
                    <a:pt x="95" y="47"/>
                  </a:lnTo>
                  <a:lnTo>
                    <a:pt x="93" y="57"/>
                  </a:lnTo>
                  <a:lnTo>
                    <a:pt x="90" y="66"/>
                  </a:lnTo>
                  <a:lnTo>
                    <a:pt x="86" y="73"/>
                  </a:lnTo>
                  <a:lnTo>
                    <a:pt x="82" y="80"/>
                  </a:lnTo>
                  <a:lnTo>
                    <a:pt x="74" y="86"/>
                  </a:lnTo>
                  <a:lnTo>
                    <a:pt x="66" y="90"/>
                  </a:lnTo>
                  <a:lnTo>
                    <a:pt x="57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38" y="93"/>
                  </a:lnTo>
                  <a:lnTo>
                    <a:pt x="29" y="90"/>
                  </a:lnTo>
                  <a:lnTo>
                    <a:pt x="22" y="86"/>
                  </a:lnTo>
                  <a:lnTo>
                    <a:pt x="15" y="80"/>
                  </a:lnTo>
                  <a:lnTo>
                    <a:pt x="9" y="73"/>
                  </a:lnTo>
                  <a:lnTo>
                    <a:pt x="5" y="66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2" y="38"/>
                  </a:lnTo>
                  <a:lnTo>
                    <a:pt x="5" y="29"/>
                  </a:lnTo>
                  <a:lnTo>
                    <a:pt x="9" y="21"/>
                  </a:lnTo>
                  <a:lnTo>
                    <a:pt x="15" y="15"/>
                  </a:lnTo>
                  <a:lnTo>
                    <a:pt x="22" y="9"/>
                  </a:lnTo>
                  <a:lnTo>
                    <a:pt x="29" y="5"/>
                  </a:lnTo>
                  <a:lnTo>
                    <a:pt x="38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7" y="2"/>
                  </a:lnTo>
                  <a:lnTo>
                    <a:pt x="66" y="5"/>
                  </a:lnTo>
                  <a:lnTo>
                    <a:pt x="74" y="9"/>
                  </a:lnTo>
                  <a:lnTo>
                    <a:pt x="82" y="15"/>
                  </a:lnTo>
                  <a:lnTo>
                    <a:pt x="86" y="21"/>
                  </a:lnTo>
                  <a:lnTo>
                    <a:pt x="90" y="29"/>
                  </a:lnTo>
                  <a:lnTo>
                    <a:pt x="93" y="38"/>
                  </a:lnTo>
                  <a:lnTo>
                    <a:pt x="95" y="47"/>
                  </a:lnTo>
                  <a:lnTo>
                    <a:pt x="95" y="47"/>
                  </a:lnTo>
                  <a:close/>
                  <a:moveTo>
                    <a:pt x="16" y="47"/>
                  </a:moveTo>
                  <a:lnTo>
                    <a:pt x="16" y="47"/>
                  </a:lnTo>
                  <a:lnTo>
                    <a:pt x="18" y="54"/>
                  </a:lnTo>
                  <a:lnTo>
                    <a:pt x="19" y="60"/>
                  </a:lnTo>
                  <a:lnTo>
                    <a:pt x="22" y="64"/>
                  </a:lnTo>
                  <a:lnTo>
                    <a:pt x="27" y="68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41" y="77"/>
                  </a:lnTo>
                  <a:lnTo>
                    <a:pt x="48" y="79"/>
                  </a:lnTo>
                  <a:lnTo>
                    <a:pt x="48" y="79"/>
                  </a:lnTo>
                  <a:lnTo>
                    <a:pt x="54" y="77"/>
                  </a:lnTo>
                  <a:lnTo>
                    <a:pt x="60" y="76"/>
                  </a:lnTo>
                  <a:lnTo>
                    <a:pt x="66" y="73"/>
                  </a:lnTo>
                  <a:lnTo>
                    <a:pt x="70" y="68"/>
                  </a:lnTo>
                  <a:lnTo>
                    <a:pt x="73" y="64"/>
                  </a:lnTo>
                  <a:lnTo>
                    <a:pt x="76" y="60"/>
                  </a:lnTo>
                  <a:lnTo>
                    <a:pt x="77" y="54"/>
                  </a:lnTo>
                  <a:lnTo>
                    <a:pt x="79" y="47"/>
                  </a:lnTo>
                  <a:lnTo>
                    <a:pt x="79" y="47"/>
                  </a:lnTo>
                  <a:lnTo>
                    <a:pt x="77" y="41"/>
                  </a:lnTo>
                  <a:lnTo>
                    <a:pt x="76" y="35"/>
                  </a:lnTo>
                  <a:lnTo>
                    <a:pt x="73" y="29"/>
                  </a:lnTo>
                  <a:lnTo>
                    <a:pt x="70" y="25"/>
                  </a:lnTo>
                  <a:lnTo>
                    <a:pt x="66" y="22"/>
                  </a:lnTo>
                  <a:lnTo>
                    <a:pt x="60" y="19"/>
                  </a:lnTo>
                  <a:lnTo>
                    <a:pt x="54" y="18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1" y="18"/>
                  </a:lnTo>
                  <a:lnTo>
                    <a:pt x="35" y="19"/>
                  </a:lnTo>
                  <a:lnTo>
                    <a:pt x="31" y="22"/>
                  </a:lnTo>
                  <a:lnTo>
                    <a:pt x="27" y="25"/>
                  </a:lnTo>
                  <a:lnTo>
                    <a:pt x="22" y="29"/>
                  </a:lnTo>
                  <a:lnTo>
                    <a:pt x="19" y="35"/>
                  </a:lnTo>
                  <a:lnTo>
                    <a:pt x="18" y="41"/>
                  </a:lnTo>
                  <a:lnTo>
                    <a:pt x="16" y="47"/>
                  </a:lnTo>
                  <a:lnTo>
                    <a:pt x="16" y="47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6" name="Freeform 137"/>
            <p:cNvSpPr>
              <a:spLocks noEditPoints="1"/>
            </p:cNvSpPr>
            <p:nvPr userDrawn="1"/>
          </p:nvSpPr>
          <p:spPr bwMode="auto">
            <a:xfrm>
              <a:off x="2541588" y="1460501"/>
              <a:ext cx="147637" cy="149225"/>
            </a:xfrm>
            <a:custGeom>
              <a:avLst/>
              <a:gdLst/>
              <a:ahLst/>
              <a:cxnLst>
                <a:cxn ang="0">
                  <a:pos x="100" y="125"/>
                </a:cxn>
                <a:cxn ang="0">
                  <a:pos x="120" y="138"/>
                </a:cxn>
                <a:cxn ang="0">
                  <a:pos x="128" y="155"/>
                </a:cxn>
                <a:cxn ang="0">
                  <a:pos x="125" y="168"/>
                </a:cxn>
                <a:cxn ang="0">
                  <a:pos x="116" y="176"/>
                </a:cxn>
                <a:cxn ang="0">
                  <a:pos x="109" y="165"/>
                </a:cxn>
                <a:cxn ang="0">
                  <a:pos x="100" y="147"/>
                </a:cxn>
                <a:cxn ang="0">
                  <a:pos x="86" y="184"/>
                </a:cxn>
                <a:cxn ang="0">
                  <a:pos x="86" y="273"/>
                </a:cxn>
                <a:cxn ang="0">
                  <a:pos x="84" y="277"/>
                </a:cxn>
                <a:cxn ang="0">
                  <a:pos x="68" y="280"/>
                </a:cxn>
                <a:cxn ang="0">
                  <a:pos x="59" y="275"/>
                </a:cxn>
                <a:cxn ang="0">
                  <a:pos x="64" y="135"/>
                </a:cxn>
                <a:cxn ang="0">
                  <a:pos x="35" y="186"/>
                </a:cxn>
                <a:cxn ang="0">
                  <a:pos x="4" y="220"/>
                </a:cxn>
                <a:cxn ang="0">
                  <a:pos x="17" y="187"/>
                </a:cxn>
                <a:cxn ang="0">
                  <a:pos x="58" y="97"/>
                </a:cxn>
                <a:cxn ang="0">
                  <a:pos x="17" y="97"/>
                </a:cxn>
                <a:cxn ang="0">
                  <a:pos x="4" y="83"/>
                </a:cxn>
                <a:cxn ang="0">
                  <a:pos x="62" y="87"/>
                </a:cxn>
                <a:cxn ang="0">
                  <a:pos x="35" y="45"/>
                </a:cxn>
                <a:cxn ang="0">
                  <a:pos x="7" y="41"/>
                </a:cxn>
                <a:cxn ang="0">
                  <a:pos x="74" y="21"/>
                </a:cxn>
                <a:cxn ang="0">
                  <a:pos x="104" y="6"/>
                </a:cxn>
                <a:cxn ang="0">
                  <a:pos x="135" y="13"/>
                </a:cxn>
                <a:cxn ang="0">
                  <a:pos x="141" y="21"/>
                </a:cxn>
                <a:cxn ang="0">
                  <a:pos x="135" y="25"/>
                </a:cxn>
                <a:cxn ang="0">
                  <a:pos x="102" y="32"/>
                </a:cxn>
                <a:cxn ang="0">
                  <a:pos x="104" y="87"/>
                </a:cxn>
                <a:cxn ang="0">
                  <a:pos x="120" y="67"/>
                </a:cxn>
                <a:cxn ang="0">
                  <a:pos x="145" y="94"/>
                </a:cxn>
                <a:cxn ang="0">
                  <a:pos x="142" y="97"/>
                </a:cxn>
                <a:cxn ang="0">
                  <a:pos x="212" y="139"/>
                </a:cxn>
                <a:cxn ang="0">
                  <a:pos x="241" y="168"/>
                </a:cxn>
                <a:cxn ang="0">
                  <a:pos x="264" y="197"/>
                </a:cxn>
                <a:cxn ang="0">
                  <a:pos x="278" y="225"/>
                </a:cxn>
                <a:cxn ang="0">
                  <a:pos x="278" y="245"/>
                </a:cxn>
                <a:cxn ang="0">
                  <a:pos x="265" y="265"/>
                </a:cxn>
                <a:cxn ang="0">
                  <a:pos x="260" y="265"/>
                </a:cxn>
                <a:cxn ang="0">
                  <a:pos x="255" y="255"/>
                </a:cxn>
                <a:cxn ang="0">
                  <a:pos x="248" y="229"/>
                </a:cxn>
                <a:cxn ang="0">
                  <a:pos x="126" y="258"/>
                </a:cxn>
                <a:cxn ang="0">
                  <a:pos x="122" y="273"/>
                </a:cxn>
                <a:cxn ang="0">
                  <a:pos x="116" y="271"/>
                </a:cxn>
                <a:cxn ang="0">
                  <a:pos x="104" y="233"/>
                </a:cxn>
                <a:cxn ang="0">
                  <a:pos x="145" y="186"/>
                </a:cxn>
                <a:cxn ang="0">
                  <a:pos x="168" y="87"/>
                </a:cxn>
                <a:cxn ang="0">
                  <a:pos x="178" y="29"/>
                </a:cxn>
                <a:cxn ang="0">
                  <a:pos x="219" y="24"/>
                </a:cxn>
                <a:cxn ang="0">
                  <a:pos x="223" y="29"/>
                </a:cxn>
                <a:cxn ang="0">
                  <a:pos x="220" y="34"/>
                </a:cxn>
                <a:cxn ang="0">
                  <a:pos x="191" y="94"/>
                </a:cxn>
                <a:cxn ang="0">
                  <a:pos x="144" y="232"/>
                </a:cxn>
                <a:cxn ang="0">
                  <a:pos x="245" y="219"/>
                </a:cxn>
                <a:cxn ang="0">
                  <a:pos x="231" y="184"/>
                </a:cxn>
                <a:cxn ang="0">
                  <a:pos x="212" y="139"/>
                </a:cxn>
              </a:cxnLst>
              <a:rect l="0" t="0" r="r" b="b"/>
              <a:pathLst>
                <a:path w="280" h="280">
                  <a:moveTo>
                    <a:pt x="86" y="118"/>
                  </a:moveTo>
                  <a:lnTo>
                    <a:pt x="86" y="118"/>
                  </a:lnTo>
                  <a:lnTo>
                    <a:pt x="100" y="125"/>
                  </a:lnTo>
                  <a:lnTo>
                    <a:pt x="113" y="134"/>
                  </a:lnTo>
                  <a:lnTo>
                    <a:pt x="113" y="134"/>
                  </a:lnTo>
                  <a:lnTo>
                    <a:pt x="120" y="138"/>
                  </a:lnTo>
                  <a:lnTo>
                    <a:pt x="125" y="144"/>
                  </a:lnTo>
                  <a:lnTo>
                    <a:pt x="128" y="148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6" y="163"/>
                  </a:lnTo>
                  <a:lnTo>
                    <a:pt x="125" y="168"/>
                  </a:lnTo>
                  <a:lnTo>
                    <a:pt x="120" y="174"/>
                  </a:lnTo>
                  <a:lnTo>
                    <a:pt x="116" y="176"/>
                  </a:lnTo>
                  <a:lnTo>
                    <a:pt x="116" y="176"/>
                  </a:lnTo>
                  <a:lnTo>
                    <a:pt x="115" y="176"/>
                  </a:lnTo>
                  <a:lnTo>
                    <a:pt x="113" y="174"/>
                  </a:lnTo>
                  <a:lnTo>
                    <a:pt x="109" y="165"/>
                  </a:lnTo>
                  <a:lnTo>
                    <a:pt x="109" y="165"/>
                  </a:lnTo>
                  <a:lnTo>
                    <a:pt x="104" y="155"/>
                  </a:lnTo>
                  <a:lnTo>
                    <a:pt x="100" y="147"/>
                  </a:lnTo>
                  <a:lnTo>
                    <a:pt x="94" y="138"/>
                  </a:lnTo>
                  <a:lnTo>
                    <a:pt x="86" y="128"/>
                  </a:lnTo>
                  <a:lnTo>
                    <a:pt x="86" y="184"/>
                  </a:lnTo>
                  <a:lnTo>
                    <a:pt x="86" y="184"/>
                  </a:lnTo>
                  <a:lnTo>
                    <a:pt x="86" y="273"/>
                  </a:lnTo>
                  <a:lnTo>
                    <a:pt x="86" y="273"/>
                  </a:lnTo>
                  <a:lnTo>
                    <a:pt x="86" y="275"/>
                  </a:lnTo>
                  <a:lnTo>
                    <a:pt x="84" y="277"/>
                  </a:lnTo>
                  <a:lnTo>
                    <a:pt x="84" y="277"/>
                  </a:lnTo>
                  <a:lnTo>
                    <a:pt x="78" y="278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61" y="278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64" y="163"/>
                  </a:lnTo>
                  <a:lnTo>
                    <a:pt x="64" y="135"/>
                  </a:lnTo>
                  <a:lnTo>
                    <a:pt x="64" y="135"/>
                  </a:lnTo>
                  <a:lnTo>
                    <a:pt x="49" y="163"/>
                  </a:lnTo>
                  <a:lnTo>
                    <a:pt x="35" y="186"/>
                  </a:lnTo>
                  <a:lnTo>
                    <a:pt x="35" y="186"/>
                  </a:lnTo>
                  <a:lnTo>
                    <a:pt x="22" y="203"/>
                  </a:lnTo>
                  <a:lnTo>
                    <a:pt x="4" y="220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17" y="187"/>
                  </a:lnTo>
                  <a:lnTo>
                    <a:pt x="33" y="160"/>
                  </a:lnTo>
                  <a:lnTo>
                    <a:pt x="46" y="129"/>
                  </a:lnTo>
                  <a:lnTo>
                    <a:pt x="58" y="97"/>
                  </a:lnTo>
                  <a:lnTo>
                    <a:pt x="29" y="97"/>
                  </a:lnTo>
                  <a:lnTo>
                    <a:pt x="29" y="97"/>
                  </a:lnTo>
                  <a:lnTo>
                    <a:pt x="17" y="97"/>
                  </a:lnTo>
                  <a:lnTo>
                    <a:pt x="7" y="99"/>
                  </a:lnTo>
                  <a:lnTo>
                    <a:pt x="4" y="83"/>
                  </a:lnTo>
                  <a:lnTo>
                    <a:pt x="4" y="83"/>
                  </a:lnTo>
                  <a:lnTo>
                    <a:pt x="17" y="86"/>
                  </a:lnTo>
                  <a:lnTo>
                    <a:pt x="29" y="87"/>
                  </a:lnTo>
                  <a:lnTo>
                    <a:pt x="62" y="87"/>
                  </a:lnTo>
                  <a:lnTo>
                    <a:pt x="62" y="41"/>
                  </a:lnTo>
                  <a:lnTo>
                    <a:pt x="62" y="41"/>
                  </a:lnTo>
                  <a:lnTo>
                    <a:pt x="35" y="45"/>
                  </a:lnTo>
                  <a:lnTo>
                    <a:pt x="9" y="48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42" y="32"/>
                  </a:lnTo>
                  <a:lnTo>
                    <a:pt x="74" y="21"/>
                  </a:lnTo>
                  <a:lnTo>
                    <a:pt x="74" y="21"/>
                  </a:lnTo>
                  <a:lnTo>
                    <a:pt x="87" y="16"/>
                  </a:lnTo>
                  <a:lnTo>
                    <a:pt x="96" y="10"/>
                  </a:lnTo>
                  <a:lnTo>
                    <a:pt x="104" y="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35" y="13"/>
                  </a:lnTo>
                  <a:lnTo>
                    <a:pt x="139" y="18"/>
                  </a:lnTo>
                  <a:lnTo>
                    <a:pt x="141" y="21"/>
                  </a:lnTo>
                  <a:lnTo>
                    <a:pt x="141" y="21"/>
                  </a:lnTo>
                  <a:lnTo>
                    <a:pt x="139" y="25"/>
                  </a:lnTo>
                  <a:lnTo>
                    <a:pt x="135" y="25"/>
                  </a:lnTo>
                  <a:lnTo>
                    <a:pt x="135" y="25"/>
                  </a:lnTo>
                  <a:lnTo>
                    <a:pt x="125" y="25"/>
                  </a:lnTo>
                  <a:lnTo>
                    <a:pt x="125" y="25"/>
                  </a:lnTo>
                  <a:lnTo>
                    <a:pt x="102" y="32"/>
                  </a:lnTo>
                  <a:lnTo>
                    <a:pt x="86" y="37"/>
                  </a:lnTo>
                  <a:lnTo>
                    <a:pt x="86" y="87"/>
                  </a:lnTo>
                  <a:lnTo>
                    <a:pt x="104" y="87"/>
                  </a:lnTo>
                  <a:lnTo>
                    <a:pt x="104" y="8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44" y="90"/>
                  </a:lnTo>
                  <a:lnTo>
                    <a:pt x="144" y="90"/>
                  </a:lnTo>
                  <a:lnTo>
                    <a:pt x="145" y="94"/>
                  </a:lnTo>
                  <a:lnTo>
                    <a:pt x="145" y="94"/>
                  </a:lnTo>
                  <a:lnTo>
                    <a:pt x="145" y="96"/>
                  </a:lnTo>
                  <a:lnTo>
                    <a:pt x="142" y="97"/>
                  </a:lnTo>
                  <a:lnTo>
                    <a:pt x="86" y="97"/>
                  </a:lnTo>
                  <a:lnTo>
                    <a:pt x="86" y="118"/>
                  </a:lnTo>
                  <a:close/>
                  <a:moveTo>
                    <a:pt x="212" y="139"/>
                  </a:moveTo>
                  <a:lnTo>
                    <a:pt x="212" y="139"/>
                  </a:lnTo>
                  <a:lnTo>
                    <a:pt x="228" y="155"/>
                  </a:lnTo>
                  <a:lnTo>
                    <a:pt x="241" y="168"/>
                  </a:lnTo>
                  <a:lnTo>
                    <a:pt x="252" y="181"/>
                  </a:lnTo>
                  <a:lnTo>
                    <a:pt x="264" y="197"/>
                  </a:lnTo>
                  <a:lnTo>
                    <a:pt x="264" y="197"/>
                  </a:lnTo>
                  <a:lnTo>
                    <a:pt x="273" y="209"/>
                  </a:lnTo>
                  <a:lnTo>
                    <a:pt x="277" y="218"/>
                  </a:lnTo>
                  <a:lnTo>
                    <a:pt x="278" y="225"/>
                  </a:lnTo>
                  <a:lnTo>
                    <a:pt x="280" y="233"/>
                  </a:lnTo>
                  <a:lnTo>
                    <a:pt x="280" y="233"/>
                  </a:lnTo>
                  <a:lnTo>
                    <a:pt x="278" y="245"/>
                  </a:lnTo>
                  <a:lnTo>
                    <a:pt x="274" y="255"/>
                  </a:lnTo>
                  <a:lnTo>
                    <a:pt x="268" y="264"/>
                  </a:lnTo>
                  <a:lnTo>
                    <a:pt x="265" y="265"/>
                  </a:lnTo>
                  <a:lnTo>
                    <a:pt x="261" y="267"/>
                  </a:lnTo>
                  <a:lnTo>
                    <a:pt x="261" y="267"/>
                  </a:lnTo>
                  <a:lnTo>
                    <a:pt x="260" y="265"/>
                  </a:lnTo>
                  <a:lnTo>
                    <a:pt x="258" y="26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52" y="245"/>
                  </a:lnTo>
                  <a:lnTo>
                    <a:pt x="248" y="229"/>
                  </a:lnTo>
                  <a:lnTo>
                    <a:pt x="248" y="229"/>
                  </a:lnTo>
                  <a:lnTo>
                    <a:pt x="219" y="238"/>
                  </a:lnTo>
                  <a:lnTo>
                    <a:pt x="194" y="244"/>
                  </a:lnTo>
                  <a:lnTo>
                    <a:pt x="126" y="258"/>
                  </a:lnTo>
                  <a:lnTo>
                    <a:pt x="126" y="258"/>
                  </a:lnTo>
                  <a:lnTo>
                    <a:pt x="123" y="270"/>
                  </a:lnTo>
                  <a:lnTo>
                    <a:pt x="122" y="273"/>
                  </a:lnTo>
                  <a:lnTo>
                    <a:pt x="119" y="273"/>
                  </a:lnTo>
                  <a:lnTo>
                    <a:pt x="119" y="273"/>
                  </a:lnTo>
                  <a:lnTo>
                    <a:pt x="116" y="271"/>
                  </a:lnTo>
                  <a:lnTo>
                    <a:pt x="113" y="267"/>
                  </a:lnTo>
                  <a:lnTo>
                    <a:pt x="104" y="233"/>
                  </a:lnTo>
                  <a:lnTo>
                    <a:pt x="104" y="233"/>
                  </a:lnTo>
                  <a:lnTo>
                    <a:pt x="132" y="232"/>
                  </a:lnTo>
                  <a:lnTo>
                    <a:pt x="132" y="232"/>
                  </a:lnTo>
                  <a:lnTo>
                    <a:pt x="145" y="186"/>
                  </a:lnTo>
                  <a:lnTo>
                    <a:pt x="160" y="129"/>
                  </a:lnTo>
                  <a:lnTo>
                    <a:pt x="160" y="129"/>
                  </a:lnTo>
                  <a:lnTo>
                    <a:pt x="168" y="87"/>
                  </a:lnTo>
                  <a:lnTo>
                    <a:pt x="177" y="45"/>
                  </a:lnTo>
                  <a:lnTo>
                    <a:pt x="177" y="45"/>
                  </a:lnTo>
                  <a:lnTo>
                    <a:pt x="178" y="29"/>
                  </a:lnTo>
                  <a:lnTo>
                    <a:pt x="180" y="15"/>
                  </a:lnTo>
                  <a:lnTo>
                    <a:pt x="180" y="15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2" y="26"/>
                  </a:lnTo>
                  <a:lnTo>
                    <a:pt x="223" y="29"/>
                  </a:lnTo>
                  <a:lnTo>
                    <a:pt x="223" y="29"/>
                  </a:lnTo>
                  <a:lnTo>
                    <a:pt x="223" y="32"/>
                  </a:lnTo>
                  <a:lnTo>
                    <a:pt x="220" y="34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191" y="94"/>
                  </a:lnTo>
                  <a:lnTo>
                    <a:pt x="175" y="149"/>
                  </a:lnTo>
                  <a:lnTo>
                    <a:pt x="158" y="196"/>
                  </a:lnTo>
                  <a:lnTo>
                    <a:pt x="144" y="232"/>
                  </a:lnTo>
                  <a:lnTo>
                    <a:pt x="144" y="232"/>
                  </a:lnTo>
                  <a:lnTo>
                    <a:pt x="200" y="226"/>
                  </a:lnTo>
                  <a:lnTo>
                    <a:pt x="245" y="219"/>
                  </a:lnTo>
                  <a:lnTo>
                    <a:pt x="245" y="219"/>
                  </a:lnTo>
                  <a:lnTo>
                    <a:pt x="239" y="202"/>
                  </a:lnTo>
                  <a:lnTo>
                    <a:pt x="231" y="184"/>
                  </a:lnTo>
                  <a:lnTo>
                    <a:pt x="219" y="164"/>
                  </a:lnTo>
                  <a:lnTo>
                    <a:pt x="206" y="144"/>
                  </a:lnTo>
                  <a:lnTo>
                    <a:pt x="212" y="13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7" name="Freeform 138"/>
            <p:cNvSpPr>
              <a:spLocks noEditPoints="1"/>
            </p:cNvSpPr>
            <p:nvPr userDrawn="1"/>
          </p:nvSpPr>
          <p:spPr bwMode="auto">
            <a:xfrm>
              <a:off x="2711450" y="1466851"/>
              <a:ext cx="127000" cy="130175"/>
            </a:xfrm>
            <a:custGeom>
              <a:avLst/>
              <a:gdLst/>
              <a:ahLst/>
              <a:cxnLst>
                <a:cxn ang="0">
                  <a:pos x="20" y="71"/>
                </a:cxn>
                <a:cxn ang="0">
                  <a:pos x="49" y="73"/>
                </a:cxn>
                <a:cxn ang="0">
                  <a:pos x="83" y="22"/>
                </a:cxn>
                <a:cxn ang="0">
                  <a:pos x="74" y="11"/>
                </a:cxn>
                <a:cxn ang="0">
                  <a:pos x="65" y="5"/>
                </a:cxn>
                <a:cxn ang="0">
                  <a:pos x="68" y="2"/>
                </a:cxn>
                <a:cxn ang="0">
                  <a:pos x="84" y="0"/>
                </a:cxn>
                <a:cxn ang="0">
                  <a:pos x="109" y="11"/>
                </a:cxn>
                <a:cxn ang="0">
                  <a:pos x="114" y="19"/>
                </a:cxn>
                <a:cxn ang="0">
                  <a:pos x="107" y="32"/>
                </a:cxn>
                <a:cxn ang="0">
                  <a:pos x="96" y="64"/>
                </a:cxn>
                <a:cxn ang="0">
                  <a:pos x="133" y="50"/>
                </a:cxn>
                <a:cxn ang="0">
                  <a:pos x="149" y="51"/>
                </a:cxn>
                <a:cxn ang="0">
                  <a:pos x="152" y="63"/>
                </a:cxn>
                <a:cxn ang="0">
                  <a:pos x="138" y="71"/>
                </a:cxn>
                <a:cxn ang="0">
                  <a:pos x="80" y="119"/>
                </a:cxn>
                <a:cxn ang="0">
                  <a:pos x="39" y="226"/>
                </a:cxn>
                <a:cxn ang="0">
                  <a:pos x="20" y="244"/>
                </a:cxn>
                <a:cxn ang="0">
                  <a:pos x="10" y="238"/>
                </a:cxn>
                <a:cxn ang="0">
                  <a:pos x="13" y="221"/>
                </a:cxn>
                <a:cxn ang="0">
                  <a:pos x="35" y="176"/>
                </a:cxn>
                <a:cxn ang="0">
                  <a:pos x="70" y="87"/>
                </a:cxn>
                <a:cxn ang="0">
                  <a:pos x="35" y="92"/>
                </a:cxn>
                <a:cxn ang="0">
                  <a:pos x="0" y="71"/>
                </a:cxn>
                <a:cxn ang="0">
                  <a:pos x="129" y="189"/>
                </a:cxn>
                <a:cxn ang="0">
                  <a:pos x="130" y="210"/>
                </a:cxn>
                <a:cxn ang="0">
                  <a:pos x="157" y="223"/>
                </a:cxn>
                <a:cxn ang="0">
                  <a:pos x="196" y="225"/>
                </a:cxn>
                <a:cxn ang="0">
                  <a:pos x="223" y="221"/>
                </a:cxn>
                <a:cxn ang="0">
                  <a:pos x="238" y="228"/>
                </a:cxn>
                <a:cxn ang="0">
                  <a:pos x="236" y="239"/>
                </a:cxn>
                <a:cxn ang="0">
                  <a:pos x="223" y="247"/>
                </a:cxn>
                <a:cxn ang="0">
                  <a:pos x="177" y="248"/>
                </a:cxn>
                <a:cxn ang="0">
                  <a:pos x="139" y="239"/>
                </a:cxn>
                <a:cxn ang="0">
                  <a:pos x="116" y="216"/>
                </a:cxn>
                <a:cxn ang="0">
                  <a:pos x="114" y="196"/>
                </a:cxn>
                <a:cxn ang="0">
                  <a:pos x="132" y="174"/>
                </a:cxn>
                <a:cxn ang="0">
                  <a:pos x="139" y="105"/>
                </a:cxn>
                <a:cxn ang="0">
                  <a:pos x="194" y="92"/>
                </a:cxn>
                <a:cxn ang="0">
                  <a:pos x="222" y="97"/>
                </a:cxn>
                <a:cxn ang="0">
                  <a:pos x="232" y="112"/>
                </a:cxn>
                <a:cxn ang="0">
                  <a:pos x="228" y="119"/>
                </a:cxn>
                <a:cxn ang="0">
                  <a:pos x="209" y="118"/>
                </a:cxn>
                <a:cxn ang="0">
                  <a:pos x="197" y="121"/>
                </a:cxn>
                <a:cxn ang="0">
                  <a:pos x="162" y="134"/>
                </a:cxn>
                <a:cxn ang="0">
                  <a:pos x="188" y="111"/>
                </a:cxn>
                <a:cxn ang="0">
                  <a:pos x="177" y="109"/>
                </a:cxn>
                <a:cxn ang="0">
                  <a:pos x="126" y="124"/>
                </a:cxn>
              </a:cxnLst>
              <a:rect l="0" t="0" r="r" b="b"/>
              <a:pathLst>
                <a:path w="239" h="248">
                  <a:moveTo>
                    <a:pt x="6" y="66"/>
                  </a:moveTo>
                  <a:lnTo>
                    <a:pt x="6" y="66"/>
                  </a:lnTo>
                  <a:lnTo>
                    <a:pt x="13" y="70"/>
                  </a:lnTo>
                  <a:lnTo>
                    <a:pt x="20" y="71"/>
                  </a:lnTo>
                  <a:lnTo>
                    <a:pt x="29" y="73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49" y="73"/>
                  </a:lnTo>
                  <a:lnTo>
                    <a:pt x="74" y="69"/>
                  </a:lnTo>
                  <a:lnTo>
                    <a:pt x="74" y="69"/>
                  </a:lnTo>
                  <a:lnTo>
                    <a:pt x="81" y="41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19"/>
                  </a:lnTo>
                  <a:lnTo>
                    <a:pt x="80" y="15"/>
                  </a:lnTo>
                  <a:lnTo>
                    <a:pt x="74" y="11"/>
                  </a:lnTo>
                  <a:lnTo>
                    <a:pt x="67" y="8"/>
                  </a:lnTo>
                  <a:lnTo>
                    <a:pt x="67" y="8"/>
                  </a:lnTo>
                  <a:lnTo>
                    <a:pt x="67" y="6"/>
                  </a:lnTo>
                  <a:lnTo>
                    <a:pt x="65" y="5"/>
                  </a:lnTo>
                  <a:lnTo>
                    <a:pt x="65" y="5"/>
                  </a:lnTo>
                  <a:lnTo>
                    <a:pt x="67" y="3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2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90" y="2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9" y="11"/>
                  </a:lnTo>
                  <a:lnTo>
                    <a:pt x="112" y="14"/>
                  </a:lnTo>
                  <a:lnTo>
                    <a:pt x="114" y="16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4" y="24"/>
                  </a:lnTo>
                  <a:lnTo>
                    <a:pt x="112" y="27"/>
                  </a:lnTo>
                  <a:lnTo>
                    <a:pt x="112" y="27"/>
                  </a:lnTo>
                  <a:lnTo>
                    <a:pt x="107" y="32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96" y="64"/>
                  </a:lnTo>
                  <a:lnTo>
                    <a:pt x="96" y="64"/>
                  </a:lnTo>
                  <a:lnTo>
                    <a:pt x="112" y="58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33" y="50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45" y="50"/>
                  </a:lnTo>
                  <a:lnTo>
                    <a:pt x="149" y="51"/>
                  </a:lnTo>
                  <a:lnTo>
                    <a:pt x="152" y="54"/>
                  </a:lnTo>
                  <a:lnTo>
                    <a:pt x="154" y="58"/>
                  </a:lnTo>
                  <a:lnTo>
                    <a:pt x="154" y="58"/>
                  </a:lnTo>
                  <a:lnTo>
                    <a:pt x="152" y="63"/>
                  </a:lnTo>
                  <a:lnTo>
                    <a:pt x="149" y="66"/>
                  </a:lnTo>
                  <a:lnTo>
                    <a:pt x="145" y="69"/>
                  </a:lnTo>
                  <a:lnTo>
                    <a:pt x="138" y="71"/>
                  </a:lnTo>
                  <a:lnTo>
                    <a:pt x="138" y="71"/>
                  </a:lnTo>
                  <a:lnTo>
                    <a:pt x="113" y="79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80" y="119"/>
                  </a:lnTo>
                  <a:lnTo>
                    <a:pt x="67" y="154"/>
                  </a:lnTo>
                  <a:lnTo>
                    <a:pt x="54" y="190"/>
                  </a:lnTo>
                  <a:lnTo>
                    <a:pt x="39" y="226"/>
                  </a:lnTo>
                  <a:lnTo>
                    <a:pt x="39" y="226"/>
                  </a:lnTo>
                  <a:lnTo>
                    <a:pt x="35" y="235"/>
                  </a:lnTo>
                  <a:lnTo>
                    <a:pt x="30" y="241"/>
                  </a:lnTo>
                  <a:lnTo>
                    <a:pt x="26" y="244"/>
                  </a:lnTo>
                  <a:lnTo>
                    <a:pt x="20" y="244"/>
                  </a:lnTo>
                  <a:lnTo>
                    <a:pt x="20" y="244"/>
                  </a:lnTo>
                  <a:lnTo>
                    <a:pt x="17" y="244"/>
                  </a:lnTo>
                  <a:lnTo>
                    <a:pt x="13" y="242"/>
                  </a:lnTo>
                  <a:lnTo>
                    <a:pt x="10" y="238"/>
                  </a:lnTo>
                  <a:lnTo>
                    <a:pt x="10" y="234"/>
                  </a:lnTo>
                  <a:lnTo>
                    <a:pt x="10" y="234"/>
                  </a:lnTo>
                  <a:lnTo>
                    <a:pt x="10" y="225"/>
                  </a:lnTo>
                  <a:lnTo>
                    <a:pt x="13" y="221"/>
                  </a:lnTo>
                  <a:lnTo>
                    <a:pt x="16" y="215"/>
                  </a:lnTo>
                  <a:lnTo>
                    <a:pt x="16" y="215"/>
                  </a:lnTo>
                  <a:lnTo>
                    <a:pt x="23" y="200"/>
                  </a:lnTo>
                  <a:lnTo>
                    <a:pt x="35" y="176"/>
                  </a:lnTo>
                  <a:lnTo>
                    <a:pt x="35" y="176"/>
                  </a:lnTo>
                  <a:lnTo>
                    <a:pt x="52" y="137"/>
                  </a:lnTo>
                  <a:lnTo>
                    <a:pt x="61" y="112"/>
                  </a:lnTo>
                  <a:lnTo>
                    <a:pt x="70" y="87"/>
                  </a:lnTo>
                  <a:lnTo>
                    <a:pt x="70" y="87"/>
                  </a:lnTo>
                  <a:lnTo>
                    <a:pt x="52" y="90"/>
                  </a:lnTo>
                  <a:lnTo>
                    <a:pt x="35" y="92"/>
                  </a:lnTo>
                  <a:lnTo>
                    <a:pt x="35" y="92"/>
                  </a:lnTo>
                  <a:lnTo>
                    <a:pt x="27" y="90"/>
                  </a:lnTo>
                  <a:lnTo>
                    <a:pt x="19" y="87"/>
                  </a:lnTo>
                  <a:lnTo>
                    <a:pt x="10" y="82"/>
                  </a:lnTo>
                  <a:lnTo>
                    <a:pt x="0" y="71"/>
                  </a:lnTo>
                  <a:lnTo>
                    <a:pt x="6" y="66"/>
                  </a:lnTo>
                  <a:close/>
                  <a:moveTo>
                    <a:pt x="132" y="174"/>
                  </a:moveTo>
                  <a:lnTo>
                    <a:pt x="132" y="174"/>
                  </a:lnTo>
                  <a:lnTo>
                    <a:pt x="129" y="189"/>
                  </a:lnTo>
                  <a:lnTo>
                    <a:pt x="128" y="197"/>
                  </a:lnTo>
                  <a:lnTo>
                    <a:pt x="128" y="197"/>
                  </a:lnTo>
                  <a:lnTo>
                    <a:pt x="129" y="205"/>
                  </a:lnTo>
                  <a:lnTo>
                    <a:pt x="130" y="210"/>
                  </a:lnTo>
                  <a:lnTo>
                    <a:pt x="135" y="215"/>
                  </a:lnTo>
                  <a:lnTo>
                    <a:pt x="141" y="219"/>
                  </a:lnTo>
                  <a:lnTo>
                    <a:pt x="148" y="222"/>
                  </a:lnTo>
                  <a:lnTo>
                    <a:pt x="157" y="223"/>
                  </a:lnTo>
                  <a:lnTo>
                    <a:pt x="165" y="225"/>
                  </a:lnTo>
                  <a:lnTo>
                    <a:pt x="177" y="226"/>
                  </a:lnTo>
                  <a:lnTo>
                    <a:pt x="177" y="226"/>
                  </a:lnTo>
                  <a:lnTo>
                    <a:pt x="196" y="225"/>
                  </a:lnTo>
                  <a:lnTo>
                    <a:pt x="210" y="222"/>
                  </a:lnTo>
                  <a:lnTo>
                    <a:pt x="210" y="222"/>
                  </a:lnTo>
                  <a:lnTo>
                    <a:pt x="216" y="221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30" y="222"/>
                  </a:lnTo>
                  <a:lnTo>
                    <a:pt x="235" y="225"/>
                  </a:lnTo>
                  <a:lnTo>
                    <a:pt x="238" y="228"/>
                  </a:lnTo>
                  <a:lnTo>
                    <a:pt x="239" y="232"/>
                  </a:lnTo>
                  <a:lnTo>
                    <a:pt x="239" y="232"/>
                  </a:lnTo>
                  <a:lnTo>
                    <a:pt x="238" y="236"/>
                  </a:lnTo>
                  <a:lnTo>
                    <a:pt x="236" y="239"/>
                  </a:lnTo>
                  <a:lnTo>
                    <a:pt x="235" y="242"/>
                  </a:lnTo>
                  <a:lnTo>
                    <a:pt x="232" y="244"/>
                  </a:lnTo>
                  <a:lnTo>
                    <a:pt x="232" y="244"/>
                  </a:lnTo>
                  <a:lnTo>
                    <a:pt x="223" y="247"/>
                  </a:lnTo>
                  <a:lnTo>
                    <a:pt x="213" y="248"/>
                  </a:lnTo>
                  <a:lnTo>
                    <a:pt x="190" y="248"/>
                  </a:lnTo>
                  <a:lnTo>
                    <a:pt x="190" y="248"/>
                  </a:lnTo>
                  <a:lnTo>
                    <a:pt x="177" y="248"/>
                  </a:lnTo>
                  <a:lnTo>
                    <a:pt x="165" y="247"/>
                  </a:lnTo>
                  <a:lnTo>
                    <a:pt x="152" y="244"/>
                  </a:lnTo>
                  <a:lnTo>
                    <a:pt x="139" y="239"/>
                  </a:lnTo>
                  <a:lnTo>
                    <a:pt x="139" y="239"/>
                  </a:lnTo>
                  <a:lnTo>
                    <a:pt x="129" y="234"/>
                  </a:lnTo>
                  <a:lnTo>
                    <a:pt x="122" y="226"/>
                  </a:lnTo>
                  <a:lnTo>
                    <a:pt x="119" y="222"/>
                  </a:lnTo>
                  <a:lnTo>
                    <a:pt x="116" y="216"/>
                  </a:lnTo>
                  <a:lnTo>
                    <a:pt x="114" y="210"/>
                  </a:lnTo>
                  <a:lnTo>
                    <a:pt x="114" y="203"/>
                  </a:lnTo>
                  <a:lnTo>
                    <a:pt x="114" y="203"/>
                  </a:lnTo>
                  <a:lnTo>
                    <a:pt x="114" y="196"/>
                  </a:lnTo>
                  <a:lnTo>
                    <a:pt x="116" y="189"/>
                  </a:lnTo>
                  <a:lnTo>
                    <a:pt x="120" y="180"/>
                  </a:lnTo>
                  <a:lnTo>
                    <a:pt x="125" y="173"/>
                  </a:lnTo>
                  <a:lnTo>
                    <a:pt x="132" y="174"/>
                  </a:lnTo>
                  <a:close/>
                  <a:moveTo>
                    <a:pt x="123" y="116"/>
                  </a:moveTo>
                  <a:lnTo>
                    <a:pt x="123" y="116"/>
                  </a:lnTo>
                  <a:lnTo>
                    <a:pt x="130" y="111"/>
                  </a:lnTo>
                  <a:lnTo>
                    <a:pt x="139" y="105"/>
                  </a:lnTo>
                  <a:lnTo>
                    <a:pt x="148" y="100"/>
                  </a:lnTo>
                  <a:lnTo>
                    <a:pt x="157" y="97"/>
                  </a:lnTo>
                  <a:lnTo>
                    <a:pt x="175" y="93"/>
                  </a:lnTo>
                  <a:lnTo>
                    <a:pt x="194" y="92"/>
                  </a:lnTo>
                  <a:lnTo>
                    <a:pt x="194" y="92"/>
                  </a:lnTo>
                  <a:lnTo>
                    <a:pt x="210" y="93"/>
                  </a:lnTo>
                  <a:lnTo>
                    <a:pt x="217" y="95"/>
                  </a:lnTo>
                  <a:lnTo>
                    <a:pt x="222" y="97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2" y="108"/>
                  </a:lnTo>
                  <a:lnTo>
                    <a:pt x="232" y="112"/>
                  </a:lnTo>
                  <a:lnTo>
                    <a:pt x="232" y="112"/>
                  </a:lnTo>
                  <a:lnTo>
                    <a:pt x="232" y="115"/>
                  </a:lnTo>
                  <a:lnTo>
                    <a:pt x="230" y="118"/>
                  </a:lnTo>
                  <a:lnTo>
                    <a:pt x="228" y="119"/>
                  </a:lnTo>
                  <a:lnTo>
                    <a:pt x="225" y="121"/>
                  </a:lnTo>
                  <a:lnTo>
                    <a:pt x="225" y="121"/>
                  </a:lnTo>
                  <a:lnTo>
                    <a:pt x="216" y="119"/>
                  </a:lnTo>
                  <a:lnTo>
                    <a:pt x="209" y="118"/>
                  </a:lnTo>
                  <a:lnTo>
                    <a:pt x="209" y="118"/>
                  </a:lnTo>
                  <a:lnTo>
                    <a:pt x="203" y="119"/>
                  </a:lnTo>
                  <a:lnTo>
                    <a:pt x="197" y="121"/>
                  </a:lnTo>
                  <a:lnTo>
                    <a:pt x="197" y="121"/>
                  </a:lnTo>
                  <a:lnTo>
                    <a:pt x="184" y="128"/>
                  </a:lnTo>
                  <a:lnTo>
                    <a:pt x="168" y="139"/>
                  </a:lnTo>
                  <a:lnTo>
                    <a:pt x="162" y="134"/>
                  </a:lnTo>
                  <a:lnTo>
                    <a:pt x="162" y="134"/>
                  </a:lnTo>
                  <a:lnTo>
                    <a:pt x="186" y="113"/>
                  </a:lnTo>
                  <a:lnTo>
                    <a:pt x="186" y="113"/>
                  </a:lnTo>
                  <a:lnTo>
                    <a:pt x="187" y="112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6" y="109"/>
                  </a:lnTo>
                  <a:lnTo>
                    <a:pt x="177" y="109"/>
                  </a:lnTo>
                  <a:lnTo>
                    <a:pt x="177" y="109"/>
                  </a:lnTo>
                  <a:lnTo>
                    <a:pt x="168" y="109"/>
                  </a:lnTo>
                  <a:lnTo>
                    <a:pt x="155" y="112"/>
                  </a:lnTo>
                  <a:lnTo>
                    <a:pt x="141" y="116"/>
                  </a:lnTo>
                  <a:lnTo>
                    <a:pt x="126" y="124"/>
                  </a:lnTo>
                  <a:lnTo>
                    <a:pt x="123" y="11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8" name="Freeform 139"/>
            <p:cNvSpPr>
              <a:spLocks/>
            </p:cNvSpPr>
            <p:nvPr userDrawn="1"/>
          </p:nvSpPr>
          <p:spPr bwMode="auto">
            <a:xfrm>
              <a:off x="2860675" y="1465263"/>
              <a:ext cx="120650" cy="138113"/>
            </a:xfrm>
            <a:custGeom>
              <a:avLst/>
              <a:gdLst/>
              <a:ahLst/>
              <a:cxnLst>
                <a:cxn ang="0">
                  <a:pos x="16" y="68"/>
                </a:cxn>
                <a:cxn ang="0">
                  <a:pos x="45" y="72"/>
                </a:cxn>
                <a:cxn ang="0">
                  <a:pos x="70" y="70"/>
                </a:cxn>
                <a:cxn ang="0">
                  <a:pos x="74" y="23"/>
                </a:cxn>
                <a:cxn ang="0">
                  <a:pos x="71" y="16"/>
                </a:cxn>
                <a:cxn ang="0">
                  <a:pos x="63" y="9"/>
                </a:cxn>
                <a:cxn ang="0">
                  <a:pos x="58" y="6"/>
                </a:cxn>
                <a:cxn ang="0">
                  <a:pos x="61" y="1"/>
                </a:cxn>
                <a:cxn ang="0">
                  <a:pos x="71" y="0"/>
                </a:cxn>
                <a:cxn ang="0">
                  <a:pos x="103" y="13"/>
                </a:cxn>
                <a:cxn ang="0">
                  <a:pos x="106" y="20"/>
                </a:cxn>
                <a:cxn ang="0">
                  <a:pos x="103" y="28"/>
                </a:cxn>
                <a:cxn ang="0">
                  <a:pos x="97" y="36"/>
                </a:cxn>
                <a:cxn ang="0">
                  <a:pos x="109" y="61"/>
                </a:cxn>
                <a:cxn ang="0">
                  <a:pos x="132" y="54"/>
                </a:cxn>
                <a:cxn ang="0">
                  <a:pos x="145" y="46"/>
                </a:cxn>
                <a:cxn ang="0">
                  <a:pos x="158" y="46"/>
                </a:cxn>
                <a:cxn ang="0">
                  <a:pos x="167" y="51"/>
                </a:cxn>
                <a:cxn ang="0">
                  <a:pos x="167" y="59"/>
                </a:cxn>
                <a:cxn ang="0">
                  <a:pos x="150" y="70"/>
                </a:cxn>
                <a:cxn ang="0">
                  <a:pos x="86" y="85"/>
                </a:cxn>
                <a:cxn ang="0">
                  <a:pos x="68" y="169"/>
                </a:cxn>
                <a:cxn ang="0">
                  <a:pos x="106" y="145"/>
                </a:cxn>
                <a:cxn ang="0">
                  <a:pos x="141" y="132"/>
                </a:cxn>
                <a:cxn ang="0">
                  <a:pos x="164" y="129"/>
                </a:cxn>
                <a:cxn ang="0">
                  <a:pos x="202" y="139"/>
                </a:cxn>
                <a:cxn ang="0">
                  <a:pos x="225" y="162"/>
                </a:cxn>
                <a:cxn ang="0">
                  <a:pos x="229" y="184"/>
                </a:cxn>
                <a:cxn ang="0">
                  <a:pos x="219" y="214"/>
                </a:cxn>
                <a:cxn ang="0">
                  <a:pos x="195" y="236"/>
                </a:cxn>
                <a:cxn ang="0">
                  <a:pos x="147" y="253"/>
                </a:cxn>
                <a:cxn ang="0">
                  <a:pos x="74" y="261"/>
                </a:cxn>
                <a:cxn ang="0">
                  <a:pos x="95" y="248"/>
                </a:cxn>
                <a:cxn ang="0">
                  <a:pos x="158" y="230"/>
                </a:cxn>
                <a:cxn ang="0">
                  <a:pos x="190" y="210"/>
                </a:cxn>
                <a:cxn ang="0">
                  <a:pos x="202" y="188"/>
                </a:cxn>
                <a:cxn ang="0">
                  <a:pos x="202" y="171"/>
                </a:cxn>
                <a:cxn ang="0">
                  <a:pos x="192" y="154"/>
                </a:cxn>
                <a:cxn ang="0">
                  <a:pos x="170" y="145"/>
                </a:cxn>
                <a:cxn ang="0">
                  <a:pos x="145" y="145"/>
                </a:cxn>
                <a:cxn ang="0">
                  <a:pos x="100" y="168"/>
                </a:cxn>
                <a:cxn ang="0">
                  <a:pos x="79" y="188"/>
                </a:cxn>
                <a:cxn ang="0">
                  <a:pos x="71" y="198"/>
                </a:cxn>
                <a:cxn ang="0">
                  <a:pos x="63" y="204"/>
                </a:cxn>
                <a:cxn ang="0">
                  <a:pos x="51" y="197"/>
                </a:cxn>
                <a:cxn ang="0">
                  <a:pos x="45" y="178"/>
                </a:cxn>
                <a:cxn ang="0">
                  <a:pos x="48" y="169"/>
                </a:cxn>
                <a:cxn ang="0">
                  <a:pos x="60" y="123"/>
                </a:cxn>
                <a:cxn ang="0">
                  <a:pos x="41" y="90"/>
                </a:cxn>
                <a:cxn ang="0">
                  <a:pos x="18" y="85"/>
                </a:cxn>
                <a:cxn ang="0">
                  <a:pos x="7" y="62"/>
                </a:cxn>
              </a:cxnLst>
              <a:rect l="0" t="0" r="r" b="b"/>
              <a:pathLst>
                <a:path w="229" h="261">
                  <a:moveTo>
                    <a:pt x="7" y="62"/>
                  </a:moveTo>
                  <a:lnTo>
                    <a:pt x="7" y="62"/>
                  </a:lnTo>
                  <a:lnTo>
                    <a:pt x="16" y="68"/>
                  </a:lnTo>
                  <a:lnTo>
                    <a:pt x="25" y="71"/>
                  </a:lnTo>
                  <a:lnTo>
                    <a:pt x="34" y="72"/>
                  </a:lnTo>
                  <a:lnTo>
                    <a:pt x="45" y="72"/>
                  </a:lnTo>
                  <a:lnTo>
                    <a:pt x="45" y="72"/>
                  </a:lnTo>
                  <a:lnTo>
                    <a:pt x="57" y="71"/>
                  </a:lnTo>
                  <a:lnTo>
                    <a:pt x="70" y="70"/>
                  </a:lnTo>
                  <a:lnTo>
                    <a:pt x="70" y="70"/>
                  </a:lnTo>
                  <a:lnTo>
                    <a:pt x="73" y="45"/>
                  </a:lnTo>
                  <a:lnTo>
                    <a:pt x="74" y="23"/>
                  </a:lnTo>
                  <a:lnTo>
                    <a:pt x="74" y="23"/>
                  </a:lnTo>
                  <a:lnTo>
                    <a:pt x="74" y="19"/>
                  </a:lnTo>
                  <a:lnTo>
                    <a:pt x="71" y="16"/>
                  </a:lnTo>
                  <a:lnTo>
                    <a:pt x="68" y="12"/>
                  </a:lnTo>
                  <a:lnTo>
                    <a:pt x="63" y="9"/>
                  </a:lnTo>
                  <a:lnTo>
                    <a:pt x="63" y="9"/>
                  </a:lnTo>
                  <a:lnTo>
                    <a:pt x="60" y="7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1" y="1"/>
                  </a:lnTo>
                  <a:lnTo>
                    <a:pt x="65" y="1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5" y="7"/>
                  </a:lnTo>
                  <a:lnTo>
                    <a:pt x="103" y="13"/>
                  </a:lnTo>
                  <a:lnTo>
                    <a:pt x="105" y="16"/>
                  </a:lnTo>
                  <a:lnTo>
                    <a:pt x="106" y="20"/>
                  </a:lnTo>
                  <a:lnTo>
                    <a:pt x="106" y="20"/>
                  </a:lnTo>
                  <a:lnTo>
                    <a:pt x="106" y="23"/>
                  </a:lnTo>
                  <a:lnTo>
                    <a:pt x="103" y="28"/>
                  </a:lnTo>
                  <a:lnTo>
                    <a:pt x="103" y="28"/>
                  </a:lnTo>
                  <a:lnTo>
                    <a:pt x="99" y="32"/>
                  </a:lnTo>
                  <a:lnTo>
                    <a:pt x="97" y="36"/>
                  </a:lnTo>
                  <a:lnTo>
                    <a:pt x="97" y="36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109" y="61"/>
                  </a:lnTo>
                  <a:lnTo>
                    <a:pt x="125" y="57"/>
                  </a:lnTo>
                  <a:lnTo>
                    <a:pt x="125" y="57"/>
                  </a:lnTo>
                  <a:lnTo>
                    <a:pt x="132" y="54"/>
                  </a:lnTo>
                  <a:lnTo>
                    <a:pt x="138" y="49"/>
                  </a:lnTo>
                  <a:lnTo>
                    <a:pt x="138" y="49"/>
                  </a:lnTo>
                  <a:lnTo>
                    <a:pt x="145" y="46"/>
                  </a:lnTo>
                  <a:lnTo>
                    <a:pt x="153" y="45"/>
                  </a:lnTo>
                  <a:lnTo>
                    <a:pt x="153" y="45"/>
                  </a:lnTo>
                  <a:lnTo>
                    <a:pt x="158" y="46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67" y="51"/>
                  </a:lnTo>
                  <a:lnTo>
                    <a:pt x="168" y="57"/>
                  </a:lnTo>
                  <a:lnTo>
                    <a:pt x="168" y="57"/>
                  </a:lnTo>
                  <a:lnTo>
                    <a:pt x="167" y="59"/>
                  </a:lnTo>
                  <a:lnTo>
                    <a:pt x="164" y="64"/>
                  </a:lnTo>
                  <a:lnTo>
                    <a:pt x="158" y="67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22" y="78"/>
                  </a:lnTo>
                  <a:lnTo>
                    <a:pt x="86" y="85"/>
                  </a:lnTo>
                  <a:lnTo>
                    <a:pt x="86" y="85"/>
                  </a:lnTo>
                  <a:lnTo>
                    <a:pt x="68" y="169"/>
                  </a:lnTo>
                  <a:lnTo>
                    <a:pt x="68" y="169"/>
                  </a:lnTo>
                  <a:lnTo>
                    <a:pt x="81" y="161"/>
                  </a:lnTo>
                  <a:lnTo>
                    <a:pt x="95" y="152"/>
                  </a:lnTo>
                  <a:lnTo>
                    <a:pt x="106" y="145"/>
                  </a:lnTo>
                  <a:lnTo>
                    <a:pt x="118" y="139"/>
                  </a:lnTo>
                  <a:lnTo>
                    <a:pt x="129" y="135"/>
                  </a:lnTo>
                  <a:lnTo>
                    <a:pt x="141" y="132"/>
                  </a:lnTo>
                  <a:lnTo>
                    <a:pt x="153" y="130"/>
                  </a:lnTo>
                  <a:lnTo>
                    <a:pt x="164" y="129"/>
                  </a:lnTo>
                  <a:lnTo>
                    <a:pt x="164" y="129"/>
                  </a:lnTo>
                  <a:lnTo>
                    <a:pt x="179" y="130"/>
                  </a:lnTo>
                  <a:lnTo>
                    <a:pt x="190" y="133"/>
                  </a:lnTo>
                  <a:lnTo>
                    <a:pt x="202" y="139"/>
                  </a:lnTo>
                  <a:lnTo>
                    <a:pt x="212" y="145"/>
                  </a:lnTo>
                  <a:lnTo>
                    <a:pt x="219" y="152"/>
                  </a:lnTo>
                  <a:lnTo>
                    <a:pt x="225" y="162"/>
                  </a:lnTo>
                  <a:lnTo>
                    <a:pt x="228" y="172"/>
                  </a:lnTo>
                  <a:lnTo>
                    <a:pt x="229" y="184"/>
                  </a:lnTo>
                  <a:lnTo>
                    <a:pt x="229" y="184"/>
                  </a:lnTo>
                  <a:lnTo>
                    <a:pt x="228" y="196"/>
                  </a:lnTo>
                  <a:lnTo>
                    <a:pt x="225" y="206"/>
                  </a:lnTo>
                  <a:lnTo>
                    <a:pt x="219" y="214"/>
                  </a:lnTo>
                  <a:lnTo>
                    <a:pt x="212" y="223"/>
                  </a:lnTo>
                  <a:lnTo>
                    <a:pt x="205" y="230"/>
                  </a:lnTo>
                  <a:lnTo>
                    <a:pt x="195" y="236"/>
                  </a:lnTo>
                  <a:lnTo>
                    <a:pt x="184" y="242"/>
                  </a:lnTo>
                  <a:lnTo>
                    <a:pt x="171" y="246"/>
                  </a:lnTo>
                  <a:lnTo>
                    <a:pt x="147" y="253"/>
                  </a:lnTo>
                  <a:lnTo>
                    <a:pt x="121" y="258"/>
                  </a:lnTo>
                  <a:lnTo>
                    <a:pt x="96" y="259"/>
                  </a:lnTo>
                  <a:lnTo>
                    <a:pt x="74" y="261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95" y="248"/>
                  </a:lnTo>
                  <a:lnTo>
                    <a:pt x="116" y="243"/>
                  </a:lnTo>
                  <a:lnTo>
                    <a:pt x="138" y="237"/>
                  </a:lnTo>
                  <a:lnTo>
                    <a:pt x="158" y="230"/>
                  </a:lnTo>
                  <a:lnTo>
                    <a:pt x="176" y="222"/>
                  </a:lnTo>
                  <a:lnTo>
                    <a:pt x="183" y="216"/>
                  </a:lnTo>
                  <a:lnTo>
                    <a:pt x="190" y="210"/>
                  </a:lnTo>
                  <a:lnTo>
                    <a:pt x="195" y="203"/>
                  </a:lnTo>
                  <a:lnTo>
                    <a:pt x="199" y="196"/>
                  </a:lnTo>
                  <a:lnTo>
                    <a:pt x="202" y="188"/>
                  </a:lnTo>
                  <a:lnTo>
                    <a:pt x="202" y="180"/>
                  </a:lnTo>
                  <a:lnTo>
                    <a:pt x="202" y="180"/>
                  </a:lnTo>
                  <a:lnTo>
                    <a:pt x="202" y="171"/>
                  </a:lnTo>
                  <a:lnTo>
                    <a:pt x="199" y="164"/>
                  </a:lnTo>
                  <a:lnTo>
                    <a:pt x="196" y="158"/>
                  </a:lnTo>
                  <a:lnTo>
                    <a:pt x="192" y="154"/>
                  </a:lnTo>
                  <a:lnTo>
                    <a:pt x="186" y="149"/>
                  </a:lnTo>
                  <a:lnTo>
                    <a:pt x="179" y="146"/>
                  </a:lnTo>
                  <a:lnTo>
                    <a:pt x="170" y="145"/>
                  </a:lnTo>
                  <a:lnTo>
                    <a:pt x="161" y="143"/>
                  </a:lnTo>
                  <a:lnTo>
                    <a:pt x="161" y="143"/>
                  </a:lnTo>
                  <a:lnTo>
                    <a:pt x="145" y="145"/>
                  </a:lnTo>
                  <a:lnTo>
                    <a:pt x="131" y="151"/>
                  </a:lnTo>
                  <a:lnTo>
                    <a:pt x="115" y="158"/>
                  </a:lnTo>
                  <a:lnTo>
                    <a:pt x="100" y="168"/>
                  </a:lnTo>
                  <a:lnTo>
                    <a:pt x="100" y="168"/>
                  </a:lnTo>
                  <a:lnTo>
                    <a:pt x="84" y="181"/>
                  </a:lnTo>
                  <a:lnTo>
                    <a:pt x="79" y="188"/>
                  </a:lnTo>
                  <a:lnTo>
                    <a:pt x="74" y="194"/>
                  </a:lnTo>
                  <a:lnTo>
                    <a:pt x="74" y="194"/>
                  </a:lnTo>
                  <a:lnTo>
                    <a:pt x="71" y="198"/>
                  </a:lnTo>
                  <a:lnTo>
                    <a:pt x="67" y="201"/>
                  </a:lnTo>
                  <a:lnTo>
                    <a:pt x="64" y="203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7" y="203"/>
                  </a:lnTo>
                  <a:lnTo>
                    <a:pt x="51" y="197"/>
                  </a:lnTo>
                  <a:lnTo>
                    <a:pt x="47" y="188"/>
                  </a:lnTo>
                  <a:lnTo>
                    <a:pt x="45" y="184"/>
                  </a:lnTo>
                  <a:lnTo>
                    <a:pt x="45" y="178"/>
                  </a:lnTo>
                  <a:lnTo>
                    <a:pt x="45" y="178"/>
                  </a:lnTo>
                  <a:lnTo>
                    <a:pt x="45" y="175"/>
                  </a:lnTo>
                  <a:lnTo>
                    <a:pt x="48" y="169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60" y="123"/>
                  </a:lnTo>
                  <a:lnTo>
                    <a:pt x="65" y="88"/>
                  </a:lnTo>
                  <a:lnTo>
                    <a:pt x="65" y="88"/>
                  </a:lnTo>
                  <a:lnTo>
                    <a:pt x="41" y="90"/>
                  </a:lnTo>
                  <a:lnTo>
                    <a:pt x="41" y="90"/>
                  </a:lnTo>
                  <a:lnTo>
                    <a:pt x="28" y="90"/>
                  </a:lnTo>
                  <a:lnTo>
                    <a:pt x="18" y="85"/>
                  </a:lnTo>
                  <a:lnTo>
                    <a:pt x="9" y="78"/>
                  </a:lnTo>
                  <a:lnTo>
                    <a:pt x="0" y="68"/>
                  </a:lnTo>
                  <a:lnTo>
                    <a:pt x="7" y="6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9" name="Freeform 140"/>
            <p:cNvSpPr>
              <a:spLocks noEditPoints="1"/>
            </p:cNvSpPr>
            <p:nvPr userDrawn="1"/>
          </p:nvSpPr>
          <p:spPr bwMode="auto">
            <a:xfrm>
              <a:off x="3014663" y="1473201"/>
              <a:ext cx="127000" cy="127000"/>
            </a:xfrm>
            <a:custGeom>
              <a:avLst/>
              <a:gdLst/>
              <a:ahLst/>
              <a:cxnLst>
                <a:cxn ang="0">
                  <a:pos x="49" y="159"/>
                </a:cxn>
                <a:cxn ang="0">
                  <a:pos x="37" y="209"/>
                </a:cxn>
                <a:cxn ang="0">
                  <a:pos x="36" y="234"/>
                </a:cxn>
                <a:cxn ang="0">
                  <a:pos x="21" y="237"/>
                </a:cxn>
                <a:cxn ang="0">
                  <a:pos x="4" y="204"/>
                </a:cxn>
                <a:cxn ang="0">
                  <a:pos x="0" y="159"/>
                </a:cxn>
                <a:cxn ang="0">
                  <a:pos x="13" y="57"/>
                </a:cxn>
                <a:cxn ang="0">
                  <a:pos x="19" y="28"/>
                </a:cxn>
                <a:cxn ang="0">
                  <a:pos x="11" y="1"/>
                </a:cxn>
                <a:cxn ang="0">
                  <a:pos x="16" y="0"/>
                </a:cxn>
                <a:cxn ang="0">
                  <a:pos x="33" y="11"/>
                </a:cxn>
                <a:cxn ang="0">
                  <a:pos x="43" y="30"/>
                </a:cxn>
                <a:cxn ang="0">
                  <a:pos x="39" y="56"/>
                </a:cxn>
                <a:cxn ang="0">
                  <a:pos x="19" y="131"/>
                </a:cxn>
                <a:cxn ang="0">
                  <a:pos x="20" y="179"/>
                </a:cxn>
                <a:cxn ang="0">
                  <a:pos x="23" y="186"/>
                </a:cxn>
                <a:cxn ang="0">
                  <a:pos x="27" y="181"/>
                </a:cxn>
                <a:cxn ang="0">
                  <a:pos x="87" y="62"/>
                </a:cxn>
                <a:cxn ang="0">
                  <a:pos x="107" y="69"/>
                </a:cxn>
                <a:cxn ang="0">
                  <a:pos x="162" y="65"/>
                </a:cxn>
                <a:cxn ang="0">
                  <a:pos x="161" y="26"/>
                </a:cxn>
                <a:cxn ang="0">
                  <a:pos x="148" y="10"/>
                </a:cxn>
                <a:cxn ang="0">
                  <a:pos x="140" y="5"/>
                </a:cxn>
                <a:cxn ang="0">
                  <a:pos x="149" y="0"/>
                </a:cxn>
                <a:cxn ang="0">
                  <a:pos x="178" y="2"/>
                </a:cxn>
                <a:cxn ang="0">
                  <a:pos x="187" y="10"/>
                </a:cxn>
                <a:cxn ang="0">
                  <a:pos x="185" y="20"/>
                </a:cxn>
                <a:cxn ang="0">
                  <a:pos x="195" y="57"/>
                </a:cxn>
                <a:cxn ang="0">
                  <a:pos x="211" y="52"/>
                </a:cxn>
                <a:cxn ang="0">
                  <a:pos x="224" y="50"/>
                </a:cxn>
                <a:cxn ang="0">
                  <a:pos x="233" y="62"/>
                </a:cxn>
                <a:cxn ang="0">
                  <a:pos x="222" y="72"/>
                </a:cxn>
                <a:cxn ang="0">
                  <a:pos x="185" y="170"/>
                </a:cxn>
                <a:cxn ang="0">
                  <a:pos x="227" y="189"/>
                </a:cxn>
                <a:cxn ang="0">
                  <a:pos x="240" y="209"/>
                </a:cxn>
                <a:cxn ang="0">
                  <a:pos x="233" y="221"/>
                </a:cxn>
                <a:cxn ang="0">
                  <a:pos x="217" y="215"/>
                </a:cxn>
                <a:cxn ang="0">
                  <a:pos x="184" y="189"/>
                </a:cxn>
                <a:cxn ang="0">
                  <a:pos x="178" y="212"/>
                </a:cxn>
                <a:cxn ang="0">
                  <a:pos x="158" y="228"/>
                </a:cxn>
                <a:cxn ang="0">
                  <a:pos x="122" y="231"/>
                </a:cxn>
                <a:cxn ang="0">
                  <a:pos x="94" y="218"/>
                </a:cxn>
                <a:cxn ang="0">
                  <a:pos x="87" y="199"/>
                </a:cxn>
                <a:cxn ang="0">
                  <a:pos x="101" y="173"/>
                </a:cxn>
                <a:cxn ang="0">
                  <a:pos x="142" y="165"/>
                </a:cxn>
                <a:cxn ang="0">
                  <a:pos x="162" y="83"/>
                </a:cxn>
                <a:cxn ang="0">
                  <a:pos x="126" y="86"/>
                </a:cxn>
                <a:cxn ang="0">
                  <a:pos x="82" y="68"/>
                </a:cxn>
                <a:cxn ang="0">
                  <a:pos x="119" y="181"/>
                </a:cxn>
                <a:cxn ang="0">
                  <a:pos x="101" y="194"/>
                </a:cxn>
                <a:cxn ang="0">
                  <a:pos x="101" y="205"/>
                </a:cxn>
                <a:cxn ang="0">
                  <a:pos x="127" y="215"/>
                </a:cxn>
                <a:cxn ang="0">
                  <a:pos x="152" y="211"/>
                </a:cxn>
                <a:cxn ang="0">
                  <a:pos x="162" y="196"/>
                </a:cxn>
                <a:cxn ang="0">
                  <a:pos x="148" y="181"/>
                </a:cxn>
              </a:cxnLst>
              <a:rect l="0" t="0" r="r" b="b"/>
              <a:pathLst>
                <a:path w="240" h="238">
                  <a:moveTo>
                    <a:pt x="58" y="130"/>
                  </a:moveTo>
                  <a:lnTo>
                    <a:pt x="58" y="130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0" y="189"/>
                  </a:lnTo>
                  <a:lnTo>
                    <a:pt x="37" y="201"/>
                  </a:lnTo>
                  <a:lnTo>
                    <a:pt x="37" y="209"/>
                  </a:lnTo>
                  <a:lnTo>
                    <a:pt x="37" y="209"/>
                  </a:lnTo>
                  <a:lnTo>
                    <a:pt x="39" y="225"/>
                  </a:lnTo>
                  <a:lnTo>
                    <a:pt x="39" y="225"/>
                  </a:lnTo>
                  <a:lnTo>
                    <a:pt x="37" y="231"/>
                  </a:lnTo>
                  <a:lnTo>
                    <a:pt x="36" y="234"/>
                  </a:lnTo>
                  <a:lnTo>
                    <a:pt x="32" y="237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1" y="237"/>
                  </a:lnTo>
                  <a:lnTo>
                    <a:pt x="17" y="233"/>
                  </a:lnTo>
                  <a:lnTo>
                    <a:pt x="13" y="225"/>
                  </a:lnTo>
                  <a:lnTo>
                    <a:pt x="8" y="215"/>
                  </a:lnTo>
                  <a:lnTo>
                    <a:pt x="4" y="204"/>
                  </a:lnTo>
                  <a:lnTo>
                    <a:pt x="3" y="189"/>
                  </a:lnTo>
                  <a:lnTo>
                    <a:pt x="1" y="17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1" y="136"/>
                  </a:lnTo>
                  <a:lnTo>
                    <a:pt x="3" y="112"/>
                  </a:lnTo>
                  <a:lnTo>
                    <a:pt x="7" y="86"/>
                  </a:lnTo>
                  <a:lnTo>
                    <a:pt x="13" y="57"/>
                  </a:lnTo>
                  <a:lnTo>
                    <a:pt x="13" y="57"/>
                  </a:lnTo>
                  <a:lnTo>
                    <a:pt x="17" y="40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7" y="1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3" y="2"/>
                  </a:lnTo>
                  <a:lnTo>
                    <a:pt x="27" y="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7" y="18"/>
                  </a:lnTo>
                  <a:lnTo>
                    <a:pt x="42" y="24"/>
                  </a:lnTo>
                  <a:lnTo>
                    <a:pt x="43" y="30"/>
                  </a:lnTo>
                  <a:lnTo>
                    <a:pt x="43" y="37"/>
                  </a:lnTo>
                  <a:lnTo>
                    <a:pt x="43" y="37"/>
                  </a:lnTo>
                  <a:lnTo>
                    <a:pt x="42" y="46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29" y="82"/>
                  </a:lnTo>
                  <a:lnTo>
                    <a:pt x="23" y="107"/>
                  </a:lnTo>
                  <a:lnTo>
                    <a:pt x="19" y="131"/>
                  </a:lnTo>
                  <a:lnTo>
                    <a:pt x="19" y="153"/>
                  </a:lnTo>
                  <a:lnTo>
                    <a:pt x="19" y="153"/>
                  </a:lnTo>
                  <a:lnTo>
                    <a:pt x="19" y="172"/>
                  </a:lnTo>
                  <a:lnTo>
                    <a:pt x="20" y="179"/>
                  </a:lnTo>
                  <a:lnTo>
                    <a:pt x="21" y="183"/>
                  </a:lnTo>
                  <a:lnTo>
                    <a:pt x="21" y="183"/>
                  </a:lnTo>
                  <a:lnTo>
                    <a:pt x="21" y="185"/>
                  </a:lnTo>
                  <a:lnTo>
                    <a:pt x="23" y="186"/>
                  </a:lnTo>
                  <a:lnTo>
                    <a:pt x="23" y="186"/>
                  </a:lnTo>
                  <a:lnTo>
                    <a:pt x="24" y="185"/>
                  </a:lnTo>
                  <a:lnTo>
                    <a:pt x="27" y="181"/>
                  </a:lnTo>
                  <a:lnTo>
                    <a:pt x="27" y="181"/>
                  </a:lnTo>
                  <a:lnTo>
                    <a:pt x="39" y="153"/>
                  </a:lnTo>
                  <a:lnTo>
                    <a:pt x="50" y="127"/>
                  </a:lnTo>
                  <a:lnTo>
                    <a:pt x="58" y="130"/>
                  </a:lnTo>
                  <a:close/>
                  <a:moveTo>
                    <a:pt x="87" y="62"/>
                  </a:moveTo>
                  <a:lnTo>
                    <a:pt x="87" y="62"/>
                  </a:lnTo>
                  <a:lnTo>
                    <a:pt x="93" y="65"/>
                  </a:lnTo>
                  <a:lnTo>
                    <a:pt x="100" y="68"/>
                  </a:lnTo>
                  <a:lnTo>
                    <a:pt x="107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39" y="68"/>
                  </a:lnTo>
                  <a:lnTo>
                    <a:pt x="162" y="65"/>
                  </a:lnTo>
                  <a:lnTo>
                    <a:pt x="162" y="65"/>
                  </a:lnTo>
                  <a:lnTo>
                    <a:pt x="162" y="43"/>
                  </a:lnTo>
                  <a:lnTo>
                    <a:pt x="161" y="26"/>
                  </a:lnTo>
                  <a:lnTo>
                    <a:pt x="161" y="26"/>
                  </a:lnTo>
                  <a:lnTo>
                    <a:pt x="159" y="18"/>
                  </a:lnTo>
                  <a:lnTo>
                    <a:pt x="158" y="14"/>
                  </a:lnTo>
                  <a:lnTo>
                    <a:pt x="153" y="13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2" y="8"/>
                  </a:lnTo>
                  <a:lnTo>
                    <a:pt x="140" y="7"/>
                  </a:lnTo>
                  <a:lnTo>
                    <a:pt x="140" y="5"/>
                  </a:lnTo>
                  <a:lnTo>
                    <a:pt x="140" y="5"/>
                  </a:lnTo>
                  <a:lnTo>
                    <a:pt x="142" y="4"/>
                  </a:lnTo>
                  <a:lnTo>
                    <a:pt x="145" y="1"/>
                  </a:lnTo>
                  <a:lnTo>
                    <a:pt x="149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66" y="0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182" y="4"/>
                  </a:lnTo>
                  <a:lnTo>
                    <a:pt x="185" y="7"/>
                  </a:lnTo>
                  <a:lnTo>
                    <a:pt x="187" y="10"/>
                  </a:lnTo>
                  <a:lnTo>
                    <a:pt x="188" y="13"/>
                  </a:lnTo>
                  <a:lnTo>
                    <a:pt x="188" y="13"/>
                  </a:lnTo>
                  <a:lnTo>
                    <a:pt x="185" y="20"/>
                  </a:lnTo>
                  <a:lnTo>
                    <a:pt x="185" y="20"/>
                  </a:lnTo>
                  <a:lnTo>
                    <a:pt x="184" y="34"/>
                  </a:lnTo>
                  <a:lnTo>
                    <a:pt x="182" y="62"/>
                  </a:lnTo>
                  <a:lnTo>
                    <a:pt x="182" y="62"/>
                  </a:lnTo>
                  <a:lnTo>
                    <a:pt x="195" y="57"/>
                  </a:lnTo>
                  <a:lnTo>
                    <a:pt x="207" y="53"/>
                  </a:lnTo>
                  <a:lnTo>
                    <a:pt x="207" y="53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14" y="50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24" y="50"/>
                  </a:lnTo>
                  <a:lnTo>
                    <a:pt x="229" y="53"/>
                  </a:lnTo>
                  <a:lnTo>
                    <a:pt x="232" y="56"/>
                  </a:lnTo>
                  <a:lnTo>
                    <a:pt x="233" y="62"/>
                  </a:lnTo>
                  <a:lnTo>
                    <a:pt x="233" y="62"/>
                  </a:lnTo>
                  <a:lnTo>
                    <a:pt x="232" y="65"/>
                  </a:lnTo>
                  <a:lnTo>
                    <a:pt x="230" y="66"/>
                  </a:lnTo>
                  <a:lnTo>
                    <a:pt x="222" y="72"/>
                  </a:lnTo>
                  <a:lnTo>
                    <a:pt x="222" y="72"/>
                  </a:lnTo>
                  <a:lnTo>
                    <a:pt x="206" y="76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5" y="170"/>
                  </a:lnTo>
                  <a:lnTo>
                    <a:pt x="185" y="170"/>
                  </a:lnTo>
                  <a:lnTo>
                    <a:pt x="210" y="179"/>
                  </a:lnTo>
                  <a:lnTo>
                    <a:pt x="219" y="185"/>
                  </a:lnTo>
                  <a:lnTo>
                    <a:pt x="227" y="189"/>
                  </a:lnTo>
                  <a:lnTo>
                    <a:pt x="233" y="194"/>
                  </a:lnTo>
                  <a:lnTo>
                    <a:pt x="238" y="199"/>
                  </a:lnTo>
                  <a:lnTo>
                    <a:pt x="239" y="204"/>
                  </a:lnTo>
                  <a:lnTo>
                    <a:pt x="240" y="209"/>
                  </a:lnTo>
                  <a:lnTo>
                    <a:pt x="240" y="209"/>
                  </a:lnTo>
                  <a:lnTo>
                    <a:pt x="239" y="215"/>
                  </a:lnTo>
                  <a:lnTo>
                    <a:pt x="238" y="218"/>
                  </a:lnTo>
                  <a:lnTo>
                    <a:pt x="233" y="221"/>
                  </a:lnTo>
                  <a:lnTo>
                    <a:pt x="229" y="222"/>
                  </a:lnTo>
                  <a:lnTo>
                    <a:pt x="229" y="222"/>
                  </a:lnTo>
                  <a:lnTo>
                    <a:pt x="224" y="221"/>
                  </a:lnTo>
                  <a:lnTo>
                    <a:pt x="217" y="215"/>
                  </a:lnTo>
                  <a:lnTo>
                    <a:pt x="217" y="215"/>
                  </a:lnTo>
                  <a:lnTo>
                    <a:pt x="209" y="207"/>
                  </a:lnTo>
                  <a:lnTo>
                    <a:pt x="201" y="201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2" y="199"/>
                  </a:lnTo>
                  <a:lnTo>
                    <a:pt x="181" y="207"/>
                  </a:lnTo>
                  <a:lnTo>
                    <a:pt x="178" y="212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66" y="224"/>
                  </a:lnTo>
                  <a:lnTo>
                    <a:pt x="158" y="228"/>
                  </a:lnTo>
                  <a:lnTo>
                    <a:pt x="146" y="231"/>
                  </a:lnTo>
                  <a:lnTo>
                    <a:pt x="132" y="233"/>
                  </a:lnTo>
                  <a:lnTo>
                    <a:pt x="132" y="233"/>
                  </a:lnTo>
                  <a:lnTo>
                    <a:pt x="122" y="231"/>
                  </a:lnTo>
                  <a:lnTo>
                    <a:pt x="113" y="230"/>
                  </a:lnTo>
                  <a:lnTo>
                    <a:pt x="106" y="227"/>
                  </a:lnTo>
                  <a:lnTo>
                    <a:pt x="98" y="222"/>
                  </a:lnTo>
                  <a:lnTo>
                    <a:pt x="94" y="218"/>
                  </a:lnTo>
                  <a:lnTo>
                    <a:pt x="90" y="212"/>
                  </a:lnTo>
                  <a:lnTo>
                    <a:pt x="87" y="207"/>
                  </a:lnTo>
                  <a:lnTo>
                    <a:pt x="87" y="199"/>
                  </a:lnTo>
                  <a:lnTo>
                    <a:pt x="87" y="199"/>
                  </a:lnTo>
                  <a:lnTo>
                    <a:pt x="88" y="192"/>
                  </a:lnTo>
                  <a:lnTo>
                    <a:pt x="91" y="185"/>
                  </a:lnTo>
                  <a:lnTo>
                    <a:pt x="95" y="179"/>
                  </a:lnTo>
                  <a:lnTo>
                    <a:pt x="101" y="173"/>
                  </a:lnTo>
                  <a:lnTo>
                    <a:pt x="110" y="170"/>
                  </a:lnTo>
                  <a:lnTo>
                    <a:pt x="119" y="167"/>
                  </a:lnTo>
                  <a:lnTo>
                    <a:pt x="130" y="165"/>
                  </a:lnTo>
                  <a:lnTo>
                    <a:pt x="142" y="165"/>
                  </a:lnTo>
                  <a:lnTo>
                    <a:pt x="142" y="165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2" y="83"/>
                  </a:lnTo>
                  <a:lnTo>
                    <a:pt x="162" y="83"/>
                  </a:lnTo>
                  <a:lnTo>
                    <a:pt x="145" y="86"/>
                  </a:lnTo>
                  <a:lnTo>
                    <a:pt x="126" y="86"/>
                  </a:lnTo>
                  <a:lnTo>
                    <a:pt x="126" y="86"/>
                  </a:lnTo>
                  <a:lnTo>
                    <a:pt x="111" y="85"/>
                  </a:lnTo>
                  <a:lnTo>
                    <a:pt x="100" y="82"/>
                  </a:lnTo>
                  <a:lnTo>
                    <a:pt x="90" y="76"/>
                  </a:lnTo>
                  <a:lnTo>
                    <a:pt x="82" y="68"/>
                  </a:lnTo>
                  <a:lnTo>
                    <a:pt x="87" y="62"/>
                  </a:lnTo>
                  <a:close/>
                  <a:moveTo>
                    <a:pt x="132" y="179"/>
                  </a:moveTo>
                  <a:lnTo>
                    <a:pt x="132" y="179"/>
                  </a:lnTo>
                  <a:lnTo>
                    <a:pt x="119" y="181"/>
                  </a:lnTo>
                  <a:lnTo>
                    <a:pt x="108" y="185"/>
                  </a:lnTo>
                  <a:lnTo>
                    <a:pt x="106" y="186"/>
                  </a:lnTo>
                  <a:lnTo>
                    <a:pt x="103" y="191"/>
                  </a:lnTo>
                  <a:lnTo>
                    <a:pt x="101" y="194"/>
                  </a:lnTo>
                  <a:lnTo>
                    <a:pt x="100" y="198"/>
                  </a:lnTo>
                  <a:lnTo>
                    <a:pt x="100" y="198"/>
                  </a:lnTo>
                  <a:lnTo>
                    <a:pt x="100" y="202"/>
                  </a:lnTo>
                  <a:lnTo>
                    <a:pt x="101" y="205"/>
                  </a:lnTo>
                  <a:lnTo>
                    <a:pt x="104" y="208"/>
                  </a:lnTo>
                  <a:lnTo>
                    <a:pt x="107" y="211"/>
                  </a:lnTo>
                  <a:lnTo>
                    <a:pt x="116" y="214"/>
                  </a:lnTo>
                  <a:lnTo>
                    <a:pt x="127" y="215"/>
                  </a:lnTo>
                  <a:lnTo>
                    <a:pt x="127" y="215"/>
                  </a:lnTo>
                  <a:lnTo>
                    <a:pt x="137" y="215"/>
                  </a:lnTo>
                  <a:lnTo>
                    <a:pt x="145" y="214"/>
                  </a:lnTo>
                  <a:lnTo>
                    <a:pt x="152" y="211"/>
                  </a:lnTo>
                  <a:lnTo>
                    <a:pt x="156" y="207"/>
                  </a:lnTo>
                  <a:lnTo>
                    <a:pt x="156" y="207"/>
                  </a:lnTo>
                  <a:lnTo>
                    <a:pt x="159" y="201"/>
                  </a:lnTo>
                  <a:lnTo>
                    <a:pt x="162" y="196"/>
                  </a:lnTo>
                  <a:lnTo>
                    <a:pt x="162" y="191"/>
                  </a:lnTo>
                  <a:lnTo>
                    <a:pt x="164" y="183"/>
                  </a:lnTo>
                  <a:lnTo>
                    <a:pt x="164" y="183"/>
                  </a:lnTo>
                  <a:lnTo>
                    <a:pt x="148" y="181"/>
                  </a:lnTo>
                  <a:lnTo>
                    <a:pt x="132" y="179"/>
                  </a:lnTo>
                  <a:lnTo>
                    <a:pt x="132" y="17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0" name="Freeform 141"/>
            <p:cNvSpPr>
              <a:spLocks/>
            </p:cNvSpPr>
            <p:nvPr userDrawn="1"/>
          </p:nvSpPr>
          <p:spPr bwMode="auto">
            <a:xfrm>
              <a:off x="3160713" y="1568451"/>
              <a:ext cx="46037" cy="412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22" y="4"/>
                </a:cxn>
                <a:cxn ang="0">
                  <a:pos x="36" y="10"/>
                </a:cxn>
                <a:cxn ang="0">
                  <a:pos x="51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1" y="40"/>
                </a:cxn>
                <a:cxn ang="0">
                  <a:pos x="86" y="50"/>
                </a:cxn>
                <a:cxn ang="0">
                  <a:pos x="87" y="60"/>
                </a:cxn>
                <a:cxn ang="0">
                  <a:pos x="87" y="60"/>
                </a:cxn>
                <a:cxn ang="0">
                  <a:pos x="86" y="66"/>
                </a:cxn>
                <a:cxn ang="0">
                  <a:pos x="83" y="72"/>
                </a:cxn>
                <a:cxn ang="0">
                  <a:pos x="79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7" y="78"/>
                </a:cxn>
                <a:cxn ang="0">
                  <a:pos x="63" y="75"/>
                </a:cxn>
                <a:cxn ang="0">
                  <a:pos x="60" y="72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44" y="46"/>
                </a:cxn>
                <a:cxn ang="0">
                  <a:pos x="31" y="30"/>
                </a:cxn>
                <a:cxn ang="0">
                  <a:pos x="16" y="17"/>
                </a:cxn>
                <a:cxn ang="0">
                  <a:pos x="0" y="7"/>
                </a:cxn>
                <a:cxn ang="0">
                  <a:pos x="5" y="0"/>
                </a:cxn>
              </a:cxnLst>
              <a:rect l="0" t="0" r="r" b="b"/>
              <a:pathLst>
                <a:path w="87" h="78">
                  <a:moveTo>
                    <a:pt x="5" y="0"/>
                  </a:moveTo>
                  <a:lnTo>
                    <a:pt x="5" y="0"/>
                  </a:lnTo>
                  <a:lnTo>
                    <a:pt x="22" y="4"/>
                  </a:lnTo>
                  <a:lnTo>
                    <a:pt x="36" y="10"/>
                  </a:lnTo>
                  <a:lnTo>
                    <a:pt x="51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1" y="40"/>
                  </a:lnTo>
                  <a:lnTo>
                    <a:pt x="86" y="50"/>
                  </a:lnTo>
                  <a:lnTo>
                    <a:pt x="87" y="60"/>
                  </a:lnTo>
                  <a:lnTo>
                    <a:pt x="87" y="60"/>
                  </a:lnTo>
                  <a:lnTo>
                    <a:pt x="86" y="66"/>
                  </a:lnTo>
                  <a:lnTo>
                    <a:pt x="83" y="72"/>
                  </a:lnTo>
                  <a:lnTo>
                    <a:pt x="79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7" y="78"/>
                  </a:lnTo>
                  <a:lnTo>
                    <a:pt x="63" y="75"/>
                  </a:lnTo>
                  <a:lnTo>
                    <a:pt x="60" y="72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44" y="46"/>
                  </a:lnTo>
                  <a:lnTo>
                    <a:pt x="31" y="30"/>
                  </a:lnTo>
                  <a:lnTo>
                    <a:pt x="16" y="17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1" name="Freeform 142"/>
            <p:cNvSpPr>
              <a:spLocks/>
            </p:cNvSpPr>
            <p:nvPr userDrawn="1"/>
          </p:nvSpPr>
          <p:spPr bwMode="auto">
            <a:xfrm>
              <a:off x="3289300" y="1474788"/>
              <a:ext cx="46038" cy="122238"/>
            </a:xfrm>
            <a:custGeom>
              <a:avLst/>
              <a:gdLst/>
              <a:ahLst/>
              <a:cxnLst>
                <a:cxn ang="0">
                  <a:pos x="0" y="232"/>
                </a:cxn>
                <a:cxn ang="0">
                  <a:pos x="0" y="220"/>
                </a:cxn>
                <a:cxn ang="0">
                  <a:pos x="0" y="220"/>
                </a:cxn>
                <a:cxn ang="0">
                  <a:pos x="9" y="220"/>
                </a:cxn>
                <a:cxn ang="0">
                  <a:pos x="16" y="219"/>
                </a:cxn>
                <a:cxn ang="0">
                  <a:pos x="20" y="218"/>
                </a:cxn>
                <a:cxn ang="0">
                  <a:pos x="25" y="213"/>
                </a:cxn>
                <a:cxn ang="0">
                  <a:pos x="26" y="207"/>
                </a:cxn>
                <a:cxn ang="0">
                  <a:pos x="27" y="199"/>
                </a:cxn>
                <a:cxn ang="0">
                  <a:pos x="27" y="170"/>
                </a:cxn>
                <a:cxn ang="0">
                  <a:pos x="27" y="63"/>
                </a:cxn>
                <a:cxn ang="0">
                  <a:pos x="27" y="63"/>
                </a:cxn>
                <a:cxn ang="0">
                  <a:pos x="27" y="34"/>
                </a:cxn>
                <a:cxn ang="0">
                  <a:pos x="26" y="25"/>
                </a:cxn>
                <a:cxn ang="0">
                  <a:pos x="25" y="18"/>
                </a:cxn>
                <a:cxn ang="0">
                  <a:pos x="20" y="15"/>
                </a:cxn>
                <a:cxn ang="0">
                  <a:pos x="16" y="12"/>
                </a:cxn>
                <a:cxn ang="0">
                  <a:pos x="9" y="12"/>
                </a:cxn>
                <a:cxn ang="0">
                  <a:pos x="0" y="11"/>
                </a:cxn>
                <a:cxn ang="0">
                  <a:pos x="0" y="0"/>
                </a:cxn>
                <a:cxn ang="0">
                  <a:pos x="85" y="0"/>
                </a:cxn>
                <a:cxn ang="0">
                  <a:pos x="85" y="11"/>
                </a:cxn>
                <a:cxn ang="0">
                  <a:pos x="85" y="11"/>
                </a:cxn>
                <a:cxn ang="0">
                  <a:pos x="77" y="12"/>
                </a:cxn>
                <a:cxn ang="0">
                  <a:pos x="71" y="12"/>
                </a:cxn>
                <a:cxn ang="0">
                  <a:pos x="65" y="15"/>
                </a:cxn>
                <a:cxn ang="0">
                  <a:pos x="62" y="18"/>
                </a:cxn>
                <a:cxn ang="0">
                  <a:pos x="61" y="25"/>
                </a:cxn>
                <a:cxn ang="0">
                  <a:pos x="59" y="34"/>
                </a:cxn>
                <a:cxn ang="0">
                  <a:pos x="59" y="63"/>
                </a:cxn>
                <a:cxn ang="0">
                  <a:pos x="59" y="170"/>
                </a:cxn>
                <a:cxn ang="0">
                  <a:pos x="59" y="170"/>
                </a:cxn>
                <a:cxn ang="0">
                  <a:pos x="59" y="199"/>
                </a:cxn>
                <a:cxn ang="0">
                  <a:pos x="61" y="207"/>
                </a:cxn>
                <a:cxn ang="0">
                  <a:pos x="62" y="213"/>
                </a:cxn>
                <a:cxn ang="0">
                  <a:pos x="65" y="218"/>
                </a:cxn>
                <a:cxn ang="0">
                  <a:pos x="71" y="219"/>
                </a:cxn>
                <a:cxn ang="0">
                  <a:pos x="77" y="220"/>
                </a:cxn>
                <a:cxn ang="0">
                  <a:pos x="85" y="220"/>
                </a:cxn>
                <a:cxn ang="0">
                  <a:pos x="85" y="232"/>
                </a:cxn>
                <a:cxn ang="0">
                  <a:pos x="0" y="232"/>
                </a:cxn>
              </a:cxnLst>
              <a:rect l="0" t="0" r="r" b="b"/>
              <a:pathLst>
                <a:path w="85" h="232">
                  <a:moveTo>
                    <a:pt x="0" y="232"/>
                  </a:moveTo>
                  <a:lnTo>
                    <a:pt x="0" y="220"/>
                  </a:lnTo>
                  <a:lnTo>
                    <a:pt x="0" y="220"/>
                  </a:lnTo>
                  <a:lnTo>
                    <a:pt x="9" y="220"/>
                  </a:lnTo>
                  <a:lnTo>
                    <a:pt x="16" y="219"/>
                  </a:lnTo>
                  <a:lnTo>
                    <a:pt x="20" y="218"/>
                  </a:lnTo>
                  <a:lnTo>
                    <a:pt x="25" y="213"/>
                  </a:lnTo>
                  <a:lnTo>
                    <a:pt x="26" y="207"/>
                  </a:lnTo>
                  <a:lnTo>
                    <a:pt x="27" y="199"/>
                  </a:lnTo>
                  <a:lnTo>
                    <a:pt x="27" y="170"/>
                  </a:lnTo>
                  <a:lnTo>
                    <a:pt x="27" y="63"/>
                  </a:lnTo>
                  <a:lnTo>
                    <a:pt x="27" y="63"/>
                  </a:lnTo>
                  <a:lnTo>
                    <a:pt x="27" y="34"/>
                  </a:lnTo>
                  <a:lnTo>
                    <a:pt x="26" y="25"/>
                  </a:lnTo>
                  <a:lnTo>
                    <a:pt x="25" y="18"/>
                  </a:lnTo>
                  <a:lnTo>
                    <a:pt x="20" y="15"/>
                  </a:lnTo>
                  <a:lnTo>
                    <a:pt x="16" y="12"/>
                  </a:lnTo>
                  <a:lnTo>
                    <a:pt x="9" y="12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77" y="12"/>
                  </a:lnTo>
                  <a:lnTo>
                    <a:pt x="71" y="12"/>
                  </a:lnTo>
                  <a:lnTo>
                    <a:pt x="65" y="15"/>
                  </a:lnTo>
                  <a:lnTo>
                    <a:pt x="62" y="18"/>
                  </a:lnTo>
                  <a:lnTo>
                    <a:pt x="61" y="25"/>
                  </a:lnTo>
                  <a:lnTo>
                    <a:pt x="59" y="34"/>
                  </a:lnTo>
                  <a:lnTo>
                    <a:pt x="59" y="63"/>
                  </a:lnTo>
                  <a:lnTo>
                    <a:pt x="59" y="170"/>
                  </a:lnTo>
                  <a:lnTo>
                    <a:pt x="59" y="170"/>
                  </a:lnTo>
                  <a:lnTo>
                    <a:pt x="59" y="199"/>
                  </a:lnTo>
                  <a:lnTo>
                    <a:pt x="61" y="207"/>
                  </a:lnTo>
                  <a:lnTo>
                    <a:pt x="62" y="213"/>
                  </a:lnTo>
                  <a:lnTo>
                    <a:pt x="65" y="218"/>
                  </a:lnTo>
                  <a:lnTo>
                    <a:pt x="71" y="219"/>
                  </a:lnTo>
                  <a:lnTo>
                    <a:pt x="77" y="220"/>
                  </a:lnTo>
                  <a:lnTo>
                    <a:pt x="85" y="220"/>
                  </a:lnTo>
                  <a:lnTo>
                    <a:pt x="8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2" name="Freeform 143"/>
            <p:cNvSpPr>
              <a:spLocks/>
            </p:cNvSpPr>
            <p:nvPr userDrawn="1"/>
          </p:nvSpPr>
          <p:spPr bwMode="auto">
            <a:xfrm>
              <a:off x="3355975" y="1474788"/>
              <a:ext cx="100013" cy="122238"/>
            </a:xfrm>
            <a:custGeom>
              <a:avLst/>
              <a:gdLst/>
              <a:ahLst/>
              <a:cxnLst>
                <a:cxn ang="0">
                  <a:pos x="178" y="53"/>
                </a:cxn>
                <a:cxn ang="0">
                  <a:pos x="178" y="53"/>
                </a:cxn>
                <a:cxn ang="0">
                  <a:pos x="175" y="37"/>
                </a:cxn>
                <a:cxn ang="0">
                  <a:pos x="175" y="37"/>
                </a:cxn>
                <a:cxn ang="0">
                  <a:pos x="174" y="31"/>
                </a:cxn>
                <a:cxn ang="0">
                  <a:pos x="171" y="25"/>
                </a:cxn>
                <a:cxn ang="0">
                  <a:pos x="168" y="21"/>
                </a:cxn>
                <a:cxn ang="0">
                  <a:pos x="163" y="18"/>
                </a:cxn>
                <a:cxn ang="0">
                  <a:pos x="158" y="15"/>
                </a:cxn>
                <a:cxn ang="0">
                  <a:pos x="152" y="13"/>
                </a:cxn>
                <a:cxn ang="0">
                  <a:pos x="133" y="12"/>
                </a:cxn>
                <a:cxn ang="0">
                  <a:pos x="110" y="12"/>
                </a:cxn>
                <a:cxn ang="0">
                  <a:pos x="110" y="170"/>
                </a:cxn>
                <a:cxn ang="0">
                  <a:pos x="110" y="170"/>
                </a:cxn>
                <a:cxn ang="0">
                  <a:pos x="110" y="199"/>
                </a:cxn>
                <a:cxn ang="0">
                  <a:pos x="111" y="207"/>
                </a:cxn>
                <a:cxn ang="0">
                  <a:pos x="114" y="213"/>
                </a:cxn>
                <a:cxn ang="0">
                  <a:pos x="118" y="218"/>
                </a:cxn>
                <a:cxn ang="0">
                  <a:pos x="124" y="219"/>
                </a:cxn>
                <a:cxn ang="0">
                  <a:pos x="133" y="220"/>
                </a:cxn>
                <a:cxn ang="0">
                  <a:pos x="145" y="220"/>
                </a:cxn>
                <a:cxn ang="0">
                  <a:pos x="145" y="232"/>
                </a:cxn>
                <a:cxn ang="0">
                  <a:pos x="45" y="232"/>
                </a:cxn>
                <a:cxn ang="0">
                  <a:pos x="45" y="220"/>
                </a:cxn>
                <a:cxn ang="0">
                  <a:pos x="45" y="220"/>
                </a:cxn>
                <a:cxn ang="0">
                  <a:pos x="55" y="220"/>
                </a:cxn>
                <a:cxn ang="0">
                  <a:pos x="63" y="219"/>
                </a:cxn>
                <a:cxn ang="0">
                  <a:pos x="69" y="218"/>
                </a:cxn>
                <a:cxn ang="0">
                  <a:pos x="74" y="213"/>
                </a:cxn>
                <a:cxn ang="0">
                  <a:pos x="76" y="207"/>
                </a:cxn>
                <a:cxn ang="0">
                  <a:pos x="78" y="199"/>
                </a:cxn>
                <a:cxn ang="0">
                  <a:pos x="79" y="170"/>
                </a:cxn>
                <a:cxn ang="0">
                  <a:pos x="79" y="12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37" y="13"/>
                </a:cxn>
                <a:cxn ang="0">
                  <a:pos x="30" y="15"/>
                </a:cxn>
                <a:cxn ang="0">
                  <a:pos x="26" y="18"/>
                </a:cxn>
                <a:cxn ang="0">
                  <a:pos x="21" y="21"/>
                </a:cxn>
                <a:cxn ang="0">
                  <a:pos x="18" y="25"/>
                </a:cxn>
                <a:cxn ang="0">
                  <a:pos x="16" y="31"/>
                </a:cxn>
                <a:cxn ang="0">
                  <a:pos x="14" y="37"/>
                </a:cxn>
                <a:cxn ang="0">
                  <a:pos x="14" y="37"/>
                </a:cxn>
                <a:cxn ang="0">
                  <a:pos x="11" y="53"/>
                </a:cxn>
                <a:cxn ang="0">
                  <a:pos x="0" y="53"/>
                </a:cxn>
                <a:cxn ang="0">
                  <a:pos x="0" y="0"/>
                </a:cxn>
                <a:cxn ang="0">
                  <a:pos x="190" y="0"/>
                </a:cxn>
                <a:cxn ang="0">
                  <a:pos x="190" y="53"/>
                </a:cxn>
                <a:cxn ang="0">
                  <a:pos x="178" y="53"/>
                </a:cxn>
              </a:cxnLst>
              <a:rect l="0" t="0" r="r" b="b"/>
              <a:pathLst>
                <a:path w="190" h="232">
                  <a:moveTo>
                    <a:pt x="178" y="53"/>
                  </a:moveTo>
                  <a:lnTo>
                    <a:pt x="178" y="53"/>
                  </a:lnTo>
                  <a:lnTo>
                    <a:pt x="175" y="37"/>
                  </a:lnTo>
                  <a:lnTo>
                    <a:pt x="175" y="37"/>
                  </a:lnTo>
                  <a:lnTo>
                    <a:pt x="174" y="31"/>
                  </a:lnTo>
                  <a:lnTo>
                    <a:pt x="171" y="25"/>
                  </a:lnTo>
                  <a:lnTo>
                    <a:pt x="168" y="21"/>
                  </a:lnTo>
                  <a:lnTo>
                    <a:pt x="163" y="18"/>
                  </a:lnTo>
                  <a:lnTo>
                    <a:pt x="158" y="15"/>
                  </a:lnTo>
                  <a:lnTo>
                    <a:pt x="152" y="13"/>
                  </a:lnTo>
                  <a:lnTo>
                    <a:pt x="133" y="12"/>
                  </a:lnTo>
                  <a:lnTo>
                    <a:pt x="110" y="12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0" y="199"/>
                  </a:lnTo>
                  <a:lnTo>
                    <a:pt x="111" y="207"/>
                  </a:lnTo>
                  <a:lnTo>
                    <a:pt x="114" y="213"/>
                  </a:lnTo>
                  <a:lnTo>
                    <a:pt x="118" y="218"/>
                  </a:lnTo>
                  <a:lnTo>
                    <a:pt x="124" y="219"/>
                  </a:lnTo>
                  <a:lnTo>
                    <a:pt x="133" y="220"/>
                  </a:lnTo>
                  <a:lnTo>
                    <a:pt x="145" y="220"/>
                  </a:lnTo>
                  <a:lnTo>
                    <a:pt x="145" y="232"/>
                  </a:lnTo>
                  <a:lnTo>
                    <a:pt x="45" y="232"/>
                  </a:lnTo>
                  <a:lnTo>
                    <a:pt x="45" y="220"/>
                  </a:lnTo>
                  <a:lnTo>
                    <a:pt x="45" y="220"/>
                  </a:lnTo>
                  <a:lnTo>
                    <a:pt x="55" y="220"/>
                  </a:lnTo>
                  <a:lnTo>
                    <a:pt x="63" y="219"/>
                  </a:lnTo>
                  <a:lnTo>
                    <a:pt x="69" y="218"/>
                  </a:lnTo>
                  <a:lnTo>
                    <a:pt x="74" y="213"/>
                  </a:lnTo>
                  <a:lnTo>
                    <a:pt x="76" y="207"/>
                  </a:lnTo>
                  <a:lnTo>
                    <a:pt x="78" y="199"/>
                  </a:lnTo>
                  <a:lnTo>
                    <a:pt x="79" y="170"/>
                  </a:lnTo>
                  <a:lnTo>
                    <a:pt x="79" y="12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37" y="13"/>
                  </a:lnTo>
                  <a:lnTo>
                    <a:pt x="30" y="15"/>
                  </a:lnTo>
                  <a:lnTo>
                    <a:pt x="26" y="18"/>
                  </a:lnTo>
                  <a:lnTo>
                    <a:pt x="21" y="21"/>
                  </a:lnTo>
                  <a:lnTo>
                    <a:pt x="18" y="25"/>
                  </a:lnTo>
                  <a:lnTo>
                    <a:pt x="16" y="31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1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190" y="0"/>
                  </a:lnTo>
                  <a:lnTo>
                    <a:pt x="190" y="53"/>
                  </a:lnTo>
                  <a:lnTo>
                    <a:pt x="178" y="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3" name="Freeform 144"/>
            <p:cNvSpPr>
              <a:spLocks/>
            </p:cNvSpPr>
            <p:nvPr userDrawn="1"/>
          </p:nvSpPr>
          <p:spPr bwMode="auto">
            <a:xfrm>
              <a:off x="3481388" y="1466851"/>
              <a:ext cx="93662" cy="131762"/>
            </a:xfrm>
            <a:custGeom>
              <a:avLst/>
              <a:gdLst/>
              <a:ahLst/>
              <a:cxnLst>
                <a:cxn ang="0">
                  <a:pos x="54" y="91"/>
                </a:cxn>
                <a:cxn ang="0">
                  <a:pos x="51" y="39"/>
                </a:cxn>
                <a:cxn ang="0">
                  <a:pos x="51" y="29"/>
                </a:cxn>
                <a:cxn ang="0">
                  <a:pos x="50" y="23"/>
                </a:cxn>
                <a:cxn ang="0">
                  <a:pos x="42" y="14"/>
                </a:cxn>
                <a:cxn ang="0">
                  <a:pos x="31" y="7"/>
                </a:cxn>
                <a:cxn ang="0">
                  <a:pos x="31" y="6"/>
                </a:cxn>
                <a:cxn ang="0">
                  <a:pos x="31" y="4"/>
                </a:cxn>
                <a:cxn ang="0">
                  <a:pos x="41" y="0"/>
                </a:cxn>
                <a:cxn ang="0">
                  <a:pos x="53" y="1"/>
                </a:cxn>
                <a:cxn ang="0">
                  <a:pos x="66" y="6"/>
                </a:cxn>
                <a:cxn ang="0">
                  <a:pos x="76" y="12"/>
                </a:cxn>
                <a:cxn ang="0">
                  <a:pos x="79" y="19"/>
                </a:cxn>
                <a:cxn ang="0">
                  <a:pos x="77" y="27"/>
                </a:cxn>
                <a:cxn ang="0">
                  <a:pos x="74" y="43"/>
                </a:cxn>
                <a:cxn ang="0">
                  <a:pos x="74" y="68"/>
                </a:cxn>
                <a:cxn ang="0">
                  <a:pos x="74" y="88"/>
                </a:cxn>
                <a:cxn ang="0">
                  <a:pos x="77" y="106"/>
                </a:cxn>
                <a:cxn ang="0">
                  <a:pos x="84" y="110"/>
                </a:cxn>
                <a:cxn ang="0">
                  <a:pos x="89" y="110"/>
                </a:cxn>
                <a:cxn ang="0">
                  <a:pos x="98" y="106"/>
                </a:cxn>
                <a:cxn ang="0">
                  <a:pos x="131" y="90"/>
                </a:cxn>
                <a:cxn ang="0">
                  <a:pos x="144" y="87"/>
                </a:cxn>
                <a:cxn ang="0">
                  <a:pos x="150" y="88"/>
                </a:cxn>
                <a:cxn ang="0">
                  <a:pos x="158" y="94"/>
                </a:cxn>
                <a:cxn ang="0">
                  <a:pos x="160" y="98"/>
                </a:cxn>
                <a:cxn ang="0">
                  <a:pos x="157" y="106"/>
                </a:cxn>
                <a:cxn ang="0">
                  <a:pos x="150" y="111"/>
                </a:cxn>
                <a:cxn ang="0">
                  <a:pos x="138" y="116"/>
                </a:cxn>
                <a:cxn ang="0">
                  <a:pos x="121" y="120"/>
                </a:cxn>
                <a:cxn ang="0">
                  <a:pos x="77" y="136"/>
                </a:cxn>
                <a:cxn ang="0">
                  <a:pos x="45" y="153"/>
                </a:cxn>
                <a:cxn ang="0">
                  <a:pos x="25" y="174"/>
                </a:cxn>
                <a:cxn ang="0">
                  <a:pos x="18" y="190"/>
                </a:cxn>
                <a:cxn ang="0">
                  <a:pos x="18" y="194"/>
                </a:cxn>
                <a:cxn ang="0">
                  <a:pos x="21" y="207"/>
                </a:cxn>
                <a:cxn ang="0">
                  <a:pos x="31" y="216"/>
                </a:cxn>
                <a:cxn ang="0">
                  <a:pos x="51" y="221"/>
                </a:cxn>
                <a:cxn ang="0">
                  <a:pos x="80" y="223"/>
                </a:cxn>
                <a:cxn ang="0">
                  <a:pos x="113" y="221"/>
                </a:cxn>
                <a:cxn ang="0">
                  <a:pos x="154" y="216"/>
                </a:cxn>
                <a:cxn ang="0">
                  <a:pos x="163" y="216"/>
                </a:cxn>
                <a:cxn ang="0">
                  <a:pos x="169" y="217"/>
                </a:cxn>
                <a:cxn ang="0">
                  <a:pos x="176" y="224"/>
                </a:cxn>
                <a:cxn ang="0">
                  <a:pos x="177" y="230"/>
                </a:cxn>
                <a:cxn ang="0">
                  <a:pos x="173" y="239"/>
                </a:cxn>
                <a:cxn ang="0">
                  <a:pos x="163" y="243"/>
                </a:cxn>
                <a:cxn ang="0">
                  <a:pos x="151" y="245"/>
                </a:cxn>
                <a:cxn ang="0">
                  <a:pos x="96" y="248"/>
                </a:cxn>
                <a:cxn ang="0">
                  <a:pos x="71" y="246"/>
                </a:cxn>
                <a:cxn ang="0">
                  <a:pos x="35" y="240"/>
                </a:cxn>
                <a:cxn ang="0">
                  <a:pos x="22" y="234"/>
                </a:cxn>
                <a:cxn ang="0">
                  <a:pos x="5" y="219"/>
                </a:cxn>
                <a:cxn ang="0">
                  <a:pos x="0" y="197"/>
                </a:cxn>
                <a:cxn ang="0">
                  <a:pos x="0" y="187"/>
                </a:cxn>
                <a:cxn ang="0">
                  <a:pos x="9" y="168"/>
                </a:cxn>
                <a:cxn ang="0">
                  <a:pos x="25" y="149"/>
                </a:cxn>
                <a:cxn ang="0">
                  <a:pos x="51" y="130"/>
                </a:cxn>
                <a:cxn ang="0">
                  <a:pos x="69" y="120"/>
                </a:cxn>
                <a:cxn ang="0">
                  <a:pos x="57" y="110"/>
                </a:cxn>
                <a:cxn ang="0">
                  <a:pos x="54" y="91"/>
                </a:cxn>
              </a:cxnLst>
              <a:rect l="0" t="0" r="r" b="b"/>
              <a:pathLst>
                <a:path w="177" h="248">
                  <a:moveTo>
                    <a:pt x="54" y="91"/>
                  </a:moveTo>
                  <a:lnTo>
                    <a:pt x="54" y="91"/>
                  </a:lnTo>
                  <a:lnTo>
                    <a:pt x="51" y="65"/>
                  </a:lnTo>
                  <a:lnTo>
                    <a:pt x="51" y="39"/>
                  </a:lnTo>
                  <a:lnTo>
                    <a:pt x="51" y="39"/>
                  </a:lnTo>
                  <a:lnTo>
                    <a:pt x="51" y="29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47" y="19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1" y="4"/>
                  </a:lnTo>
                  <a:lnTo>
                    <a:pt x="34" y="1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3" y="1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71" y="9"/>
                  </a:lnTo>
                  <a:lnTo>
                    <a:pt x="76" y="12"/>
                  </a:lnTo>
                  <a:lnTo>
                    <a:pt x="79" y="14"/>
                  </a:lnTo>
                  <a:lnTo>
                    <a:pt x="79" y="19"/>
                  </a:lnTo>
                  <a:lnTo>
                    <a:pt x="79" y="19"/>
                  </a:lnTo>
                  <a:lnTo>
                    <a:pt x="77" y="27"/>
                  </a:lnTo>
                  <a:lnTo>
                    <a:pt x="77" y="27"/>
                  </a:lnTo>
                  <a:lnTo>
                    <a:pt x="74" y="43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88"/>
                  </a:lnTo>
                  <a:lnTo>
                    <a:pt x="74" y="88"/>
                  </a:lnTo>
                  <a:lnTo>
                    <a:pt x="76" y="98"/>
                  </a:lnTo>
                  <a:lnTo>
                    <a:pt x="77" y="106"/>
                  </a:lnTo>
                  <a:lnTo>
                    <a:pt x="80" y="110"/>
                  </a:lnTo>
                  <a:lnTo>
                    <a:pt x="84" y="110"/>
                  </a:lnTo>
                  <a:lnTo>
                    <a:pt x="84" y="110"/>
                  </a:lnTo>
                  <a:lnTo>
                    <a:pt x="89" y="110"/>
                  </a:lnTo>
                  <a:lnTo>
                    <a:pt x="98" y="106"/>
                  </a:lnTo>
                  <a:lnTo>
                    <a:pt x="98" y="106"/>
                  </a:lnTo>
                  <a:lnTo>
                    <a:pt x="131" y="90"/>
                  </a:lnTo>
                  <a:lnTo>
                    <a:pt x="131" y="90"/>
                  </a:lnTo>
                  <a:lnTo>
                    <a:pt x="138" y="87"/>
                  </a:lnTo>
                  <a:lnTo>
                    <a:pt x="144" y="87"/>
                  </a:lnTo>
                  <a:lnTo>
                    <a:pt x="144" y="87"/>
                  </a:lnTo>
                  <a:lnTo>
                    <a:pt x="150" y="88"/>
                  </a:lnTo>
                  <a:lnTo>
                    <a:pt x="154" y="90"/>
                  </a:lnTo>
                  <a:lnTo>
                    <a:pt x="158" y="94"/>
                  </a:lnTo>
                  <a:lnTo>
                    <a:pt x="160" y="98"/>
                  </a:lnTo>
                  <a:lnTo>
                    <a:pt x="160" y="98"/>
                  </a:lnTo>
                  <a:lnTo>
                    <a:pt x="158" y="103"/>
                  </a:lnTo>
                  <a:lnTo>
                    <a:pt x="157" y="106"/>
                  </a:lnTo>
                  <a:lnTo>
                    <a:pt x="154" y="109"/>
                  </a:lnTo>
                  <a:lnTo>
                    <a:pt x="150" y="111"/>
                  </a:lnTo>
                  <a:lnTo>
                    <a:pt x="150" y="111"/>
                  </a:lnTo>
                  <a:lnTo>
                    <a:pt x="138" y="116"/>
                  </a:lnTo>
                  <a:lnTo>
                    <a:pt x="121" y="120"/>
                  </a:lnTo>
                  <a:lnTo>
                    <a:pt x="121" y="120"/>
                  </a:lnTo>
                  <a:lnTo>
                    <a:pt x="98" y="127"/>
                  </a:lnTo>
                  <a:lnTo>
                    <a:pt x="77" y="136"/>
                  </a:lnTo>
                  <a:lnTo>
                    <a:pt x="60" y="145"/>
                  </a:lnTo>
                  <a:lnTo>
                    <a:pt x="45" y="153"/>
                  </a:lnTo>
                  <a:lnTo>
                    <a:pt x="34" y="164"/>
                  </a:lnTo>
                  <a:lnTo>
                    <a:pt x="25" y="174"/>
                  </a:lnTo>
                  <a:lnTo>
                    <a:pt x="19" y="184"/>
                  </a:lnTo>
                  <a:lnTo>
                    <a:pt x="18" y="190"/>
                  </a:lnTo>
                  <a:lnTo>
                    <a:pt x="18" y="194"/>
                  </a:lnTo>
                  <a:lnTo>
                    <a:pt x="18" y="194"/>
                  </a:lnTo>
                  <a:lnTo>
                    <a:pt x="18" y="201"/>
                  </a:lnTo>
                  <a:lnTo>
                    <a:pt x="21" y="207"/>
                  </a:lnTo>
                  <a:lnTo>
                    <a:pt x="25" y="211"/>
                  </a:lnTo>
                  <a:lnTo>
                    <a:pt x="31" y="216"/>
                  </a:lnTo>
                  <a:lnTo>
                    <a:pt x="40" y="219"/>
                  </a:lnTo>
                  <a:lnTo>
                    <a:pt x="51" y="221"/>
                  </a:lnTo>
                  <a:lnTo>
                    <a:pt x="64" y="223"/>
                  </a:lnTo>
                  <a:lnTo>
                    <a:pt x="80" y="223"/>
                  </a:lnTo>
                  <a:lnTo>
                    <a:pt x="80" y="223"/>
                  </a:lnTo>
                  <a:lnTo>
                    <a:pt x="113" y="221"/>
                  </a:lnTo>
                  <a:lnTo>
                    <a:pt x="134" y="220"/>
                  </a:lnTo>
                  <a:lnTo>
                    <a:pt x="154" y="216"/>
                  </a:lnTo>
                  <a:lnTo>
                    <a:pt x="154" y="216"/>
                  </a:lnTo>
                  <a:lnTo>
                    <a:pt x="163" y="216"/>
                  </a:lnTo>
                  <a:lnTo>
                    <a:pt x="163" y="216"/>
                  </a:lnTo>
                  <a:lnTo>
                    <a:pt x="169" y="217"/>
                  </a:lnTo>
                  <a:lnTo>
                    <a:pt x="173" y="220"/>
                  </a:lnTo>
                  <a:lnTo>
                    <a:pt x="176" y="224"/>
                  </a:lnTo>
                  <a:lnTo>
                    <a:pt x="177" y="230"/>
                  </a:lnTo>
                  <a:lnTo>
                    <a:pt x="177" y="230"/>
                  </a:lnTo>
                  <a:lnTo>
                    <a:pt x="176" y="234"/>
                  </a:lnTo>
                  <a:lnTo>
                    <a:pt x="173" y="239"/>
                  </a:lnTo>
                  <a:lnTo>
                    <a:pt x="169" y="242"/>
                  </a:lnTo>
                  <a:lnTo>
                    <a:pt x="163" y="243"/>
                  </a:lnTo>
                  <a:lnTo>
                    <a:pt x="163" y="243"/>
                  </a:lnTo>
                  <a:lnTo>
                    <a:pt x="151" y="245"/>
                  </a:lnTo>
                  <a:lnTo>
                    <a:pt x="134" y="246"/>
                  </a:lnTo>
                  <a:lnTo>
                    <a:pt x="96" y="248"/>
                  </a:lnTo>
                  <a:lnTo>
                    <a:pt x="96" y="248"/>
                  </a:lnTo>
                  <a:lnTo>
                    <a:pt x="71" y="246"/>
                  </a:lnTo>
                  <a:lnTo>
                    <a:pt x="53" y="245"/>
                  </a:lnTo>
                  <a:lnTo>
                    <a:pt x="35" y="240"/>
                  </a:lnTo>
                  <a:lnTo>
                    <a:pt x="22" y="234"/>
                  </a:lnTo>
                  <a:lnTo>
                    <a:pt x="22" y="234"/>
                  </a:lnTo>
                  <a:lnTo>
                    <a:pt x="12" y="227"/>
                  </a:lnTo>
                  <a:lnTo>
                    <a:pt x="5" y="219"/>
                  </a:lnTo>
                  <a:lnTo>
                    <a:pt x="2" y="208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187"/>
                  </a:lnTo>
                  <a:lnTo>
                    <a:pt x="3" y="178"/>
                  </a:lnTo>
                  <a:lnTo>
                    <a:pt x="9" y="168"/>
                  </a:lnTo>
                  <a:lnTo>
                    <a:pt x="16" y="159"/>
                  </a:lnTo>
                  <a:lnTo>
                    <a:pt x="25" y="149"/>
                  </a:lnTo>
                  <a:lnTo>
                    <a:pt x="38" y="140"/>
                  </a:lnTo>
                  <a:lnTo>
                    <a:pt x="51" y="130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61" y="116"/>
                  </a:lnTo>
                  <a:lnTo>
                    <a:pt x="57" y="110"/>
                  </a:lnTo>
                  <a:lnTo>
                    <a:pt x="55" y="101"/>
                  </a:lnTo>
                  <a:lnTo>
                    <a:pt x="54" y="91"/>
                  </a:lnTo>
                  <a:lnTo>
                    <a:pt x="54" y="9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4" name="Freeform 145"/>
            <p:cNvSpPr>
              <a:spLocks noEditPoints="1"/>
            </p:cNvSpPr>
            <p:nvPr userDrawn="1"/>
          </p:nvSpPr>
          <p:spPr bwMode="auto">
            <a:xfrm>
              <a:off x="3611563" y="1458913"/>
              <a:ext cx="147637" cy="150813"/>
            </a:xfrm>
            <a:custGeom>
              <a:avLst/>
              <a:gdLst/>
              <a:ahLst/>
              <a:cxnLst>
                <a:cxn ang="0">
                  <a:pos x="79" y="31"/>
                </a:cxn>
                <a:cxn ang="0">
                  <a:pos x="95" y="3"/>
                </a:cxn>
                <a:cxn ang="0">
                  <a:pos x="115" y="9"/>
                </a:cxn>
                <a:cxn ang="0">
                  <a:pos x="101" y="54"/>
                </a:cxn>
                <a:cxn ang="0">
                  <a:pos x="147" y="34"/>
                </a:cxn>
                <a:cxn ang="0">
                  <a:pos x="173" y="63"/>
                </a:cxn>
                <a:cxn ang="0">
                  <a:pos x="101" y="64"/>
                </a:cxn>
                <a:cxn ang="0">
                  <a:pos x="101" y="80"/>
                </a:cxn>
                <a:cxn ang="0">
                  <a:pos x="101" y="103"/>
                </a:cxn>
                <a:cxn ang="0">
                  <a:pos x="156" y="82"/>
                </a:cxn>
                <a:cxn ang="0">
                  <a:pos x="182" y="110"/>
                </a:cxn>
                <a:cxn ang="0">
                  <a:pos x="101" y="113"/>
                </a:cxn>
                <a:cxn ang="0">
                  <a:pos x="145" y="135"/>
                </a:cxn>
                <a:cxn ang="0">
                  <a:pos x="167" y="151"/>
                </a:cxn>
                <a:cxn ang="0">
                  <a:pos x="167" y="158"/>
                </a:cxn>
                <a:cxn ang="0">
                  <a:pos x="160" y="236"/>
                </a:cxn>
                <a:cxn ang="0">
                  <a:pos x="156" y="249"/>
                </a:cxn>
                <a:cxn ang="0">
                  <a:pos x="130" y="260"/>
                </a:cxn>
                <a:cxn ang="0">
                  <a:pos x="118" y="244"/>
                </a:cxn>
                <a:cxn ang="0">
                  <a:pos x="130" y="236"/>
                </a:cxn>
                <a:cxn ang="0">
                  <a:pos x="135" y="235"/>
                </a:cxn>
                <a:cxn ang="0">
                  <a:pos x="102" y="160"/>
                </a:cxn>
                <a:cxn ang="0">
                  <a:pos x="99" y="281"/>
                </a:cxn>
                <a:cxn ang="0">
                  <a:pos x="83" y="283"/>
                </a:cxn>
                <a:cxn ang="0">
                  <a:pos x="77" y="277"/>
                </a:cxn>
                <a:cxn ang="0">
                  <a:pos x="44" y="258"/>
                </a:cxn>
                <a:cxn ang="0">
                  <a:pos x="41" y="264"/>
                </a:cxn>
                <a:cxn ang="0">
                  <a:pos x="21" y="264"/>
                </a:cxn>
                <a:cxn ang="0">
                  <a:pos x="21" y="163"/>
                </a:cxn>
                <a:cxn ang="0">
                  <a:pos x="47" y="148"/>
                </a:cxn>
                <a:cxn ang="0">
                  <a:pos x="24" y="113"/>
                </a:cxn>
                <a:cxn ang="0">
                  <a:pos x="25" y="103"/>
                </a:cxn>
                <a:cxn ang="0">
                  <a:pos x="31" y="64"/>
                </a:cxn>
                <a:cxn ang="0">
                  <a:pos x="0" y="87"/>
                </a:cxn>
                <a:cxn ang="0">
                  <a:pos x="34" y="21"/>
                </a:cxn>
                <a:cxn ang="0">
                  <a:pos x="72" y="18"/>
                </a:cxn>
                <a:cxn ang="0">
                  <a:pos x="69" y="25"/>
                </a:cxn>
                <a:cxn ang="0">
                  <a:pos x="40" y="54"/>
                </a:cxn>
                <a:cxn ang="0">
                  <a:pos x="224" y="34"/>
                </a:cxn>
                <a:cxn ang="0">
                  <a:pos x="211" y="84"/>
                </a:cxn>
                <a:cxn ang="0">
                  <a:pos x="211" y="213"/>
                </a:cxn>
                <a:cxn ang="0">
                  <a:pos x="193" y="216"/>
                </a:cxn>
                <a:cxn ang="0">
                  <a:pos x="188" y="210"/>
                </a:cxn>
                <a:cxn ang="0">
                  <a:pos x="188" y="22"/>
                </a:cxn>
                <a:cxn ang="0">
                  <a:pos x="222" y="28"/>
                </a:cxn>
                <a:cxn ang="0">
                  <a:pos x="244" y="31"/>
                </a:cxn>
                <a:cxn ang="0">
                  <a:pos x="280" y="8"/>
                </a:cxn>
                <a:cxn ang="0">
                  <a:pos x="279" y="15"/>
                </a:cxn>
                <a:cxn ang="0">
                  <a:pos x="270" y="251"/>
                </a:cxn>
                <a:cxn ang="0">
                  <a:pos x="269" y="258"/>
                </a:cxn>
                <a:cxn ang="0">
                  <a:pos x="256" y="273"/>
                </a:cxn>
                <a:cxn ang="0">
                  <a:pos x="227" y="270"/>
                </a:cxn>
                <a:cxn ang="0">
                  <a:pos x="217" y="261"/>
                </a:cxn>
                <a:cxn ang="0">
                  <a:pos x="193" y="247"/>
                </a:cxn>
                <a:cxn ang="0">
                  <a:pos x="238" y="249"/>
                </a:cxn>
                <a:cxn ang="0">
                  <a:pos x="244" y="245"/>
                </a:cxn>
              </a:cxnLst>
              <a:rect l="0" t="0" r="r" b="b"/>
              <a:pathLst>
                <a:path w="280" h="283">
                  <a:moveTo>
                    <a:pt x="79" y="54"/>
                  </a:moveTo>
                  <a:lnTo>
                    <a:pt x="79" y="54"/>
                  </a:lnTo>
                  <a:lnTo>
                    <a:pt x="79" y="31"/>
                  </a:lnTo>
                  <a:lnTo>
                    <a:pt x="79" y="31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5" y="3"/>
                  </a:lnTo>
                  <a:lnTo>
                    <a:pt x="95" y="3"/>
                  </a:lnTo>
                  <a:lnTo>
                    <a:pt x="111" y="5"/>
                  </a:lnTo>
                  <a:lnTo>
                    <a:pt x="114" y="8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4" y="12"/>
                  </a:lnTo>
                  <a:lnTo>
                    <a:pt x="112" y="13"/>
                  </a:lnTo>
                  <a:lnTo>
                    <a:pt x="101" y="18"/>
                  </a:lnTo>
                  <a:lnTo>
                    <a:pt x="101" y="54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38" y="44"/>
                  </a:lnTo>
                  <a:lnTo>
                    <a:pt x="147" y="34"/>
                  </a:lnTo>
                  <a:lnTo>
                    <a:pt x="147" y="34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73" y="63"/>
                  </a:lnTo>
                  <a:lnTo>
                    <a:pt x="173" y="63"/>
                  </a:lnTo>
                  <a:lnTo>
                    <a:pt x="172" y="64"/>
                  </a:lnTo>
                  <a:lnTo>
                    <a:pt x="170" y="64"/>
                  </a:lnTo>
                  <a:lnTo>
                    <a:pt x="101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80"/>
                  </a:lnTo>
                  <a:lnTo>
                    <a:pt x="101" y="80"/>
                  </a:lnTo>
                  <a:lnTo>
                    <a:pt x="101" y="86"/>
                  </a:lnTo>
                  <a:lnTo>
                    <a:pt x="101" y="86"/>
                  </a:lnTo>
                  <a:lnTo>
                    <a:pt x="101" y="92"/>
                  </a:lnTo>
                  <a:lnTo>
                    <a:pt x="101" y="103"/>
                  </a:lnTo>
                  <a:lnTo>
                    <a:pt x="137" y="103"/>
                  </a:lnTo>
                  <a:lnTo>
                    <a:pt x="137" y="103"/>
                  </a:lnTo>
                  <a:lnTo>
                    <a:pt x="156" y="82"/>
                  </a:lnTo>
                  <a:lnTo>
                    <a:pt x="156" y="82"/>
                  </a:lnTo>
                  <a:lnTo>
                    <a:pt x="167" y="93"/>
                  </a:lnTo>
                  <a:lnTo>
                    <a:pt x="179" y="106"/>
                  </a:lnTo>
                  <a:lnTo>
                    <a:pt x="179" y="106"/>
                  </a:lnTo>
                  <a:lnTo>
                    <a:pt x="182" y="110"/>
                  </a:lnTo>
                  <a:lnTo>
                    <a:pt x="182" y="110"/>
                  </a:lnTo>
                  <a:lnTo>
                    <a:pt x="180" y="112"/>
                  </a:lnTo>
                  <a:lnTo>
                    <a:pt x="177" y="113"/>
                  </a:lnTo>
                  <a:lnTo>
                    <a:pt x="101" y="113"/>
                  </a:lnTo>
                  <a:lnTo>
                    <a:pt x="102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45" y="135"/>
                  </a:lnTo>
                  <a:lnTo>
                    <a:pt x="145" y="135"/>
                  </a:lnTo>
                  <a:lnTo>
                    <a:pt x="164" y="148"/>
                  </a:lnTo>
                  <a:lnTo>
                    <a:pt x="164" y="148"/>
                  </a:lnTo>
                  <a:lnTo>
                    <a:pt x="167" y="151"/>
                  </a:lnTo>
                  <a:lnTo>
                    <a:pt x="169" y="154"/>
                  </a:lnTo>
                  <a:lnTo>
                    <a:pt x="169" y="154"/>
                  </a:lnTo>
                  <a:lnTo>
                    <a:pt x="169" y="157"/>
                  </a:lnTo>
                  <a:lnTo>
                    <a:pt x="167" y="158"/>
                  </a:lnTo>
                  <a:lnTo>
                    <a:pt x="160" y="166"/>
                  </a:lnTo>
                  <a:lnTo>
                    <a:pt x="160" y="210"/>
                  </a:lnTo>
                  <a:lnTo>
                    <a:pt x="160" y="210"/>
                  </a:lnTo>
                  <a:lnTo>
                    <a:pt x="160" y="236"/>
                  </a:lnTo>
                  <a:lnTo>
                    <a:pt x="160" y="236"/>
                  </a:lnTo>
                  <a:lnTo>
                    <a:pt x="160" y="242"/>
                  </a:lnTo>
                  <a:lnTo>
                    <a:pt x="159" y="247"/>
                  </a:lnTo>
                  <a:lnTo>
                    <a:pt x="156" y="249"/>
                  </a:lnTo>
                  <a:lnTo>
                    <a:pt x="153" y="252"/>
                  </a:lnTo>
                  <a:lnTo>
                    <a:pt x="153" y="252"/>
                  </a:lnTo>
                  <a:lnTo>
                    <a:pt x="143" y="257"/>
                  </a:lnTo>
                  <a:lnTo>
                    <a:pt x="130" y="260"/>
                  </a:lnTo>
                  <a:lnTo>
                    <a:pt x="130" y="260"/>
                  </a:lnTo>
                  <a:lnTo>
                    <a:pt x="128" y="252"/>
                  </a:lnTo>
                  <a:lnTo>
                    <a:pt x="124" y="247"/>
                  </a:lnTo>
                  <a:lnTo>
                    <a:pt x="118" y="244"/>
                  </a:lnTo>
                  <a:lnTo>
                    <a:pt x="108" y="241"/>
                  </a:lnTo>
                  <a:lnTo>
                    <a:pt x="108" y="235"/>
                  </a:lnTo>
                  <a:lnTo>
                    <a:pt x="108" y="235"/>
                  </a:lnTo>
                  <a:lnTo>
                    <a:pt x="130" y="236"/>
                  </a:lnTo>
                  <a:lnTo>
                    <a:pt x="130" y="236"/>
                  </a:lnTo>
                  <a:lnTo>
                    <a:pt x="132" y="236"/>
                  </a:lnTo>
                  <a:lnTo>
                    <a:pt x="132" y="236"/>
                  </a:lnTo>
                  <a:lnTo>
                    <a:pt x="135" y="235"/>
                  </a:lnTo>
                  <a:lnTo>
                    <a:pt x="137" y="231"/>
                  </a:lnTo>
                  <a:lnTo>
                    <a:pt x="137" y="160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2" y="276"/>
                  </a:lnTo>
                  <a:lnTo>
                    <a:pt x="102" y="276"/>
                  </a:lnTo>
                  <a:lnTo>
                    <a:pt x="102" y="278"/>
                  </a:lnTo>
                  <a:lnTo>
                    <a:pt x="99" y="281"/>
                  </a:lnTo>
                  <a:lnTo>
                    <a:pt x="99" y="281"/>
                  </a:lnTo>
                  <a:lnTo>
                    <a:pt x="93" y="281"/>
                  </a:lnTo>
                  <a:lnTo>
                    <a:pt x="83" y="283"/>
                  </a:lnTo>
                  <a:lnTo>
                    <a:pt x="83" y="283"/>
                  </a:lnTo>
                  <a:lnTo>
                    <a:pt x="80" y="283"/>
                  </a:lnTo>
                  <a:lnTo>
                    <a:pt x="79" y="281"/>
                  </a:lnTo>
                  <a:lnTo>
                    <a:pt x="77" y="280"/>
                  </a:lnTo>
                  <a:lnTo>
                    <a:pt x="77" y="277"/>
                  </a:lnTo>
                  <a:lnTo>
                    <a:pt x="77" y="277"/>
                  </a:lnTo>
                  <a:lnTo>
                    <a:pt x="79" y="160"/>
                  </a:lnTo>
                  <a:lnTo>
                    <a:pt x="44" y="160"/>
                  </a:lnTo>
                  <a:lnTo>
                    <a:pt x="44" y="258"/>
                  </a:lnTo>
                  <a:lnTo>
                    <a:pt x="44" y="258"/>
                  </a:lnTo>
                  <a:lnTo>
                    <a:pt x="44" y="263"/>
                  </a:lnTo>
                  <a:lnTo>
                    <a:pt x="41" y="264"/>
                  </a:lnTo>
                  <a:lnTo>
                    <a:pt x="41" y="264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4" y="265"/>
                  </a:lnTo>
                  <a:lnTo>
                    <a:pt x="21" y="264"/>
                  </a:lnTo>
                  <a:lnTo>
                    <a:pt x="21" y="263"/>
                  </a:lnTo>
                  <a:lnTo>
                    <a:pt x="19" y="260"/>
                  </a:lnTo>
                  <a:lnTo>
                    <a:pt x="19" y="260"/>
                  </a:lnTo>
                  <a:lnTo>
                    <a:pt x="21" y="163"/>
                  </a:lnTo>
                  <a:lnTo>
                    <a:pt x="21" y="163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47" y="148"/>
                  </a:lnTo>
                  <a:lnTo>
                    <a:pt x="79" y="148"/>
                  </a:lnTo>
                  <a:lnTo>
                    <a:pt x="79" y="113"/>
                  </a:lnTo>
                  <a:lnTo>
                    <a:pt x="24" y="113"/>
                  </a:lnTo>
                  <a:lnTo>
                    <a:pt x="24" y="113"/>
                  </a:lnTo>
                  <a:lnTo>
                    <a:pt x="3" y="115"/>
                  </a:lnTo>
                  <a:lnTo>
                    <a:pt x="2" y="100"/>
                  </a:lnTo>
                  <a:lnTo>
                    <a:pt x="2" y="100"/>
                  </a:lnTo>
                  <a:lnTo>
                    <a:pt x="25" y="103"/>
                  </a:lnTo>
                  <a:lnTo>
                    <a:pt x="79" y="103"/>
                  </a:lnTo>
                  <a:lnTo>
                    <a:pt x="79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18" y="79"/>
                  </a:lnTo>
                  <a:lnTo>
                    <a:pt x="5" y="92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15" y="64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34" y="21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67" y="15"/>
                  </a:lnTo>
                  <a:lnTo>
                    <a:pt x="72" y="18"/>
                  </a:lnTo>
                  <a:lnTo>
                    <a:pt x="72" y="19"/>
                  </a:lnTo>
                  <a:lnTo>
                    <a:pt x="72" y="19"/>
                  </a:lnTo>
                  <a:lnTo>
                    <a:pt x="72" y="22"/>
                  </a:lnTo>
                  <a:lnTo>
                    <a:pt x="69" y="25"/>
                  </a:lnTo>
                  <a:lnTo>
                    <a:pt x="57" y="27"/>
                  </a:lnTo>
                  <a:lnTo>
                    <a:pt x="57" y="27"/>
                  </a:lnTo>
                  <a:lnTo>
                    <a:pt x="48" y="40"/>
                  </a:lnTo>
                  <a:lnTo>
                    <a:pt x="40" y="54"/>
                  </a:lnTo>
                  <a:lnTo>
                    <a:pt x="79" y="54"/>
                  </a:lnTo>
                  <a:close/>
                  <a:moveTo>
                    <a:pt x="224" y="31"/>
                  </a:moveTo>
                  <a:lnTo>
                    <a:pt x="224" y="31"/>
                  </a:lnTo>
                  <a:lnTo>
                    <a:pt x="224" y="34"/>
                  </a:lnTo>
                  <a:lnTo>
                    <a:pt x="221" y="35"/>
                  </a:lnTo>
                  <a:lnTo>
                    <a:pt x="211" y="41"/>
                  </a:lnTo>
                  <a:lnTo>
                    <a:pt x="211" y="41"/>
                  </a:lnTo>
                  <a:lnTo>
                    <a:pt x="211" y="84"/>
                  </a:lnTo>
                  <a:lnTo>
                    <a:pt x="211" y="84"/>
                  </a:lnTo>
                  <a:lnTo>
                    <a:pt x="212" y="210"/>
                  </a:lnTo>
                  <a:lnTo>
                    <a:pt x="212" y="210"/>
                  </a:lnTo>
                  <a:lnTo>
                    <a:pt x="211" y="213"/>
                  </a:lnTo>
                  <a:lnTo>
                    <a:pt x="208" y="215"/>
                  </a:lnTo>
                  <a:lnTo>
                    <a:pt x="208" y="215"/>
                  </a:lnTo>
                  <a:lnTo>
                    <a:pt x="193" y="216"/>
                  </a:lnTo>
                  <a:lnTo>
                    <a:pt x="193" y="216"/>
                  </a:lnTo>
                  <a:lnTo>
                    <a:pt x="190" y="216"/>
                  </a:lnTo>
                  <a:lnTo>
                    <a:pt x="189" y="215"/>
                  </a:lnTo>
                  <a:lnTo>
                    <a:pt x="188" y="213"/>
                  </a:lnTo>
                  <a:lnTo>
                    <a:pt x="188" y="210"/>
                  </a:lnTo>
                  <a:lnTo>
                    <a:pt x="188" y="210"/>
                  </a:lnTo>
                  <a:lnTo>
                    <a:pt x="189" y="135"/>
                  </a:lnTo>
                  <a:lnTo>
                    <a:pt x="189" y="135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206" y="24"/>
                  </a:lnTo>
                  <a:lnTo>
                    <a:pt x="218" y="27"/>
                  </a:lnTo>
                  <a:lnTo>
                    <a:pt x="222" y="28"/>
                  </a:lnTo>
                  <a:lnTo>
                    <a:pt x="224" y="31"/>
                  </a:lnTo>
                  <a:lnTo>
                    <a:pt x="224" y="31"/>
                  </a:lnTo>
                  <a:close/>
                  <a:moveTo>
                    <a:pt x="244" y="31"/>
                  </a:moveTo>
                  <a:lnTo>
                    <a:pt x="244" y="31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75" y="5"/>
                  </a:lnTo>
                  <a:lnTo>
                    <a:pt x="280" y="8"/>
                  </a:lnTo>
                  <a:lnTo>
                    <a:pt x="280" y="11"/>
                  </a:lnTo>
                  <a:lnTo>
                    <a:pt x="280" y="11"/>
                  </a:lnTo>
                  <a:lnTo>
                    <a:pt x="280" y="12"/>
                  </a:lnTo>
                  <a:lnTo>
                    <a:pt x="279" y="15"/>
                  </a:lnTo>
                  <a:lnTo>
                    <a:pt x="270" y="19"/>
                  </a:lnTo>
                  <a:lnTo>
                    <a:pt x="270" y="193"/>
                  </a:lnTo>
                  <a:lnTo>
                    <a:pt x="270" y="193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52"/>
                  </a:lnTo>
                  <a:lnTo>
                    <a:pt x="270" y="252"/>
                  </a:lnTo>
                  <a:lnTo>
                    <a:pt x="269" y="258"/>
                  </a:lnTo>
                  <a:lnTo>
                    <a:pt x="267" y="264"/>
                  </a:lnTo>
                  <a:lnTo>
                    <a:pt x="266" y="267"/>
                  </a:lnTo>
                  <a:lnTo>
                    <a:pt x="261" y="271"/>
                  </a:lnTo>
                  <a:lnTo>
                    <a:pt x="256" y="273"/>
                  </a:lnTo>
                  <a:lnTo>
                    <a:pt x="248" y="276"/>
                  </a:lnTo>
                  <a:lnTo>
                    <a:pt x="228" y="278"/>
                  </a:lnTo>
                  <a:lnTo>
                    <a:pt x="228" y="278"/>
                  </a:lnTo>
                  <a:lnTo>
                    <a:pt x="227" y="270"/>
                  </a:lnTo>
                  <a:lnTo>
                    <a:pt x="225" y="267"/>
                  </a:lnTo>
                  <a:lnTo>
                    <a:pt x="222" y="264"/>
                  </a:lnTo>
                  <a:lnTo>
                    <a:pt x="222" y="264"/>
                  </a:lnTo>
                  <a:lnTo>
                    <a:pt x="217" y="261"/>
                  </a:lnTo>
                  <a:lnTo>
                    <a:pt x="211" y="258"/>
                  </a:lnTo>
                  <a:lnTo>
                    <a:pt x="193" y="254"/>
                  </a:lnTo>
                  <a:lnTo>
                    <a:pt x="193" y="247"/>
                  </a:lnTo>
                  <a:lnTo>
                    <a:pt x="193" y="247"/>
                  </a:lnTo>
                  <a:lnTo>
                    <a:pt x="206" y="248"/>
                  </a:lnTo>
                  <a:lnTo>
                    <a:pt x="206" y="248"/>
                  </a:lnTo>
                  <a:lnTo>
                    <a:pt x="238" y="249"/>
                  </a:lnTo>
                  <a:lnTo>
                    <a:pt x="238" y="249"/>
                  </a:lnTo>
                  <a:lnTo>
                    <a:pt x="240" y="249"/>
                  </a:lnTo>
                  <a:lnTo>
                    <a:pt x="240" y="249"/>
                  </a:lnTo>
                  <a:lnTo>
                    <a:pt x="243" y="249"/>
                  </a:lnTo>
                  <a:lnTo>
                    <a:pt x="244" y="245"/>
                  </a:lnTo>
                  <a:lnTo>
                    <a:pt x="244" y="3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5" name="Freeform 146"/>
            <p:cNvSpPr>
              <a:spLocks noEditPoints="1"/>
            </p:cNvSpPr>
            <p:nvPr userDrawn="1"/>
          </p:nvSpPr>
          <p:spPr bwMode="auto">
            <a:xfrm>
              <a:off x="3789363" y="1460501"/>
              <a:ext cx="153987" cy="149225"/>
            </a:xfrm>
            <a:custGeom>
              <a:avLst/>
              <a:gdLst/>
              <a:ahLst/>
              <a:cxnLst>
                <a:cxn ang="0">
                  <a:pos x="180" y="84"/>
                </a:cxn>
                <a:cxn ang="0">
                  <a:pos x="199" y="106"/>
                </a:cxn>
                <a:cxn ang="0">
                  <a:pos x="197" y="111"/>
                </a:cxn>
                <a:cxn ang="0">
                  <a:pos x="161" y="155"/>
                </a:cxn>
                <a:cxn ang="0">
                  <a:pos x="196" y="159"/>
                </a:cxn>
                <a:cxn ang="0">
                  <a:pos x="194" y="166"/>
                </a:cxn>
                <a:cxn ang="0">
                  <a:pos x="196" y="207"/>
                </a:cxn>
                <a:cxn ang="0">
                  <a:pos x="145" y="234"/>
                </a:cxn>
                <a:cxn ang="0">
                  <a:pos x="85" y="262"/>
                </a:cxn>
                <a:cxn ang="0">
                  <a:pos x="80" y="263"/>
                </a:cxn>
                <a:cxn ang="0">
                  <a:pos x="88" y="230"/>
                </a:cxn>
                <a:cxn ang="0">
                  <a:pos x="87" y="130"/>
                </a:cxn>
                <a:cxn ang="0">
                  <a:pos x="120" y="139"/>
                </a:cxn>
                <a:cxn ang="0">
                  <a:pos x="110" y="148"/>
                </a:cxn>
                <a:cxn ang="0">
                  <a:pos x="133" y="111"/>
                </a:cxn>
                <a:cxn ang="0">
                  <a:pos x="80" y="98"/>
                </a:cxn>
                <a:cxn ang="0">
                  <a:pos x="133" y="101"/>
                </a:cxn>
                <a:cxn ang="0">
                  <a:pos x="100" y="69"/>
                </a:cxn>
                <a:cxn ang="0">
                  <a:pos x="93" y="80"/>
                </a:cxn>
                <a:cxn ang="0">
                  <a:pos x="80" y="85"/>
                </a:cxn>
                <a:cxn ang="0">
                  <a:pos x="54" y="130"/>
                </a:cxn>
                <a:cxn ang="0">
                  <a:pos x="68" y="136"/>
                </a:cxn>
                <a:cxn ang="0">
                  <a:pos x="59" y="143"/>
                </a:cxn>
                <a:cxn ang="0">
                  <a:pos x="59" y="275"/>
                </a:cxn>
                <a:cxn ang="0">
                  <a:pos x="42" y="281"/>
                </a:cxn>
                <a:cxn ang="0">
                  <a:pos x="35" y="276"/>
                </a:cxn>
                <a:cxn ang="0">
                  <a:pos x="36" y="143"/>
                </a:cxn>
                <a:cxn ang="0">
                  <a:pos x="0" y="166"/>
                </a:cxn>
                <a:cxn ang="0">
                  <a:pos x="46" y="101"/>
                </a:cxn>
                <a:cxn ang="0">
                  <a:pos x="61" y="64"/>
                </a:cxn>
                <a:cxn ang="0">
                  <a:pos x="98" y="48"/>
                </a:cxn>
                <a:cxn ang="0">
                  <a:pos x="113" y="1"/>
                </a:cxn>
                <a:cxn ang="0">
                  <a:pos x="148" y="13"/>
                </a:cxn>
                <a:cxn ang="0">
                  <a:pos x="145" y="20"/>
                </a:cxn>
                <a:cxn ang="0">
                  <a:pos x="116" y="48"/>
                </a:cxn>
                <a:cxn ang="0">
                  <a:pos x="174" y="29"/>
                </a:cxn>
                <a:cxn ang="0">
                  <a:pos x="197" y="56"/>
                </a:cxn>
                <a:cxn ang="0">
                  <a:pos x="155" y="58"/>
                </a:cxn>
                <a:cxn ang="0">
                  <a:pos x="16" y="68"/>
                </a:cxn>
                <a:cxn ang="0">
                  <a:pos x="40" y="32"/>
                </a:cxn>
                <a:cxn ang="0">
                  <a:pos x="72" y="6"/>
                </a:cxn>
                <a:cxn ang="0">
                  <a:pos x="90" y="17"/>
                </a:cxn>
                <a:cxn ang="0">
                  <a:pos x="75" y="22"/>
                </a:cxn>
                <a:cxn ang="0">
                  <a:pos x="27" y="72"/>
                </a:cxn>
                <a:cxn ang="0">
                  <a:pos x="226" y="234"/>
                </a:cxn>
                <a:cxn ang="0">
                  <a:pos x="228" y="276"/>
                </a:cxn>
                <a:cxn ang="0">
                  <a:pos x="220" y="282"/>
                </a:cxn>
                <a:cxn ang="0">
                  <a:pos x="204" y="282"/>
                </a:cxn>
                <a:cxn ang="0">
                  <a:pos x="204" y="168"/>
                </a:cxn>
                <a:cxn ang="0">
                  <a:pos x="203" y="9"/>
                </a:cxn>
                <a:cxn ang="0">
                  <a:pos x="268" y="9"/>
                </a:cxn>
                <a:cxn ang="0">
                  <a:pos x="291" y="27"/>
                </a:cxn>
                <a:cxn ang="0">
                  <a:pos x="288" y="35"/>
                </a:cxn>
                <a:cxn ang="0">
                  <a:pos x="281" y="223"/>
                </a:cxn>
                <a:cxn ang="0">
                  <a:pos x="277" y="236"/>
                </a:cxn>
                <a:cxn ang="0">
                  <a:pos x="264" y="243"/>
                </a:cxn>
                <a:cxn ang="0">
                  <a:pos x="241" y="232"/>
                </a:cxn>
                <a:cxn ang="0">
                  <a:pos x="226" y="219"/>
                </a:cxn>
                <a:cxn ang="0">
                  <a:pos x="257" y="219"/>
                </a:cxn>
                <a:cxn ang="0">
                  <a:pos x="226" y="219"/>
                </a:cxn>
              </a:cxnLst>
              <a:rect l="0" t="0" r="r" b="b"/>
              <a:pathLst>
                <a:path w="291" h="282">
                  <a:moveTo>
                    <a:pt x="155" y="101"/>
                  </a:moveTo>
                  <a:lnTo>
                    <a:pt x="165" y="101"/>
                  </a:lnTo>
                  <a:lnTo>
                    <a:pt x="165" y="101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90" y="94"/>
                  </a:lnTo>
                  <a:lnTo>
                    <a:pt x="199" y="106"/>
                  </a:lnTo>
                  <a:lnTo>
                    <a:pt x="199" y="106"/>
                  </a:lnTo>
                  <a:lnTo>
                    <a:pt x="200" y="108"/>
                  </a:lnTo>
                  <a:lnTo>
                    <a:pt x="200" y="108"/>
                  </a:lnTo>
                  <a:lnTo>
                    <a:pt x="200" y="111"/>
                  </a:lnTo>
                  <a:lnTo>
                    <a:pt x="197" y="111"/>
                  </a:lnTo>
                  <a:lnTo>
                    <a:pt x="155" y="111"/>
                  </a:lnTo>
                  <a:lnTo>
                    <a:pt x="155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75" y="139"/>
                  </a:lnTo>
                  <a:lnTo>
                    <a:pt x="175" y="139"/>
                  </a:lnTo>
                  <a:lnTo>
                    <a:pt x="196" y="159"/>
                  </a:lnTo>
                  <a:lnTo>
                    <a:pt x="196" y="159"/>
                  </a:lnTo>
                  <a:lnTo>
                    <a:pt x="197" y="164"/>
                  </a:lnTo>
                  <a:lnTo>
                    <a:pt x="197" y="164"/>
                  </a:lnTo>
                  <a:lnTo>
                    <a:pt x="197" y="165"/>
                  </a:lnTo>
                  <a:lnTo>
                    <a:pt x="194" y="166"/>
                  </a:lnTo>
                  <a:lnTo>
                    <a:pt x="155" y="166"/>
                  </a:lnTo>
                  <a:lnTo>
                    <a:pt x="155" y="217"/>
                  </a:lnTo>
                  <a:lnTo>
                    <a:pt x="155" y="217"/>
                  </a:lnTo>
                  <a:lnTo>
                    <a:pt x="196" y="207"/>
                  </a:lnTo>
                  <a:lnTo>
                    <a:pt x="197" y="214"/>
                  </a:lnTo>
                  <a:lnTo>
                    <a:pt x="197" y="214"/>
                  </a:lnTo>
                  <a:lnTo>
                    <a:pt x="171" y="224"/>
                  </a:lnTo>
                  <a:lnTo>
                    <a:pt x="145" y="234"/>
                  </a:lnTo>
                  <a:lnTo>
                    <a:pt x="117" y="245"/>
                  </a:lnTo>
                  <a:lnTo>
                    <a:pt x="88" y="252"/>
                  </a:lnTo>
                  <a:lnTo>
                    <a:pt x="88" y="252"/>
                  </a:lnTo>
                  <a:lnTo>
                    <a:pt x="85" y="262"/>
                  </a:lnTo>
                  <a:lnTo>
                    <a:pt x="84" y="263"/>
                  </a:lnTo>
                  <a:lnTo>
                    <a:pt x="83" y="265"/>
                  </a:lnTo>
                  <a:lnTo>
                    <a:pt x="83" y="265"/>
                  </a:lnTo>
                  <a:lnTo>
                    <a:pt x="80" y="263"/>
                  </a:lnTo>
                  <a:lnTo>
                    <a:pt x="77" y="259"/>
                  </a:lnTo>
                  <a:lnTo>
                    <a:pt x="68" y="232"/>
                  </a:lnTo>
                  <a:lnTo>
                    <a:pt x="68" y="232"/>
                  </a:lnTo>
                  <a:lnTo>
                    <a:pt x="88" y="230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45"/>
                  </a:lnTo>
                  <a:lnTo>
                    <a:pt x="87" y="130"/>
                  </a:lnTo>
                  <a:lnTo>
                    <a:pt x="87" y="130"/>
                  </a:lnTo>
                  <a:lnTo>
                    <a:pt x="114" y="135"/>
                  </a:lnTo>
                  <a:lnTo>
                    <a:pt x="119" y="137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42"/>
                  </a:lnTo>
                  <a:lnTo>
                    <a:pt x="119" y="143"/>
                  </a:lnTo>
                  <a:lnTo>
                    <a:pt x="110" y="148"/>
                  </a:lnTo>
                  <a:lnTo>
                    <a:pt x="110" y="227"/>
                  </a:lnTo>
                  <a:lnTo>
                    <a:pt x="110" y="227"/>
                  </a:lnTo>
                  <a:lnTo>
                    <a:pt x="133" y="223"/>
                  </a:lnTo>
                  <a:lnTo>
                    <a:pt x="133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83" y="113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90" y="101"/>
                  </a:lnTo>
                  <a:lnTo>
                    <a:pt x="100" y="101"/>
                  </a:lnTo>
                  <a:lnTo>
                    <a:pt x="133" y="101"/>
                  </a:lnTo>
                  <a:lnTo>
                    <a:pt x="133" y="58"/>
                  </a:lnTo>
                  <a:lnTo>
                    <a:pt x="109" y="58"/>
                  </a:lnTo>
                  <a:lnTo>
                    <a:pt x="109" y="58"/>
                  </a:lnTo>
                  <a:lnTo>
                    <a:pt x="100" y="69"/>
                  </a:lnTo>
                  <a:lnTo>
                    <a:pt x="91" y="78"/>
                  </a:lnTo>
                  <a:lnTo>
                    <a:pt x="91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5" y="108"/>
                  </a:lnTo>
                  <a:lnTo>
                    <a:pt x="49" y="129"/>
                  </a:lnTo>
                  <a:lnTo>
                    <a:pt x="49" y="129"/>
                  </a:lnTo>
                  <a:lnTo>
                    <a:pt x="54" y="130"/>
                  </a:lnTo>
                  <a:lnTo>
                    <a:pt x="54" y="130"/>
                  </a:lnTo>
                  <a:lnTo>
                    <a:pt x="65" y="133"/>
                  </a:lnTo>
                  <a:lnTo>
                    <a:pt x="68" y="135"/>
                  </a:lnTo>
                  <a:lnTo>
                    <a:pt x="68" y="136"/>
                  </a:lnTo>
                  <a:lnTo>
                    <a:pt x="68" y="136"/>
                  </a:lnTo>
                  <a:lnTo>
                    <a:pt x="68" y="139"/>
                  </a:lnTo>
                  <a:lnTo>
                    <a:pt x="67" y="140"/>
                  </a:lnTo>
                  <a:lnTo>
                    <a:pt x="59" y="143"/>
                  </a:lnTo>
                  <a:lnTo>
                    <a:pt x="59" y="204"/>
                  </a:lnTo>
                  <a:lnTo>
                    <a:pt x="59" y="204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58" y="278"/>
                  </a:lnTo>
                  <a:lnTo>
                    <a:pt x="55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6" y="279"/>
                  </a:lnTo>
                  <a:lnTo>
                    <a:pt x="35" y="278"/>
                  </a:lnTo>
                  <a:lnTo>
                    <a:pt x="35" y="276"/>
                  </a:lnTo>
                  <a:lnTo>
                    <a:pt x="35" y="276"/>
                  </a:lnTo>
                  <a:lnTo>
                    <a:pt x="36" y="204"/>
                  </a:lnTo>
                  <a:lnTo>
                    <a:pt x="36" y="143"/>
                  </a:lnTo>
                  <a:lnTo>
                    <a:pt x="36" y="143"/>
                  </a:lnTo>
                  <a:lnTo>
                    <a:pt x="22" y="158"/>
                  </a:lnTo>
                  <a:lnTo>
                    <a:pt x="4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4" y="149"/>
                  </a:lnTo>
                  <a:lnTo>
                    <a:pt x="27" y="133"/>
                  </a:lnTo>
                  <a:lnTo>
                    <a:pt x="36" y="117"/>
                  </a:lnTo>
                  <a:lnTo>
                    <a:pt x="46" y="101"/>
                  </a:lnTo>
                  <a:lnTo>
                    <a:pt x="46" y="101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5" y="74"/>
                  </a:lnTo>
                  <a:lnTo>
                    <a:pt x="85" y="74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9" y="22"/>
                  </a:lnTo>
                  <a:lnTo>
                    <a:pt x="112" y="11"/>
                  </a:lnTo>
                  <a:lnTo>
                    <a:pt x="113" y="1"/>
                  </a:lnTo>
                  <a:lnTo>
                    <a:pt x="113" y="1"/>
                  </a:lnTo>
                  <a:lnTo>
                    <a:pt x="130" y="6"/>
                  </a:lnTo>
                  <a:lnTo>
                    <a:pt x="130" y="6"/>
                  </a:lnTo>
                  <a:lnTo>
                    <a:pt x="145" y="11"/>
                  </a:lnTo>
                  <a:lnTo>
                    <a:pt x="148" y="13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8" y="17"/>
                  </a:lnTo>
                  <a:lnTo>
                    <a:pt x="145" y="20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25" y="35"/>
                  </a:lnTo>
                  <a:lnTo>
                    <a:pt x="116" y="48"/>
                  </a:lnTo>
                  <a:lnTo>
                    <a:pt x="159" y="48"/>
                  </a:lnTo>
                  <a:lnTo>
                    <a:pt x="159" y="48"/>
                  </a:lnTo>
                  <a:lnTo>
                    <a:pt x="174" y="29"/>
                  </a:lnTo>
                  <a:lnTo>
                    <a:pt x="174" y="29"/>
                  </a:lnTo>
                  <a:lnTo>
                    <a:pt x="185" y="40"/>
                  </a:lnTo>
                  <a:lnTo>
                    <a:pt x="196" y="52"/>
                  </a:lnTo>
                  <a:lnTo>
                    <a:pt x="196" y="52"/>
                  </a:lnTo>
                  <a:lnTo>
                    <a:pt x="197" y="56"/>
                  </a:lnTo>
                  <a:lnTo>
                    <a:pt x="197" y="56"/>
                  </a:lnTo>
                  <a:lnTo>
                    <a:pt x="197" y="58"/>
                  </a:lnTo>
                  <a:lnTo>
                    <a:pt x="194" y="58"/>
                  </a:lnTo>
                  <a:lnTo>
                    <a:pt x="155" y="58"/>
                  </a:lnTo>
                  <a:lnTo>
                    <a:pt x="155" y="101"/>
                  </a:lnTo>
                  <a:close/>
                  <a:moveTo>
                    <a:pt x="3" y="81"/>
                  </a:moveTo>
                  <a:lnTo>
                    <a:pt x="3" y="81"/>
                  </a:lnTo>
                  <a:lnTo>
                    <a:pt x="16" y="68"/>
                  </a:lnTo>
                  <a:lnTo>
                    <a:pt x="25" y="56"/>
                  </a:lnTo>
                  <a:lnTo>
                    <a:pt x="33" y="45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51" y="14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87" y="13"/>
                  </a:lnTo>
                  <a:lnTo>
                    <a:pt x="90" y="14"/>
                  </a:lnTo>
                  <a:lnTo>
                    <a:pt x="90" y="17"/>
                  </a:lnTo>
                  <a:lnTo>
                    <a:pt x="90" y="17"/>
                  </a:lnTo>
                  <a:lnTo>
                    <a:pt x="90" y="20"/>
                  </a:lnTo>
                  <a:lnTo>
                    <a:pt x="87" y="22"/>
                  </a:lnTo>
                  <a:lnTo>
                    <a:pt x="75" y="22"/>
                  </a:lnTo>
                  <a:lnTo>
                    <a:pt x="75" y="22"/>
                  </a:lnTo>
                  <a:lnTo>
                    <a:pt x="59" y="42"/>
                  </a:lnTo>
                  <a:lnTo>
                    <a:pt x="45" y="58"/>
                  </a:lnTo>
                  <a:lnTo>
                    <a:pt x="27" y="72"/>
                  </a:lnTo>
                  <a:lnTo>
                    <a:pt x="7" y="85"/>
                  </a:lnTo>
                  <a:lnTo>
                    <a:pt x="3" y="81"/>
                  </a:lnTo>
                  <a:close/>
                  <a:moveTo>
                    <a:pt x="226" y="234"/>
                  </a:moveTo>
                  <a:lnTo>
                    <a:pt x="226" y="234"/>
                  </a:lnTo>
                  <a:lnTo>
                    <a:pt x="228" y="255"/>
                  </a:lnTo>
                  <a:lnTo>
                    <a:pt x="228" y="255"/>
                  </a:lnTo>
                  <a:lnTo>
                    <a:pt x="228" y="276"/>
                  </a:lnTo>
                  <a:lnTo>
                    <a:pt x="228" y="276"/>
                  </a:lnTo>
                  <a:lnTo>
                    <a:pt x="226" y="279"/>
                  </a:lnTo>
                  <a:lnTo>
                    <a:pt x="226" y="281"/>
                  </a:lnTo>
                  <a:lnTo>
                    <a:pt x="226" y="281"/>
                  </a:lnTo>
                  <a:lnTo>
                    <a:pt x="220" y="282"/>
                  </a:lnTo>
                  <a:lnTo>
                    <a:pt x="210" y="282"/>
                  </a:lnTo>
                  <a:lnTo>
                    <a:pt x="210" y="282"/>
                  </a:lnTo>
                  <a:lnTo>
                    <a:pt x="206" y="282"/>
                  </a:lnTo>
                  <a:lnTo>
                    <a:pt x="204" y="282"/>
                  </a:lnTo>
                  <a:lnTo>
                    <a:pt x="203" y="279"/>
                  </a:lnTo>
                  <a:lnTo>
                    <a:pt x="203" y="278"/>
                  </a:lnTo>
                  <a:lnTo>
                    <a:pt x="203" y="278"/>
                  </a:lnTo>
                  <a:lnTo>
                    <a:pt x="204" y="168"/>
                  </a:lnTo>
                  <a:lnTo>
                    <a:pt x="204" y="168"/>
                  </a:lnTo>
                  <a:lnTo>
                    <a:pt x="204" y="48"/>
                  </a:lnTo>
                  <a:lnTo>
                    <a:pt x="203" y="9"/>
                  </a:lnTo>
                  <a:lnTo>
                    <a:pt x="203" y="9"/>
                  </a:lnTo>
                  <a:lnTo>
                    <a:pt x="229" y="23"/>
                  </a:lnTo>
                  <a:lnTo>
                    <a:pt x="255" y="23"/>
                  </a:lnTo>
                  <a:lnTo>
                    <a:pt x="255" y="23"/>
                  </a:lnTo>
                  <a:lnTo>
                    <a:pt x="268" y="9"/>
                  </a:lnTo>
                  <a:lnTo>
                    <a:pt x="268" y="9"/>
                  </a:lnTo>
                  <a:lnTo>
                    <a:pt x="288" y="26"/>
                  </a:lnTo>
                  <a:lnTo>
                    <a:pt x="288" y="26"/>
                  </a:lnTo>
                  <a:lnTo>
                    <a:pt x="291" y="27"/>
                  </a:lnTo>
                  <a:lnTo>
                    <a:pt x="291" y="30"/>
                  </a:lnTo>
                  <a:lnTo>
                    <a:pt x="291" y="30"/>
                  </a:lnTo>
                  <a:lnTo>
                    <a:pt x="291" y="32"/>
                  </a:lnTo>
                  <a:lnTo>
                    <a:pt x="288" y="35"/>
                  </a:lnTo>
                  <a:lnTo>
                    <a:pt x="281" y="40"/>
                  </a:lnTo>
                  <a:lnTo>
                    <a:pt x="281" y="133"/>
                  </a:lnTo>
                  <a:lnTo>
                    <a:pt x="281" y="133"/>
                  </a:lnTo>
                  <a:lnTo>
                    <a:pt x="281" y="223"/>
                  </a:lnTo>
                  <a:lnTo>
                    <a:pt x="281" y="223"/>
                  </a:lnTo>
                  <a:lnTo>
                    <a:pt x="281" y="229"/>
                  </a:lnTo>
                  <a:lnTo>
                    <a:pt x="280" y="233"/>
                  </a:lnTo>
                  <a:lnTo>
                    <a:pt x="277" y="236"/>
                  </a:lnTo>
                  <a:lnTo>
                    <a:pt x="274" y="239"/>
                  </a:lnTo>
                  <a:lnTo>
                    <a:pt x="274" y="239"/>
                  </a:lnTo>
                  <a:lnTo>
                    <a:pt x="270" y="242"/>
                  </a:lnTo>
                  <a:lnTo>
                    <a:pt x="264" y="243"/>
                  </a:lnTo>
                  <a:lnTo>
                    <a:pt x="246" y="246"/>
                  </a:lnTo>
                  <a:lnTo>
                    <a:pt x="246" y="246"/>
                  </a:lnTo>
                  <a:lnTo>
                    <a:pt x="245" y="239"/>
                  </a:lnTo>
                  <a:lnTo>
                    <a:pt x="241" y="232"/>
                  </a:lnTo>
                  <a:lnTo>
                    <a:pt x="235" y="229"/>
                  </a:lnTo>
                  <a:lnTo>
                    <a:pt x="226" y="226"/>
                  </a:lnTo>
                  <a:lnTo>
                    <a:pt x="226" y="234"/>
                  </a:lnTo>
                  <a:close/>
                  <a:moveTo>
                    <a:pt x="226" y="219"/>
                  </a:moveTo>
                  <a:lnTo>
                    <a:pt x="226" y="219"/>
                  </a:lnTo>
                  <a:lnTo>
                    <a:pt x="252" y="219"/>
                  </a:lnTo>
                  <a:lnTo>
                    <a:pt x="252" y="219"/>
                  </a:lnTo>
                  <a:lnTo>
                    <a:pt x="257" y="219"/>
                  </a:lnTo>
                  <a:lnTo>
                    <a:pt x="257" y="216"/>
                  </a:lnTo>
                  <a:lnTo>
                    <a:pt x="257" y="33"/>
                  </a:lnTo>
                  <a:lnTo>
                    <a:pt x="226" y="33"/>
                  </a:lnTo>
                  <a:lnTo>
                    <a:pt x="226" y="2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6" name="Freeform 147"/>
            <p:cNvSpPr>
              <a:spLocks noEditPoints="1"/>
            </p:cNvSpPr>
            <p:nvPr userDrawn="1"/>
          </p:nvSpPr>
          <p:spPr bwMode="auto">
            <a:xfrm>
              <a:off x="3981450" y="1462088"/>
              <a:ext cx="150813" cy="149225"/>
            </a:xfrm>
            <a:custGeom>
              <a:avLst/>
              <a:gdLst/>
              <a:ahLst/>
              <a:cxnLst>
                <a:cxn ang="0">
                  <a:pos x="134" y="56"/>
                </a:cxn>
                <a:cxn ang="0">
                  <a:pos x="167" y="17"/>
                </a:cxn>
                <a:cxn ang="0">
                  <a:pos x="205" y="6"/>
                </a:cxn>
                <a:cxn ang="0">
                  <a:pos x="202" y="13"/>
                </a:cxn>
                <a:cxn ang="0">
                  <a:pos x="234" y="56"/>
                </a:cxn>
                <a:cxn ang="0">
                  <a:pos x="280" y="58"/>
                </a:cxn>
                <a:cxn ang="0">
                  <a:pos x="279" y="66"/>
                </a:cxn>
                <a:cxn ang="0">
                  <a:pos x="240" y="101"/>
                </a:cxn>
                <a:cxn ang="0">
                  <a:pos x="266" y="126"/>
                </a:cxn>
                <a:cxn ang="0">
                  <a:pos x="266" y="132"/>
                </a:cxn>
                <a:cxn ang="0">
                  <a:pos x="227" y="181"/>
                </a:cxn>
                <a:cxn ang="0">
                  <a:pos x="215" y="227"/>
                </a:cxn>
                <a:cxn ang="0">
                  <a:pos x="285" y="253"/>
                </a:cxn>
                <a:cxn ang="0">
                  <a:pos x="269" y="262"/>
                </a:cxn>
                <a:cxn ang="0">
                  <a:pos x="237" y="266"/>
                </a:cxn>
                <a:cxn ang="0">
                  <a:pos x="180" y="227"/>
                </a:cxn>
                <a:cxn ang="0">
                  <a:pos x="74" y="279"/>
                </a:cxn>
                <a:cxn ang="0">
                  <a:pos x="124" y="246"/>
                </a:cxn>
                <a:cxn ang="0">
                  <a:pos x="157" y="201"/>
                </a:cxn>
                <a:cxn ang="0">
                  <a:pos x="132" y="158"/>
                </a:cxn>
                <a:cxn ang="0">
                  <a:pos x="111" y="130"/>
                </a:cxn>
                <a:cxn ang="0">
                  <a:pos x="69" y="149"/>
                </a:cxn>
                <a:cxn ang="0">
                  <a:pos x="69" y="256"/>
                </a:cxn>
                <a:cxn ang="0">
                  <a:pos x="61" y="273"/>
                </a:cxn>
                <a:cxn ang="0">
                  <a:pos x="34" y="282"/>
                </a:cxn>
                <a:cxn ang="0">
                  <a:pos x="16" y="263"/>
                </a:cxn>
                <a:cxn ang="0">
                  <a:pos x="27" y="253"/>
                </a:cxn>
                <a:cxn ang="0">
                  <a:pos x="45" y="250"/>
                </a:cxn>
                <a:cxn ang="0">
                  <a:pos x="24" y="176"/>
                </a:cxn>
                <a:cxn ang="0">
                  <a:pos x="16" y="189"/>
                </a:cxn>
                <a:cxn ang="0">
                  <a:pos x="2" y="156"/>
                </a:cxn>
                <a:cxn ang="0">
                  <a:pos x="45" y="77"/>
                </a:cxn>
                <a:cxn ang="0">
                  <a:pos x="2" y="78"/>
                </a:cxn>
                <a:cxn ang="0">
                  <a:pos x="24" y="66"/>
                </a:cxn>
                <a:cxn ang="0">
                  <a:pos x="45" y="19"/>
                </a:cxn>
                <a:cxn ang="0">
                  <a:pos x="77" y="4"/>
                </a:cxn>
                <a:cxn ang="0">
                  <a:pos x="83" y="8"/>
                </a:cxn>
                <a:cxn ang="0">
                  <a:pos x="69" y="66"/>
                </a:cxn>
                <a:cxn ang="0">
                  <a:pos x="87" y="48"/>
                </a:cxn>
                <a:cxn ang="0">
                  <a:pos x="109" y="71"/>
                </a:cxn>
                <a:cxn ang="0">
                  <a:pos x="109" y="77"/>
                </a:cxn>
                <a:cxn ang="0">
                  <a:pos x="69" y="132"/>
                </a:cxn>
                <a:cxn ang="0">
                  <a:pos x="111" y="116"/>
                </a:cxn>
                <a:cxn ang="0">
                  <a:pos x="167" y="119"/>
                </a:cxn>
                <a:cxn ang="0">
                  <a:pos x="119" y="68"/>
                </a:cxn>
                <a:cxn ang="0">
                  <a:pos x="137" y="129"/>
                </a:cxn>
                <a:cxn ang="0">
                  <a:pos x="145" y="159"/>
                </a:cxn>
                <a:cxn ang="0">
                  <a:pos x="169" y="192"/>
                </a:cxn>
                <a:cxn ang="0">
                  <a:pos x="206" y="168"/>
                </a:cxn>
              </a:cxnLst>
              <a:rect l="0" t="0" r="r" b="b"/>
              <a:pathLst>
                <a:path w="286" h="282">
                  <a:moveTo>
                    <a:pt x="105" y="53"/>
                  </a:moveTo>
                  <a:lnTo>
                    <a:pt x="105" y="53"/>
                  </a:lnTo>
                  <a:lnTo>
                    <a:pt x="119" y="56"/>
                  </a:lnTo>
                  <a:lnTo>
                    <a:pt x="134" y="56"/>
                  </a:lnTo>
                  <a:lnTo>
                    <a:pt x="167" y="56"/>
                  </a:lnTo>
                  <a:lnTo>
                    <a:pt x="167" y="32"/>
                  </a:lnTo>
                  <a:lnTo>
                    <a:pt x="167" y="32"/>
                  </a:lnTo>
                  <a:lnTo>
                    <a:pt x="167" y="17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201" y="4"/>
                  </a:lnTo>
                  <a:lnTo>
                    <a:pt x="205" y="6"/>
                  </a:lnTo>
                  <a:lnTo>
                    <a:pt x="205" y="8"/>
                  </a:lnTo>
                  <a:lnTo>
                    <a:pt x="205" y="8"/>
                  </a:lnTo>
                  <a:lnTo>
                    <a:pt x="205" y="11"/>
                  </a:lnTo>
                  <a:lnTo>
                    <a:pt x="202" y="13"/>
                  </a:lnTo>
                  <a:lnTo>
                    <a:pt x="192" y="17"/>
                  </a:lnTo>
                  <a:lnTo>
                    <a:pt x="192" y="56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51" y="33"/>
                  </a:lnTo>
                  <a:lnTo>
                    <a:pt x="251" y="33"/>
                  </a:lnTo>
                  <a:lnTo>
                    <a:pt x="280" y="58"/>
                  </a:lnTo>
                  <a:lnTo>
                    <a:pt x="280" y="58"/>
                  </a:lnTo>
                  <a:lnTo>
                    <a:pt x="282" y="64"/>
                  </a:lnTo>
                  <a:lnTo>
                    <a:pt x="282" y="64"/>
                  </a:lnTo>
                  <a:lnTo>
                    <a:pt x="282" y="65"/>
                  </a:lnTo>
                  <a:lnTo>
                    <a:pt x="279" y="66"/>
                  </a:lnTo>
                  <a:lnTo>
                    <a:pt x="192" y="66"/>
                  </a:lnTo>
                  <a:lnTo>
                    <a:pt x="192" y="119"/>
                  </a:lnTo>
                  <a:lnTo>
                    <a:pt x="225" y="119"/>
                  </a:lnTo>
                  <a:lnTo>
                    <a:pt x="240" y="101"/>
                  </a:lnTo>
                  <a:lnTo>
                    <a:pt x="240" y="101"/>
                  </a:lnTo>
                  <a:lnTo>
                    <a:pt x="263" y="121"/>
                  </a:lnTo>
                  <a:lnTo>
                    <a:pt x="263" y="121"/>
                  </a:lnTo>
                  <a:lnTo>
                    <a:pt x="266" y="126"/>
                  </a:lnTo>
                  <a:lnTo>
                    <a:pt x="267" y="129"/>
                  </a:lnTo>
                  <a:lnTo>
                    <a:pt x="267" y="129"/>
                  </a:lnTo>
                  <a:lnTo>
                    <a:pt x="267" y="130"/>
                  </a:lnTo>
                  <a:lnTo>
                    <a:pt x="266" y="132"/>
                  </a:lnTo>
                  <a:lnTo>
                    <a:pt x="254" y="136"/>
                  </a:lnTo>
                  <a:lnTo>
                    <a:pt x="254" y="136"/>
                  </a:lnTo>
                  <a:lnTo>
                    <a:pt x="241" y="161"/>
                  </a:lnTo>
                  <a:lnTo>
                    <a:pt x="227" y="181"/>
                  </a:lnTo>
                  <a:lnTo>
                    <a:pt x="212" y="198"/>
                  </a:lnTo>
                  <a:lnTo>
                    <a:pt x="195" y="216"/>
                  </a:lnTo>
                  <a:lnTo>
                    <a:pt x="195" y="216"/>
                  </a:lnTo>
                  <a:lnTo>
                    <a:pt x="215" y="227"/>
                  </a:lnTo>
                  <a:lnTo>
                    <a:pt x="235" y="236"/>
                  </a:lnTo>
                  <a:lnTo>
                    <a:pt x="259" y="242"/>
                  </a:lnTo>
                  <a:lnTo>
                    <a:pt x="286" y="246"/>
                  </a:lnTo>
                  <a:lnTo>
                    <a:pt x="285" y="253"/>
                  </a:lnTo>
                  <a:lnTo>
                    <a:pt x="285" y="253"/>
                  </a:lnTo>
                  <a:lnTo>
                    <a:pt x="276" y="256"/>
                  </a:lnTo>
                  <a:lnTo>
                    <a:pt x="269" y="262"/>
                  </a:lnTo>
                  <a:lnTo>
                    <a:pt x="269" y="262"/>
                  </a:lnTo>
                  <a:lnTo>
                    <a:pt x="264" y="268"/>
                  </a:lnTo>
                  <a:lnTo>
                    <a:pt x="261" y="276"/>
                  </a:lnTo>
                  <a:lnTo>
                    <a:pt x="261" y="276"/>
                  </a:lnTo>
                  <a:lnTo>
                    <a:pt x="237" y="266"/>
                  </a:lnTo>
                  <a:lnTo>
                    <a:pt x="216" y="256"/>
                  </a:lnTo>
                  <a:lnTo>
                    <a:pt x="198" y="243"/>
                  </a:lnTo>
                  <a:lnTo>
                    <a:pt x="180" y="227"/>
                  </a:lnTo>
                  <a:lnTo>
                    <a:pt x="180" y="227"/>
                  </a:lnTo>
                  <a:lnTo>
                    <a:pt x="156" y="244"/>
                  </a:lnTo>
                  <a:lnTo>
                    <a:pt x="131" y="259"/>
                  </a:lnTo>
                  <a:lnTo>
                    <a:pt x="103" y="271"/>
                  </a:lnTo>
                  <a:lnTo>
                    <a:pt x="74" y="279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99" y="260"/>
                  </a:lnTo>
                  <a:lnTo>
                    <a:pt x="124" y="246"/>
                  </a:lnTo>
                  <a:lnTo>
                    <a:pt x="145" y="231"/>
                  </a:lnTo>
                  <a:lnTo>
                    <a:pt x="167" y="214"/>
                  </a:lnTo>
                  <a:lnTo>
                    <a:pt x="167" y="214"/>
                  </a:lnTo>
                  <a:lnTo>
                    <a:pt x="157" y="201"/>
                  </a:lnTo>
                  <a:lnTo>
                    <a:pt x="147" y="187"/>
                  </a:lnTo>
                  <a:lnTo>
                    <a:pt x="140" y="172"/>
                  </a:lnTo>
                  <a:lnTo>
                    <a:pt x="132" y="158"/>
                  </a:lnTo>
                  <a:lnTo>
                    <a:pt x="132" y="158"/>
                  </a:lnTo>
                  <a:lnTo>
                    <a:pt x="128" y="145"/>
                  </a:lnTo>
                  <a:lnTo>
                    <a:pt x="124" y="129"/>
                  </a:lnTo>
                  <a:lnTo>
                    <a:pt x="124" y="129"/>
                  </a:lnTo>
                  <a:lnTo>
                    <a:pt x="111" y="130"/>
                  </a:lnTo>
                  <a:lnTo>
                    <a:pt x="109" y="117"/>
                  </a:lnTo>
                  <a:lnTo>
                    <a:pt x="109" y="117"/>
                  </a:lnTo>
                  <a:lnTo>
                    <a:pt x="92" y="132"/>
                  </a:lnTo>
                  <a:lnTo>
                    <a:pt x="69" y="149"/>
                  </a:lnTo>
                  <a:lnTo>
                    <a:pt x="69" y="233"/>
                  </a:lnTo>
                  <a:lnTo>
                    <a:pt x="69" y="233"/>
                  </a:lnTo>
                  <a:lnTo>
                    <a:pt x="69" y="256"/>
                  </a:lnTo>
                  <a:lnTo>
                    <a:pt x="69" y="256"/>
                  </a:lnTo>
                  <a:lnTo>
                    <a:pt x="69" y="262"/>
                  </a:lnTo>
                  <a:lnTo>
                    <a:pt x="67" y="266"/>
                  </a:lnTo>
                  <a:lnTo>
                    <a:pt x="64" y="271"/>
                  </a:lnTo>
                  <a:lnTo>
                    <a:pt x="61" y="273"/>
                  </a:lnTo>
                  <a:lnTo>
                    <a:pt x="57" y="275"/>
                  </a:lnTo>
                  <a:lnTo>
                    <a:pt x="51" y="278"/>
                  </a:lnTo>
                  <a:lnTo>
                    <a:pt x="34" y="282"/>
                  </a:lnTo>
                  <a:lnTo>
                    <a:pt x="34" y="282"/>
                  </a:lnTo>
                  <a:lnTo>
                    <a:pt x="31" y="273"/>
                  </a:lnTo>
                  <a:lnTo>
                    <a:pt x="29" y="271"/>
                  </a:lnTo>
                  <a:lnTo>
                    <a:pt x="27" y="268"/>
                  </a:lnTo>
                  <a:lnTo>
                    <a:pt x="16" y="263"/>
                  </a:lnTo>
                  <a:lnTo>
                    <a:pt x="2" y="258"/>
                  </a:lnTo>
                  <a:lnTo>
                    <a:pt x="2" y="252"/>
                  </a:lnTo>
                  <a:lnTo>
                    <a:pt x="2" y="252"/>
                  </a:lnTo>
                  <a:lnTo>
                    <a:pt x="27" y="253"/>
                  </a:lnTo>
                  <a:lnTo>
                    <a:pt x="41" y="255"/>
                  </a:lnTo>
                  <a:lnTo>
                    <a:pt x="41" y="255"/>
                  </a:lnTo>
                  <a:lnTo>
                    <a:pt x="44" y="253"/>
                  </a:lnTo>
                  <a:lnTo>
                    <a:pt x="45" y="250"/>
                  </a:lnTo>
                  <a:lnTo>
                    <a:pt x="45" y="162"/>
                  </a:lnTo>
                  <a:lnTo>
                    <a:pt x="45" y="162"/>
                  </a:lnTo>
                  <a:lnTo>
                    <a:pt x="24" y="176"/>
                  </a:lnTo>
                  <a:lnTo>
                    <a:pt x="24" y="176"/>
                  </a:lnTo>
                  <a:lnTo>
                    <a:pt x="22" y="182"/>
                  </a:lnTo>
                  <a:lnTo>
                    <a:pt x="21" y="187"/>
                  </a:lnTo>
                  <a:lnTo>
                    <a:pt x="19" y="189"/>
                  </a:lnTo>
                  <a:lnTo>
                    <a:pt x="16" y="189"/>
                  </a:lnTo>
                  <a:lnTo>
                    <a:pt x="16" y="189"/>
                  </a:lnTo>
                  <a:lnTo>
                    <a:pt x="15" y="189"/>
                  </a:lnTo>
                  <a:lnTo>
                    <a:pt x="12" y="185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21" y="150"/>
                  </a:lnTo>
                  <a:lnTo>
                    <a:pt x="45" y="140"/>
                  </a:lnTo>
                  <a:lnTo>
                    <a:pt x="45" y="77"/>
                  </a:lnTo>
                  <a:lnTo>
                    <a:pt x="24" y="77"/>
                  </a:lnTo>
                  <a:lnTo>
                    <a:pt x="24" y="77"/>
                  </a:lnTo>
                  <a:lnTo>
                    <a:pt x="12" y="77"/>
                  </a:lnTo>
                  <a:lnTo>
                    <a:pt x="2" y="7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2" y="65"/>
                  </a:lnTo>
                  <a:lnTo>
                    <a:pt x="24" y="66"/>
                  </a:lnTo>
                  <a:lnTo>
                    <a:pt x="45" y="66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19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4" y="3"/>
                  </a:lnTo>
                  <a:lnTo>
                    <a:pt x="77" y="4"/>
                  </a:lnTo>
                  <a:lnTo>
                    <a:pt x="83" y="6"/>
                  </a:lnTo>
                  <a:lnTo>
                    <a:pt x="83" y="7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83" y="11"/>
                  </a:lnTo>
                  <a:lnTo>
                    <a:pt x="82" y="13"/>
                  </a:lnTo>
                  <a:lnTo>
                    <a:pt x="69" y="19"/>
                  </a:lnTo>
                  <a:lnTo>
                    <a:pt x="69" y="66"/>
                  </a:lnTo>
                  <a:lnTo>
                    <a:pt x="73" y="66"/>
                  </a:lnTo>
                  <a:lnTo>
                    <a:pt x="73" y="66"/>
                  </a:lnTo>
                  <a:lnTo>
                    <a:pt x="87" y="48"/>
                  </a:lnTo>
                  <a:lnTo>
                    <a:pt x="87" y="48"/>
                  </a:lnTo>
                  <a:lnTo>
                    <a:pt x="98" y="58"/>
                  </a:lnTo>
                  <a:lnTo>
                    <a:pt x="108" y="69"/>
                  </a:lnTo>
                  <a:lnTo>
                    <a:pt x="105" y="53"/>
                  </a:lnTo>
                  <a:close/>
                  <a:moveTo>
                    <a:pt x="109" y="71"/>
                  </a:moveTo>
                  <a:lnTo>
                    <a:pt x="109" y="7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7"/>
                  </a:lnTo>
                  <a:lnTo>
                    <a:pt x="108" y="77"/>
                  </a:lnTo>
                  <a:lnTo>
                    <a:pt x="69" y="77"/>
                  </a:lnTo>
                  <a:lnTo>
                    <a:pt x="69" y="132"/>
                  </a:lnTo>
                  <a:lnTo>
                    <a:pt x="69" y="132"/>
                  </a:lnTo>
                  <a:lnTo>
                    <a:pt x="109" y="108"/>
                  </a:lnTo>
                  <a:lnTo>
                    <a:pt x="114" y="113"/>
                  </a:lnTo>
                  <a:lnTo>
                    <a:pt x="114" y="113"/>
                  </a:lnTo>
                  <a:lnTo>
                    <a:pt x="111" y="116"/>
                  </a:lnTo>
                  <a:lnTo>
                    <a:pt x="111" y="116"/>
                  </a:lnTo>
                  <a:lnTo>
                    <a:pt x="122" y="117"/>
                  </a:lnTo>
                  <a:lnTo>
                    <a:pt x="137" y="119"/>
                  </a:lnTo>
                  <a:lnTo>
                    <a:pt x="167" y="119"/>
                  </a:lnTo>
                  <a:lnTo>
                    <a:pt x="167" y="66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19" y="68"/>
                  </a:lnTo>
                  <a:lnTo>
                    <a:pt x="108" y="69"/>
                  </a:lnTo>
                  <a:lnTo>
                    <a:pt x="109" y="71"/>
                  </a:lnTo>
                  <a:close/>
                  <a:moveTo>
                    <a:pt x="137" y="129"/>
                  </a:moveTo>
                  <a:lnTo>
                    <a:pt x="137" y="129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40" y="147"/>
                  </a:lnTo>
                  <a:lnTo>
                    <a:pt x="145" y="159"/>
                  </a:lnTo>
                  <a:lnTo>
                    <a:pt x="145" y="159"/>
                  </a:lnTo>
                  <a:lnTo>
                    <a:pt x="153" y="172"/>
                  </a:lnTo>
                  <a:lnTo>
                    <a:pt x="160" y="182"/>
                  </a:lnTo>
                  <a:lnTo>
                    <a:pt x="169" y="192"/>
                  </a:lnTo>
                  <a:lnTo>
                    <a:pt x="179" y="203"/>
                  </a:lnTo>
                  <a:lnTo>
                    <a:pt x="179" y="203"/>
                  </a:lnTo>
                  <a:lnTo>
                    <a:pt x="193" y="185"/>
                  </a:lnTo>
                  <a:lnTo>
                    <a:pt x="206" y="168"/>
                  </a:lnTo>
                  <a:lnTo>
                    <a:pt x="216" y="150"/>
                  </a:lnTo>
                  <a:lnTo>
                    <a:pt x="227" y="129"/>
                  </a:lnTo>
                  <a:lnTo>
                    <a:pt x="137" y="1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7" name="Freeform 148"/>
            <p:cNvSpPr>
              <a:spLocks noEditPoints="1"/>
            </p:cNvSpPr>
            <p:nvPr userDrawn="1"/>
          </p:nvSpPr>
          <p:spPr bwMode="auto">
            <a:xfrm>
              <a:off x="4159250" y="1460501"/>
              <a:ext cx="157163" cy="149225"/>
            </a:xfrm>
            <a:custGeom>
              <a:avLst/>
              <a:gdLst/>
              <a:ahLst/>
              <a:cxnLst>
                <a:cxn ang="0">
                  <a:pos x="93" y="80"/>
                </a:cxn>
                <a:cxn ang="0">
                  <a:pos x="80" y="85"/>
                </a:cxn>
                <a:cxn ang="0">
                  <a:pos x="55" y="129"/>
                </a:cxn>
                <a:cxn ang="0">
                  <a:pos x="68" y="137"/>
                </a:cxn>
                <a:cxn ang="0">
                  <a:pos x="60" y="275"/>
                </a:cxn>
                <a:cxn ang="0">
                  <a:pos x="42" y="281"/>
                </a:cxn>
                <a:cxn ang="0">
                  <a:pos x="35" y="275"/>
                </a:cxn>
                <a:cxn ang="0">
                  <a:pos x="22" y="158"/>
                </a:cxn>
                <a:cxn ang="0">
                  <a:pos x="28" y="132"/>
                </a:cxn>
                <a:cxn ang="0">
                  <a:pos x="61" y="64"/>
                </a:cxn>
                <a:cxn ang="0">
                  <a:pos x="90" y="65"/>
                </a:cxn>
                <a:cxn ang="0">
                  <a:pos x="135" y="67"/>
                </a:cxn>
                <a:cxn ang="0">
                  <a:pos x="164" y="9"/>
                </a:cxn>
                <a:cxn ang="0">
                  <a:pos x="168" y="13"/>
                </a:cxn>
                <a:cxn ang="0">
                  <a:pos x="158" y="56"/>
                </a:cxn>
                <a:cxn ang="0">
                  <a:pos x="187" y="53"/>
                </a:cxn>
                <a:cxn ang="0">
                  <a:pos x="179" y="32"/>
                </a:cxn>
                <a:cxn ang="0">
                  <a:pos x="196" y="27"/>
                </a:cxn>
                <a:cxn ang="0">
                  <a:pos x="199" y="46"/>
                </a:cxn>
                <a:cxn ang="0">
                  <a:pos x="212" y="71"/>
                </a:cxn>
                <a:cxn ang="0">
                  <a:pos x="211" y="78"/>
                </a:cxn>
                <a:cxn ang="0">
                  <a:pos x="160" y="271"/>
                </a:cxn>
                <a:cxn ang="0">
                  <a:pos x="142" y="278"/>
                </a:cxn>
                <a:cxn ang="0">
                  <a:pos x="135" y="272"/>
                </a:cxn>
                <a:cxn ang="0">
                  <a:pos x="110" y="78"/>
                </a:cxn>
                <a:cxn ang="0">
                  <a:pos x="34" y="43"/>
                </a:cxn>
                <a:cxn ang="0">
                  <a:pos x="57" y="0"/>
                </a:cxn>
                <a:cxn ang="0">
                  <a:pos x="92" y="17"/>
                </a:cxn>
                <a:cxn ang="0">
                  <a:pos x="76" y="22"/>
                </a:cxn>
                <a:cxn ang="0">
                  <a:pos x="5" y="80"/>
                </a:cxn>
                <a:cxn ang="0">
                  <a:pos x="95" y="140"/>
                </a:cxn>
                <a:cxn ang="0">
                  <a:pos x="113" y="108"/>
                </a:cxn>
                <a:cxn ang="0">
                  <a:pos x="131" y="116"/>
                </a:cxn>
                <a:cxn ang="0">
                  <a:pos x="112" y="161"/>
                </a:cxn>
                <a:cxn ang="0">
                  <a:pos x="173" y="108"/>
                </a:cxn>
                <a:cxn ang="0">
                  <a:pos x="206" y="184"/>
                </a:cxn>
                <a:cxn ang="0">
                  <a:pos x="203" y="220"/>
                </a:cxn>
                <a:cxn ang="0">
                  <a:pos x="189" y="230"/>
                </a:cxn>
                <a:cxn ang="0">
                  <a:pos x="180" y="162"/>
                </a:cxn>
                <a:cxn ang="0">
                  <a:pos x="260" y="179"/>
                </a:cxn>
                <a:cxn ang="0">
                  <a:pos x="260" y="261"/>
                </a:cxn>
                <a:cxn ang="0">
                  <a:pos x="248" y="274"/>
                </a:cxn>
                <a:cxn ang="0">
                  <a:pos x="221" y="269"/>
                </a:cxn>
                <a:cxn ang="0">
                  <a:pos x="184" y="255"/>
                </a:cxn>
                <a:cxn ang="0">
                  <a:pos x="235" y="250"/>
                </a:cxn>
                <a:cxn ang="0">
                  <a:pos x="211" y="103"/>
                </a:cxn>
                <a:cxn ang="0">
                  <a:pos x="219" y="93"/>
                </a:cxn>
                <a:cxn ang="0">
                  <a:pos x="293" y="95"/>
                </a:cxn>
                <a:cxn ang="0">
                  <a:pos x="260" y="103"/>
                </a:cxn>
                <a:cxn ang="0">
                  <a:pos x="263" y="9"/>
                </a:cxn>
                <a:cxn ang="0">
                  <a:pos x="289" y="36"/>
                </a:cxn>
                <a:cxn ang="0">
                  <a:pos x="209" y="40"/>
                </a:cxn>
                <a:cxn ang="0">
                  <a:pos x="247" y="29"/>
                </a:cxn>
              </a:cxnLst>
              <a:rect l="0" t="0" r="r" b="b"/>
              <a:pathLst>
                <a:path w="295" h="281">
                  <a:moveTo>
                    <a:pt x="110" y="78"/>
                  </a:moveTo>
                  <a:lnTo>
                    <a:pt x="110" y="78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7" y="107"/>
                  </a:lnTo>
                  <a:lnTo>
                    <a:pt x="51" y="129"/>
                  </a:lnTo>
                  <a:lnTo>
                    <a:pt x="51" y="129"/>
                  </a:lnTo>
                  <a:lnTo>
                    <a:pt x="55" y="129"/>
                  </a:lnTo>
                  <a:lnTo>
                    <a:pt x="55" y="129"/>
                  </a:lnTo>
                  <a:lnTo>
                    <a:pt x="67" y="132"/>
                  </a:lnTo>
                  <a:lnTo>
                    <a:pt x="68" y="133"/>
                  </a:lnTo>
                  <a:lnTo>
                    <a:pt x="70" y="136"/>
                  </a:lnTo>
                  <a:lnTo>
                    <a:pt x="70" y="136"/>
                  </a:lnTo>
                  <a:lnTo>
                    <a:pt x="68" y="137"/>
                  </a:lnTo>
                  <a:lnTo>
                    <a:pt x="67" y="140"/>
                  </a:lnTo>
                  <a:lnTo>
                    <a:pt x="60" y="143"/>
                  </a:lnTo>
                  <a:lnTo>
                    <a:pt x="60" y="204"/>
                  </a:lnTo>
                  <a:lnTo>
                    <a:pt x="60" y="204"/>
                  </a:lnTo>
                  <a:lnTo>
                    <a:pt x="60" y="275"/>
                  </a:lnTo>
                  <a:lnTo>
                    <a:pt x="60" y="275"/>
                  </a:lnTo>
                  <a:lnTo>
                    <a:pt x="60" y="278"/>
                  </a:lnTo>
                  <a:lnTo>
                    <a:pt x="57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9" y="281"/>
                  </a:lnTo>
                  <a:lnTo>
                    <a:pt x="37" y="279"/>
                  </a:lnTo>
                  <a:lnTo>
                    <a:pt x="35" y="278"/>
                  </a:lnTo>
                  <a:lnTo>
                    <a:pt x="35" y="275"/>
                  </a:lnTo>
                  <a:lnTo>
                    <a:pt x="35" y="275"/>
                  </a:lnTo>
                  <a:lnTo>
                    <a:pt x="37" y="203"/>
                  </a:lnTo>
                  <a:lnTo>
                    <a:pt x="37" y="143"/>
                  </a:lnTo>
                  <a:lnTo>
                    <a:pt x="37" y="143"/>
                  </a:lnTo>
                  <a:lnTo>
                    <a:pt x="22" y="158"/>
                  </a:lnTo>
                  <a:lnTo>
                    <a:pt x="5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6" y="149"/>
                  </a:lnTo>
                  <a:lnTo>
                    <a:pt x="28" y="132"/>
                  </a:lnTo>
                  <a:lnTo>
                    <a:pt x="38" y="11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4" y="72"/>
                  </a:lnTo>
                  <a:lnTo>
                    <a:pt x="90" y="75"/>
                  </a:lnTo>
                  <a:lnTo>
                    <a:pt x="93" y="78"/>
                  </a:lnTo>
                  <a:lnTo>
                    <a:pt x="90" y="65"/>
                  </a:lnTo>
                  <a:lnTo>
                    <a:pt x="90" y="65"/>
                  </a:lnTo>
                  <a:lnTo>
                    <a:pt x="102" y="67"/>
                  </a:lnTo>
                  <a:lnTo>
                    <a:pt x="112" y="67"/>
                  </a:lnTo>
                  <a:lnTo>
                    <a:pt x="135" y="67"/>
                  </a:lnTo>
                  <a:lnTo>
                    <a:pt x="135" y="67"/>
                  </a:lnTo>
                  <a:lnTo>
                    <a:pt x="135" y="25"/>
                  </a:lnTo>
                  <a:lnTo>
                    <a:pt x="134" y="4"/>
                  </a:lnTo>
                  <a:lnTo>
                    <a:pt x="134" y="4"/>
                  </a:lnTo>
                  <a:lnTo>
                    <a:pt x="160" y="7"/>
                  </a:lnTo>
                  <a:lnTo>
                    <a:pt x="164" y="9"/>
                  </a:lnTo>
                  <a:lnTo>
                    <a:pt x="167" y="10"/>
                  </a:lnTo>
                  <a:lnTo>
                    <a:pt x="167" y="10"/>
                  </a:lnTo>
                  <a:lnTo>
                    <a:pt x="168" y="11"/>
                  </a:lnTo>
                  <a:lnTo>
                    <a:pt x="168" y="13"/>
                  </a:lnTo>
                  <a:lnTo>
                    <a:pt x="168" y="13"/>
                  </a:lnTo>
                  <a:lnTo>
                    <a:pt x="168" y="14"/>
                  </a:lnTo>
                  <a:lnTo>
                    <a:pt x="167" y="17"/>
                  </a:lnTo>
                  <a:lnTo>
                    <a:pt x="158" y="20"/>
                  </a:lnTo>
                  <a:lnTo>
                    <a:pt x="158" y="20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67"/>
                  </a:lnTo>
                  <a:lnTo>
                    <a:pt x="176" y="67"/>
                  </a:lnTo>
                  <a:lnTo>
                    <a:pt x="176" y="67"/>
                  </a:lnTo>
                  <a:lnTo>
                    <a:pt x="187" y="53"/>
                  </a:lnTo>
                  <a:lnTo>
                    <a:pt x="187" y="53"/>
                  </a:lnTo>
                  <a:lnTo>
                    <a:pt x="184" y="52"/>
                  </a:lnTo>
                  <a:lnTo>
                    <a:pt x="183" y="48"/>
                  </a:lnTo>
                  <a:lnTo>
                    <a:pt x="183" y="48"/>
                  </a:lnTo>
                  <a:lnTo>
                    <a:pt x="179" y="32"/>
                  </a:lnTo>
                  <a:lnTo>
                    <a:pt x="168" y="17"/>
                  </a:lnTo>
                  <a:lnTo>
                    <a:pt x="173" y="14"/>
                  </a:lnTo>
                  <a:lnTo>
                    <a:pt x="173" y="14"/>
                  </a:lnTo>
                  <a:lnTo>
                    <a:pt x="187" y="22"/>
                  </a:lnTo>
                  <a:lnTo>
                    <a:pt x="196" y="27"/>
                  </a:lnTo>
                  <a:lnTo>
                    <a:pt x="200" y="32"/>
                  </a:lnTo>
                  <a:lnTo>
                    <a:pt x="202" y="38"/>
                  </a:lnTo>
                  <a:lnTo>
                    <a:pt x="202" y="38"/>
                  </a:lnTo>
                  <a:lnTo>
                    <a:pt x="200" y="42"/>
                  </a:lnTo>
                  <a:lnTo>
                    <a:pt x="199" y="46"/>
                  </a:lnTo>
                  <a:lnTo>
                    <a:pt x="197" y="51"/>
                  </a:lnTo>
                  <a:lnTo>
                    <a:pt x="195" y="53"/>
                  </a:lnTo>
                  <a:lnTo>
                    <a:pt x="195" y="53"/>
                  </a:lnTo>
                  <a:lnTo>
                    <a:pt x="203" y="61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215" y="75"/>
                  </a:lnTo>
                  <a:lnTo>
                    <a:pt x="215" y="75"/>
                  </a:lnTo>
                  <a:lnTo>
                    <a:pt x="213" y="77"/>
                  </a:lnTo>
                  <a:lnTo>
                    <a:pt x="211" y="78"/>
                  </a:lnTo>
                  <a:lnTo>
                    <a:pt x="158" y="78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60" y="271"/>
                  </a:lnTo>
                  <a:lnTo>
                    <a:pt x="160" y="271"/>
                  </a:lnTo>
                  <a:lnTo>
                    <a:pt x="158" y="275"/>
                  </a:lnTo>
                  <a:lnTo>
                    <a:pt x="158" y="275"/>
                  </a:lnTo>
                  <a:lnTo>
                    <a:pt x="153" y="278"/>
                  </a:lnTo>
                  <a:lnTo>
                    <a:pt x="142" y="278"/>
                  </a:lnTo>
                  <a:lnTo>
                    <a:pt x="142" y="278"/>
                  </a:lnTo>
                  <a:lnTo>
                    <a:pt x="137" y="278"/>
                  </a:lnTo>
                  <a:lnTo>
                    <a:pt x="135" y="276"/>
                  </a:lnTo>
                  <a:lnTo>
                    <a:pt x="135" y="274"/>
                  </a:lnTo>
                  <a:lnTo>
                    <a:pt x="135" y="274"/>
                  </a:lnTo>
                  <a:lnTo>
                    <a:pt x="135" y="272"/>
                  </a:lnTo>
                  <a:lnTo>
                    <a:pt x="135" y="272"/>
                  </a:lnTo>
                  <a:lnTo>
                    <a:pt x="135" y="146"/>
                  </a:lnTo>
                  <a:lnTo>
                    <a:pt x="135" y="146"/>
                  </a:lnTo>
                  <a:lnTo>
                    <a:pt x="135" y="78"/>
                  </a:lnTo>
                  <a:lnTo>
                    <a:pt x="110" y="78"/>
                  </a:lnTo>
                  <a:close/>
                  <a:moveTo>
                    <a:pt x="5" y="80"/>
                  </a:moveTo>
                  <a:lnTo>
                    <a:pt x="5" y="80"/>
                  </a:lnTo>
                  <a:lnTo>
                    <a:pt x="16" y="67"/>
                  </a:lnTo>
                  <a:lnTo>
                    <a:pt x="26" y="55"/>
                  </a:lnTo>
                  <a:lnTo>
                    <a:pt x="34" y="43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51" y="14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87" y="11"/>
                  </a:lnTo>
                  <a:lnTo>
                    <a:pt x="90" y="14"/>
                  </a:lnTo>
                  <a:lnTo>
                    <a:pt x="92" y="17"/>
                  </a:lnTo>
                  <a:lnTo>
                    <a:pt x="92" y="17"/>
                  </a:lnTo>
                  <a:lnTo>
                    <a:pt x="90" y="19"/>
                  </a:lnTo>
                  <a:lnTo>
                    <a:pt x="87" y="20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61" y="42"/>
                  </a:lnTo>
                  <a:lnTo>
                    <a:pt x="45" y="58"/>
                  </a:lnTo>
                  <a:lnTo>
                    <a:pt x="29" y="71"/>
                  </a:lnTo>
                  <a:lnTo>
                    <a:pt x="9" y="85"/>
                  </a:lnTo>
                  <a:lnTo>
                    <a:pt x="5" y="80"/>
                  </a:lnTo>
                  <a:close/>
                  <a:moveTo>
                    <a:pt x="71" y="246"/>
                  </a:moveTo>
                  <a:lnTo>
                    <a:pt x="71" y="246"/>
                  </a:lnTo>
                  <a:lnTo>
                    <a:pt x="81" y="214"/>
                  </a:lnTo>
                  <a:lnTo>
                    <a:pt x="89" y="177"/>
                  </a:lnTo>
                  <a:lnTo>
                    <a:pt x="95" y="140"/>
                  </a:lnTo>
                  <a:lnTo>
                    <a:pt x="96" y="110"/>
                  </a:lnTo>
                  <a:lnTo>
                    <a:pt x="96" y="110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113" y="108"/>
                  </a:lnTo>
                  <a:lnTo>
                    <a:pt x="113" y="108"/>
                  </a:lnTo>
                  <a:lnTo>
                    <a:pt x="128" y="111"/>
                  </a:lnTo>
                  <a:lnTo>
                    <a:pt x="129" y="113"/>
                  </a:lnTo>
                  <a:lnTo>
                    <a:pt x="131" y="116"/>
                  </a:lnTo>
                  <a:lnTo>
                    <a:pt x="131" y="116"/>
                  </a:lnTo>
                  <a:lnTo>
                    <a:pt x="131" y="117"/>
                  </a:lnTo>
                  <a:lnTo>
                    <a:pt x="128" y="120"/>
                  </a:lnTo>
                  <a:lnTo>
                    <a:pt x="119" y="123"/>
                  </a:lnTo>
                  <a:lnTo>
                    <a:pt x="119" y="123"/>
                  </a:lnTo>
                  <a:lnTo>
                    <a:pt x="112" y="161"/>
                  </a:lnTo>
                  <a:lnTo>
                    <a:pt x="103" y="194"/>
                  </a:lnTo>
                  <a:lnTo>
                    <a:pt x="92" y="223"/>
                  </a:lnTo>
                  <a:lnTo>
                    <a:pt x="79" y="249"/>
                  </a:lnTo>
                  <a:lnTo>
                    <a:pt x="71" y="246"/>
                  </a:lnTo>
                  <a:close/>
                  <a:moveTo>
                    <a:pt x="173" y="108"/>
                  </a:moveTo>
                  <a:lnTo>
                    <a:pt x="173" y="108"/>
                  </a:lnTo>
                  <a:lnTo>
                    <a:pt x="189" y="140"/>
                  </a:lnTo>
                  <a:lnTo>
                    <a:pt x="199" y="164"/>
                  </a:lnTo>
                  <a:lnTo>
                    <a:pt x="199" y="164"/>
                  </a:lnTo>
                  <a:lnTo>
                    <a:pt x="206" y="184"/>
                  </a:lnTo>
                  <a:lnTo>
                    <a:pt x="208" y="192"/>
                  </a:lnTo>
                  <a:lnTo>
                    <a:pt x="209" y="198"/>
                  </a:lnTo>
                  <a:lnTo>
                    <a:pt x="209" y="198"/>
                  </a:lnTo>
                  <a:lnTo>
                    <a:pt x="206" y="210"/>
                  </a:lnTo>
                  <a:lnTo>
                    <a:pt x="203" y="220"/>
                  </a:lnTo>
                  <a:lnTo>
                    <a:pt x="197" y="227"/>
                  </a:lnTo>
                  <a:lnTo>
                    <a:pt x="195" y="230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89" y="230"/>
                  </a:lnTo>
                  <a:lnTo>
                    <a:pt x="189" y="229"/>
                  </a:lnTo>
                  <a:lnTo>
                    <a:pt x="187" y="220"/>
                  </a:lnTo>
                  <a:lnTo>
                    <a:pt x="187" y="220"/>
                  </a:lnTo>
                  <a:lnTo>
                    <a:pt x="184" y="190"/>
                  </a:lnTo>
                  <a:lnTo>
                    <a:pt x="180" y="162"/>
                  </a:lnTo>
                  <a:lnTo>
                    <a:pt x="174" y="137"/>
                  </a:lnTo>
                  <a:lnTo>
                    <a:pt x="167" y="110"/>
                  </a:lnTo>
                  <a:lnTo>
                    <a:pt x="173" y="108"/>
                  </a:lnTo>
                  <a:close/>
                  <a:moveTo>
                    <a:pt x="260" y="179"/>
                  </a:moveTo>
                  <a:lnTo>
                    <a:pt x="260" y="179"/>
                  </a:lnTo>
                  <a:lnTo>
                    <a:pt x="260" y="208"/>
                  </a:lnTo>
                  <a:lnTo>
                    <a:pt x="260" y="208"/>
                  </a:lnTo>
                  <a:lnTo>
                    <a:pt x="260" y="255"/>
                  </a:lnTo>
                  <a:lnTo>
                    <a:pt x="260" y="255"/>
                  </a:lnTo>
                  <a:lnTo>
                    <a:pt x="260" y="261"/>
                  </a:lnTo>
                  <a:lnTo>
                    <a:pt x="258" y="265"/>
                  </a:lnTo>
                  <a:lnTo>
                    <a:pt x="255" y="268"/>
                  </a:lnTo>
                  <a:lnTo>
                    <a:pt x="253" y="271"/>
                  </a:lnTo>
                  <a:lnTo>
                    <a:pt x="253" y="271"/>
                  </a:lnTo>
                  <a:lnTo>
                    <a:pt x="248" y="274"/>
                  </a:lnTo>
                  <a:lnTo>
                    <a:pt x="242" y="275"/>
                  </a:lnTo>
                  <a:lnTo>
                    <a:pt x="224" y="279"/>
                  </a:lnTo>
                  <a:lnTo>
                    <a:pt x="224" y="279"/>
                  </a:lnTo>
                  <a:lnTo>
                    <a:pt x="222" y="274"/>
                  </a:lnTo>
                  <a:lnTo>
                    <a:pt x="221" y="269"/>
                  </a:lnTo>
                  <a:lnTo>
                    <a:pt x="218" y="266"/>
                  </a:lnTo>
                  <a:lnTo>
                    <a:pt x="213" y="263"/>
                  </a:lnTo>
                  <a:lnTo>
                    <a:pt x="213" y="263"/>
                  </a:lnTo>
                  <a:lnTo>
                    <a:pt x="205" y="259"/>
                  </a:lnTo>
                  <a:lnTo>
                    <a:pt x="184" y="255"/>
                  </a:lnTo>
                  <a:lnTo>
                    <a:pt x="186" y="249"/>
                  </a:lnTo>
                  <a:lnTo>
                    <a:pt x="186" y="249"/>
                  </a:lnTo>
                  <a:lnTo>
                    <a:pt x="231" y="250"/>
                  </a:lnTo>
                  <a:lnTo>
                    <a:pt x="231" y="250"/>
                  </a:lnTo>
                  <a:lnTo>
                    <a:pt x="235" y="250"/>
                  </a:lnTo>
                  <a:lnTo>
                    <a:pt x="235" y="246"/>
                  </a:lnTo>
                  <a:lnTo>
                    <a:pt x="235" y="103"/>
                  </a:lnTo>
                  <a:lnTo>
                    <a:pt x="218" y="103"/>
                  </a:lnTo>
                  <a:lnTo>
                    <a:pt x="218" y="103"/>
                  </a:lnTo>
                  <a:lnTo>
                    <a:pt x="211" y="103"/>
                  </a:lnTo>
                  <a:lnTo>
                    <a:pt x="199" y="104"/>
                  </a:lnTo>
                  <a:lnTo>
                    <a:pt x="197" y="90"/>
                  </a:lnTo>
                  <a:lnTo>
                    <a:pt x="197" y="90"/>
                  </a:lnTo>
                  <a:lnTo>
                    <a:pt x="209" y="93"/>
                  </a:lnTo>
                  <a:lnTo>
                    <a:pt x="219" y="93"/>
                  </a:lnTo>
                  <a:lnTo>
                    <a:pt x="251" y="93"/>
                  </a:lnTo>
                  <a:lnTo>
                    <a:pt x="267" y="72"/>
                  </a:lnTo>
                  <a:lnTo>
                    <a:pt x="267" y="72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5" y="100"/>
                  </a:lnTo>
                  <a:lnTo>
                    <a:pt x="295" y="100"/>
                  </a:lnTo>
                  <a:lnTo>
                    <a:pt x="295" y="103"/>
                  </a:lnTo>
                  <a:lnTo>
                    <a:pt x="292" y="103"/>
                  </a:lnTo>
                  <a:lnTo>
                    <a:pt x="260" y="103"/>
                  </a:lnTo>
                  <a:lnTo>
                    <a:pt x="260" y="179"/>
                  </a:lnTo>
                  <a:close/>
                  <a:moveTo>
                    <a:pt x="247" y="29"/>
                  </a:moveTo>
                  <a:lnTo>
                    <a:pt x="247" y="29"/>
                  </a:lnTo>
                  <a:lnTo>
                    <a:pt x="263" y="9"/>
                  </a:lnTo>
                  <a:lnTo>
                    <a:pt x="263" y="9"/>
                  </a:lnTo>
                  <a:lnTo>
                    <a:pt x="276" y="20"/>
                  </a:lnTo>
                  <a:lnTo>
                    <a:pt x="287" y="32"/>
                  </a:lnTo>
                  <a:lnTo>
                    <a:pt x="287" y="32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9" y="39"/>
                  </a:lnTo>
                  <a:lnTo>
                    <a:pt x="286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09" y="40"/>
                  </a:lnTo>
                  <a:lnTo>
                    <a:pt x="208" y="27"/>
                  </a:lnTo>
                  <a:lnTo>
                    <a:pt x="208" y="27"/>
                  </a:lnTo>
                  <a:lnTo>
                    <a:pt x="218" y="29"/>
                  </a:lnTo>
                  <a:lnTo>
                    <a:pt x="225" y="29"/>
                  </a:lnTo>
                  <a:lnTo>
                    <a:pt x="247" y="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8" name="Freeform 149"/>
            <p:cNvSpPr>
              <a:spLocks/>
            </p:cNvSpPr>
            <p:nvPr userDrawn="1"/>
          </p:nvSpPr>
          <p:spPr bwMode="auto">
            <a:xfrm>
              <a:off x="4329113" y="1568451"/>
              <a:ext cx="44450" cy="4127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21" y="4"/>
                </a:cxn>
                <a:cxn ang="0">
                  <a:pos x="37" y="10"/>
                </a:cxn>
                <a:cxn ang="0">
                  <a:pos x="50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0" y="40"/>
                </a:cxn>
                <a:cxn ang="0">
                  <a:pos x="84" y="50"/>
                </a:cxn>
                <a:cxn ang="0">
                  <a:pos x="86" y="60"/>
                </a:cxn>
                <a:cxn ang="0">
                  <a:pos x="86" y="60"/>
                </a:cxn>
                <a:cxn ang="0">
                  <a:pos x="86" y="66"/>
                </a:cxn>
                <a:cxn ang="0">
                  <a:pos x="82" y="72"/>
                </a:cxn>
                <a:cxn ang="0">
                  <a:pos x="77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6" y="78"/>
                </a:cxn>
                <a:cxn ang="0">
                  <a:pos x="61" y="75"/>
                </a:cxn>
                <a:cxn ang="0">
                  <a:pos x="58" y="72"/>
                </a:cxn>
                <a:cxn ang="0">
                  <a:pos x="54" y="65"/>
                </a:cxn>
                <a:cxn ang="0">
                  <a:pos x="54" y="65"/>
                </a:cxn>
                <a:cxn ang="0">
                  <a:pos x="44" y="46"/>
                </a:cxn>
                <a:cxn ang="0">
                  <a:pos x="29" y="30"/>
                </a:cxn>
                <a:cxn ang="0">
                  <a:pos x="15" y="17"/>
                </a:cxn>
                <a:cxn ang="0">
                  <a:pos x="0" y="7"/>
                </a:cxn>
                <a:cxn ang="0">
                  <a:pos x="3" y="0"/>
                </a:cxn>
              </a:cxnLst>
              <a:rect l="0" t="0" r="r" b="b"/>
              <a:pathLst>
                <a:path w="86" h="78">
                  <a:moveTo>
                    <a:pt x="3" y="0"/>
                  </a:moveTo>
                  <a:lnTo>
                    <a:pt x="3" y="0"/>
                  </a:lnTo>
                  <a:lnTo>
                    <a:pt x="21" y="4"/>
                  </a:lnTo>
                  <a:lnTo>
                    <a:pt x="37" y="10"/>
                  </a:lnTo>
                  <a:lnTo>
                    <a:pt x="50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0" y="40"/>
                  </a:lnTo>
                  <a:lnTo>
                    <a:pt x="84" y="50"/>
                  </a:lnTo>
                  <a:lnTo>
                    <a:pt x="86" y="60"/>
                  </a:lnTo>
                  <a:lnTo>
                    <a:pt x="86" y="60"/>
                  </a:lnTo>
                  <a:lnTo>
                    <a:pt x="86" y="66"/>
                  </a:lnTo>
                  <a:lnTo>
                    <a:pt x="82" y="72"/>
                  </a:lnTo>
                  <a:lnTo>
                    <a:pt x="77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6" y="78"/>
                  </a:lnTo>
                  <a:lnTo>
                    <a:pt x="61" y="75"/>
                  </a:lnTo>
                  <a:lnTo>
                    <a:pt x="58" y="72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44" y="46"/>
                  </a:lnTo>
                  <a:lnTo>
                    <a:pt x="29" y="30"/>
                  </a:lnTo>
                  <a:lnTo>
                    <a:pt x="15" y="17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9" name="Freeform 150"/>
            <p:cNvSpPr>
              <a:spLocks/>
            </p:cNvSpPr>
            <p:nvPr userDrawn="1"/>
          </p:nvSpPr>
          <p:spPr bwMode="auto">
            <a:xfrm>
              <a:off x="4446588" y="1470026"/>
              <a:ext cx="122237" cy="133350"/>
            </a:xfrm>
            <a:custGeom>
              <a:avLst/>
              <a:gdLst/>
              <a:ahLst/>
              <a:cxnLst>
                <a:cxn ang="0">
                  <a:pos x="54" y="19"/>
                </a:cxn>
                <a:cxn ang="0">
                  <a:pos x="63" y="21"/>
                </a:cxn>
                <a:cxn ang="0">
                  <a:pos x="78" y="19"/>
                </a:cxn>
                <a:cxn ang="0">
                  <a:pos x="122" y="8"/>
                </a:cxn>
                <a:cxn ang="0">
                  <a:pos x="138" y="3"/>
                </a:cxn>
                <a:cxn ang="0">
                  <a:pos x="144" y="0"/>
                </a:cxn>
                <a:cxn ang="0">
                  <a:pos x="165" y="13"/>
                </a:cxn>
                <a:cxn ang="0">
                  <a:pos x="174" y="21"/>
                </a:cxn>
                <a:cxn ang="0">
                  <a:pos x="176" y="27"/>
                </a:cxn>
                <a:cxn ang="0">
                  <a:pos x="170" y="36"/>
                </a:cxn>
                <a:cxn ang="0">
                  <a:pos x="158" y="45"/>
                </a:cxn>
                <a:cxn ang="0">
                  <a:pos x="39" y="133"/>
                </a:cxn>
                <a:cxn ang="0">
                  <a:pos x="109" y="114"/>
                </a:cxn>
                <a:cxn ang="0">
                  <a:pos x="177" y="98"/>
                </a:cxn>
                <a:cxn ang="0">
                  <a:pos x="193" y="94"/>
                </a:cxn>
                <a:cxn ang="0">
                  <a:pos x="205" y="91"/>
                </a:cxn>
                <a:cxn ang="0">
                  <a:pos x="223" y="98"/>
                </a:cxn>
                <a:cxn ang="0">
                  <a:pos x="231" y="108"/>
                </a:cxn>
                <a:cxn ang="0">
                  <a:pos x="226" y="116"/>
                </a:cxn>
                <a:cxn ang="0">
                  <a:pos x="215" y="118"/>
                </a:cxn>
                <a:cxn ang="0">
                  <a:pos x="154" y="126"/>
                </a:cxn>
                <a:cxn ang="0">
                  <a:pos x="125" y="140"/>
                </a:cxn>
                <a:cxn ang="0">
                  <a:pos x="107" y="158"/>
                </a:cxn>
                <a:cxn ang="0">
                  <a:pos x="100" y="175"/>
                </a:cxn>
                <a:cxn ang="0">
                  <a:pos x="100" y="182"/>
                </a:cxn>
                <a:cxn ang="0">
                  <a:pos x="103" y="197"/>
                </a:cxn>
                <a:cxn ang="0">
                  <a:pos x="121" y="213"/>
                </a:cxn>
                <a:cxn ang="0">
                  <a:pos x="147" y="220"/>
                </a:cxn>
                <a:cxn ang="0">
                  <a:pos x="171" y="223"/>
                </a:cxn>
                <a:cxn ang="0">
                  <a:pos x="183" y="228"/>
                </a:cxn>
                <a:cxn ang="0">
                  <a:pos x="189" y="237"/>
                </a:cxn>
                <a:cxn ang="0">
                  <a:pos x="187" y="243"/>
                </a:cxn>
                <a:cxn ang="0">
                  <a:pos x="167" y="250"/>
                </a:cxn>
                <a:cxn ang="0">
                  <a:pos x="164" y="250"/>
                </a:cxn>
                <a:cxn ang="0">
                  <a:pos x="116" y="240"/>
                </a:cxn>
                <a:cxn ang="0">
                  <a:pos x="87" y="213"/>
                </a:cxn>
                <a:cxn ang="0">
                  <a:pos x="81" y="188"/>
                </a:cxn>
                <a:cxn ang="0">
                  <a:pos x="83" y="178"/>
                </a:cxn>
                <a:cxn ang="0">
                  <a:pos x="93" y="152"/>
                </a:cxn>
                <a:cxn ang="0">
                  <a:pos x="121" y="127"/>
                </a:cxn>
                <a:cxn ang="0">
                  <a:pos x="92" y="133"/>
                </a:cxn>
                <a:cxn ang="0">
                  <a:pos x="25" y="159"/>
                </a:cxn>
                <a:cxn ang="0">
                  <a:pos x="13" y="162"/>
                </a:cxn>
                <a:cxn ang="0">
                  <a:pos x="7" y="160"/>
                </a:cxn>
                <a:cxn ang="0">
                  <a:pos x="0" y="150"/>
                </a:cxn>
                <a:cxn ang="0">
                  <a:pos x="0" y="143"/>
                </a:cxn>
                <a:cxn ang="0">
                  <a:pos x="7" y="137"/>
                </a:cxn>
                <a:cxn ang="0">
                  <a:pos x="31" y="124"/>
                </a:cxn>
                <a:cxn ang="0">
                  <a:pos x="107" y="59"/>
                </a:cxn>
                <a:cxn ang="0">
                  <a:pos x="136" y="30"/>
                </a:cxn>
                <a:cxn ang="0">
                  <a:pos x="139" y="26"/>
                </a:cxn>
                <a:cxn ang="0">
                  <a:pos x="135" y="23"/>
                </a:cxn>
                <a:cxn ang="0">
                  <a:pos x="134" y="23"/>
                </a:cxn>
                <a:cxn ang="0">
                  <a:pos x="113" y="27"/>
                </a:cxn>
                <a:cxn ang="0">
                  <a:pos x="73" y="42"/>
                </a:cxn>
                <a:cxn ang="0">
                  <a:pos x="63" y="46"/>
                </a:cxn>
                <a:cxn ang="0">
                  <a:pos x="58" y="45"/>
                </a:cxn>
                <a:cxn ang="0">
                  <a:pos x="47" y="32"/>
                </a:cxn>
                <a:cxn ang="0">
                  <a:pos x="39" y="13"/>
                </a:cxn>
                <a:cxn ang="0">
                  <a:pos x="44" y="8"/>
                </a:cxn>
                <a:cxn ang="0">
                  <a:pos x="47" y="11"/>
                </a:cxn>
              </a:cxnLst>
              <a:rect l="0" t="0" r="r" b="b"/>
              <a:pathLst>
                <a:path w="231" h="250">
                  <a:moveTo>
                    <a:pt x="47" y="11"/>
                  </a:moveTo>
                  <a:lnTo>
                    <a:pt x="47" y="11"/>
                  </a:lnTo>
                  <a:lnTo>
                    <a:pt x="54" y="19"/>
                  </a:lnTo>
                  <a:lnTo>
                    <a:pt x="58" y="20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5" y="21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32" y="6"/>
                  </a:lnTo>
                  <a:lnTo>
                    <a:pt x="138" y="3"/>
                  </a:lnTo>
                  <a:lnTo>
                    <a:pt x="138" y="3"/>
                  </a:lnTo>
                  <a:lnTo>
                    <a:pt x="141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7" y="0"/>
                  </a:lnTo>
                  <a:lnTo>
                    <a:pt x="151" y="3"/>
                  </a:lnTo>
                  <a:lnTo>
                    <a:pt x="165" y="13"/>
                  </a:lnTo>
                  <a:lnTo>
                    <a:pt x="165" y="13"/>
                  </a:lnTo>
                  <a:lnTo>
                    <a:pt x="171" y="17"/>
                  </a:lnTo>
                  <a:lnTo>
                    <a:pt x="174" y="21"/>
                  </a:lnTo>
                  <a:lnTo>
                    <a:pt x="176" y="24"/>
                  </a:lnTo>
                  <a:lnTo>
                    <a:pt x="176" y="27"/>
                  </a:lnTo>
                  <a:lnTo>
                    <a:pt x="176" y="27"/>
                  </a:lnTo>
                  <a:lnTo>
                    <a:pt x="174" y="33"/>
                  </a:lnTo>
                  <a:lnTo>
                    <a:pt x="173" y="34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64" y="40"/>
                  </a:lnTo>
                  <a:lnTo>
                    <a:pt x="158" y="45"/>
                  </a:lnTo>
                  <a:lnTo>
                    <a:pt x="158" y="45"/>
                  </a:lnTo>
                  <a:lnTo>
                    <a:pt x="97" y="91"/>
                  </a:lnTo>
                  <a:lnTo>
                    <a:pt x="39" y="133"/>
                  </a:lnTo>
                  <a:lnTo>
                    <a:pt x="39" y="133"/>
                  </a:lnTo>
                  <a:lnTo>
                    <a:pt x="74" y="123"/>
                  </a:lnTo>
                  <a:lnTo>
                    <a:pt x="109" y="114"/>
                  </a:lnTo>
                  <a:lnTo>
                    <a:pt x="142" y="105"/>
                  </a:lnTo>
                  <a:lnTo>
                    <a:pt x="177" y="98"/>
                  </a:lnTo>
                  <a:lnTo>
                    <a:pt x="177" y="98"/>
                  </a:lnTo>
                  <a:lnTo>
                    <a:pt x="186" y="95"/>
                  </a:lnTo>
                  <a:lnTo>
                    <a:pt x="193" y="94"/>
                  </a:lnTo>
                  <a:lnTo>
                    <a:pt x="193" y="94"/>
                  </a:lnTo>
                  <a:lnTo>
                    <a:pt x="200" y="91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213" y="92"/>
                  </a:lnTo>
                  <a:lnTo>
                    <a:pt x="223" y="98"/>
                  </a:lnTo>
                  <a:lnTo>
                    <a:pt x="223" y="98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1" y="108"/>
                  </a:lnTo>
                  <a:lnTo>
                    <a:pt x="231" y="108"/>
                  </a:lnTo>
                  <a:lnTo>
                    <a:pt x="229" y="113"/>
                  </a:lnTo>
                  <a:lnTo>
                    <a:pt x="226" y="116"/>
                  </a:lnTo>
                  <a:lnTo>
                    <a:pt x="222" y="117"/>
                  </a:lnTo>
                  <a:lnTo>
                    <a:pt x="215" y="118"/>
                  </a:lnTo>
                  <a:lnTo>
                    <a:pt x="215" y="118"/>
                  </a:lnTo>
                  <a:lnTo>
                    <a:pt x="187" y="118"/>
                  </a:lnTo>
                  <a:lnTo>
                    <a:pt x="164" y="123"/>
                  </a:lnTo>
                  <a:lnTo>
                    <a:pt x="154" y="126"/>
                  </a:lnTo>
                  <a:lnTo>
                    <a:pt x="144" y="129"/>
                  </a:lnTo>
                  <a:lnTo>
                    <a:pt x="134" y="134"/>
                  </a:lnTo>
                  <a:lnTo>
                    <a:pt x="125" y="140"/>
                  </a:lnTo>
                  <a:lnTo>
                    <a:pt x="125" y="140"/>
                  </a:lnTo>
                  <a:lnTo>
                    <a:pt x="115" y="149"/>
                  </a:lnTo>
                  <a:lnTo>
                    <a:pt x="107" y="158"/>
                  </a:lnTo>
                  <a:lnTo>
                    <a:pt x="103" y="163"/>
                  </a:lnTo>
                  <a:lnTo>
                    <a:pt x="102" y="169"/>
                  </a:lnTo>
                  <a:lnTo>
                    <a:pt x="100" y="175"/>
                  </a:lnTo>
                  <a:lnTo>
                    <a:pt x="100" y="181"/>
                  </a:lnTo>
                  <a:lnTo>
                    <a:pt x="100" y="181"/>
                  </a:lnTo>
                  <a:lnTo>
                    <a:pt x="100" y="182"/>
                  </a:lnTo>
                  <a:lnTo>
                    <a:pt x="100" y="182"/>
                  </a:lnTo>
                  <a:lnTo>
                    <a:pt x="100" y="189"/>
                  </a:lnTo>
                  <a:lnTo>
                    <a:pt x="103" y="197"/>
                  </a:lnTo>
                  <a:lnTo>
                    <a:pt x="107" y="202"/>
                  </a:lnTo>
                  <a:lnTo>
                    <a:pt x="113" y="208"/>
                  </a:lnTo>
                  <a:lnTo>
                    <a:pt x="121" y="213"/>
                  </a:lnTo>
                  <a:lnTo>
                    <a:pt x="128" y="217"/>
                  </a:lnTo>
                  <a:lnTo>
                    <a:pt x="138" y="218"/>
                  </a:lnTo>
                  <a:lnTo>
                    <a:pt x="147" y="220"/>
                  </a:lnTo>
                  <a:lnTo>
                    <a:pt x="147" y="220"/>
                  </a:lnTo>
                  <a:lnTo>
                    <a:pt x="171" y="223"/>
                  </a:lnTo>
                  <a:lnTo>
                    <a:pt x="171" y="223"/>
                  </a:lnTo>
                  <a:lnTo>
                    <a:pt x="177" y="224"/>
                  </a:lnTo>
                  <a:lnTo>
                    <a:pt x="183" y="228"/>
                  </a:lnTo>
                  <a:lnTo>
                    <a:pt x="183" y="228"/>
                  </a:lnTo>
                  <a:lnTo>
                    <a:pt x="187" y="233"/>
                  </a:lnTo>
                  <a:lnTo>
                    <a:pt x="189" y="237"/>
                  </a:lnTo>
                  <a:lnTo>
                    <a:pt x="189" y="237"/>
                  </a:lnTo>
                  <a:lnTo>
                    <a:pt x="189" y="240"/>
                  </a:lnTo>
                  <a:lnTo>
                    <a:pt x="189" y="240"/>
                  </a:lnTo>
                  <a:lnTo>
                    <a:pt x="187" y="243"/>
                  </a:lnTo>
                  <a:lnTo>
                    <a:pt x="184" y="247"/>
                  </a:lnTo>
                  <a:lnTo>
                    <a:pt x="179" y="249"/>
                  </a:lnTo>
                  <a:lnTo>
                    <a:pt x="167" y="250"/>
                  </a:lnTo>
                  <a:lnTo>
                    <a:pt x="167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47" y="249"/>
                  </a:lnTo>
                  <a:lnTo>
                    <a:pt x="131" y="246"/>
                  </a:lnTo>
                  <a:lnTo>
                    <a:pt x="116" y="240"/>
                  </a:lnTo>
                  <a:lnTo>
                    <a:pt x="105" y="231"/>
                  </a:lnTo>
                  <a:lnTo>
                    <a:pt x="94" y="223"/>
                  </a:lnTo>
                  <a:lnTo>
                    <a:pt x="87" y="213"/>
                  </a:lnTo>
                  <a:lnTo>
                    <a:pt x="83" y="201"/>
                  </a:lnTo>
                  <a:lnTo>
                    <a:pt x="81" y="188"/>
                  </a:lnTo>
                  <a:lnTo>
                    <a:pt x="81" y="188"/>
                  </a:lnTo>
                  <a:lnTo>
                    <a:pt x="81" y="187"/>
                  </a:lnTo>
                  <a:lnTo>
                    <a:pt x="81" y="187"/>
                  </a:lnTo>
                  <a:lnTo>
                    <a:pt x="83" y="178"/>
                  </a:lnTo>
                  <a:lnTo>
                    <a:pt x="84" y="169"/>
                  </a:lnTo>
                  <a:lnTo>
                    <a:pt x="89" y="160"/>
                  </a:lnTo>
                  <a:lnTo>
                    <a:pt x="93" y="152"/>
                  </a:lnTo>
                  <a:lnTo>
                    <a:pt x="100" y="143"/>
                  </a:lnTo>
                  <a:lnTo>
                    <a:pt x="109" y="134"/>
                  </a:lnTo>
                  <a:lnTo>
                    <a:pt x="121" y="127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92" y="133"/>
                  </a:lnTo>
                  <a:lnTo>
                    <a:pt x="92" y="133"/>
                  </a:lnTo>
                  <a:lnTo>
                    <a:pt x="54" y="146"/>
                  </a:lnTo>
                  <a:lnTo>
                    <a:pt x="25" y="159"/>
                  </a:lnTo>
                  <a:lnTo>
                    <a:pt x="25" y="159"/>
                  </a:lnTo>
                  <a:lnTo>
                    <a:pt x="19" y="162"/>
                  </a:lnTo>
                  <a:lnTo>
                    <a:pt x="13" y="162"/>
                  </a:lnTo>
                  <a:lnTo>
                    <a:pt x="13" y="162"/>
                  </a:lnTo>
                  <a:lnTo>
                    <a:pt x="10" y="162"/>
                  </a:lnTo>
                  <a:lnTo>
                    <a:pt x="7" y="160"/>
                  </a:lnTo>
                  <a:lnTo>
                    <a:pt x="3" y="156"/>
                  </a:lnTo>
                  <a:lnTo>
                    <a:pt x="3" y="156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0" y="143"/>
                  </a:lnTo>
                  <a:lnTo>
                    <a:pt x="2" y="140"/>
                  </a:lnTo>
                  <a:lnTo>
                    <a:pt x="3" y="139"/>
                  </a:lnTo>
                  <a:lnTo>
                    <a:pt x="7" y="137"/>
                  </a:lnTo>
                  <a:lnTo>
                    <a:pt x="7" y="137"/>
                  </a:lnTo>
                  <a:lnTo>
                    <a:pt x="18" y="133"/>
                  </a:lnTo>
                  <a:lnTo>
                    <a:pt x="31" y="124"/>
                  </a:lnTo>
                  <a:lnTo>
                    <a:pt x="31" y="124"/>
                  </a:lnTo>
                  <a:lnTo>
                    <a:pt x="65" y="97"/>
                  </a:lnTo>
                  <a:lnTo>
                    <a:pt x="107" y="59"/>
                  </a:lnTo>
                  <a:lnTo>
                    <a:pt x="107" y="59"/>
                  </a:lnTo>
                  <a:lnTo>
                    <a:pt x="126" y="42"/>
                  </a:lnTo>
                  <a:lnTo>
                    <a:pt x="136" y="30"/>
                  </a:lnTo>
                  <a:lnTo>
                    <a:pt x="136" y="30"/>
                  </a:lnTo>
                  <a:lnTo>
                    <a:pt x="138" y="27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23"/>
                  </a:lnTo>
                  <a:lnTo>
                    <a:pt x="135" y="23"/>
                  </a:lnTo>
                  <a:lnTo>
                    <a:pt x="135" y="23"/>
                  </a:lnTo>
                  <a:lnTo>
                    <a:pt x="134" y="23"/>
                  </a:lnTo>
                  <a:lnTo>
                    <a:pt x="134" y="23"/>
                  </a:lnTo>
                  <a:lnTo>
                    <a:pt x="125" y="24"/>
                  </a:lnTo>
                  <a:lnTo>
                    <a:pt x="113" y="27"/>
                  </a:lnTo>
                  <a:lnTo>
                    <a:pt x="113" y="27"/>
                  </a:lnTo>
                  <a:lnTo>
                    <a:pt x="87" y="36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68" y="45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58" y="45"/>
                  </a:lnTo>
                  <a:lnTo>
                    <a:pt x="54" y="42"/>
                  </a:lnTo>
                  <a:lnTo>
                    <a:pt x="47" y="32"/>
                  </a:lnTo>
                  <a:lnTo>
                    <a:pt x="47" y="32"/>
                  </a:lnTo>
                  <a:lnTo>
                    <a:pt x="41" y="21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1" y="10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5" y="10"/>
                  </a:lnTo>
                  <a:lnTo>
                    <a:pt x="47" y="11"/>
                  </a:lnTo>
                  <a:lnTo>
                    <a:pt x="47" y="1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0" name="Freeform 151"/>
            <p:cNvSpPr>
              <a:spLocks/>
            </p:cNvSpPr>
            <p:nvPr userDrawn="1"/>
          </p:nvSpPr>
          <p:spPr bwMode="auto">
            <a:xfrm>
              <a:off x="4603751" y="1470026"/>
              <a:ext cx="104775" cy="131762"/>
            </a:xfrm>
            <a:custGeom>
              <a:avLst/>
              <a:gdLst/>
              <a:ahLst/>
              <a:cxnLst>
                <a:cxn ang="0">
                  <a:pos x="196" y="152"/>
                </a:cxn>
                <a:cxn ang="0">
                  <a:pos x="174" y="194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7"/>
                </a:cxn>
                <a:cxn ang="0">
                  <a:pos x="62" y="247"/>
                </a:cxn>
                <a:cxn ang="0">
                  <a:pos x="39" y="239"/>
                </a:cxn>
                <a:cxn ang="0">
                  <a:pos x="22" y="223"/>
                </a:cxn>
                <a:cxn ang="0">
                  <a:pos x="13" y="198"/>
                </a:cxn>
                <a:cxn ang="0">
                  <a:pos x="11" y="182"/>
                </a:cxn>
                <a:cxn ang="0">
                  <a:pos x="14" y="117"/>
                </a:cxn>
                <a:cxn ang="0">
                  <a:pos x="17" y="74"/>
                </a:cxn>
                <a:cxn ang="0">
                  <a:pos x="19" y="30"/>
                </a:cxn>
                <a:cxn ang="0">
                  <a:pos x="16" y="19"/>
                </a:cxn>
                <a:cxn ang="0">
                  <a:pos x="3" y="7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1" y="1"/>
                </a:cxn>
                <a:cxn ang="0">
                  <a:pos x="7" y="0"/>
                </a:cxn>
                <a:cxn ang="0">
                  <a:pos x="22" y="3"/>
                </a:cxn>
                <a:cxn ang="0">
                  <a:pos x="36" y="8"/>
                </a:cxn>
                <a:cxn ang="0">
                  <a:pos x="43" y="13"/>
                </a:cxn>
                <a:cxn ang="0">
                  <a:pos x="51" y="21"/>
                </a:cxn>
                <a:cxn ang="0">
                  <a:pos x="52" y="24"/>
                </a:cxn>
                <a:cxn ang="0">
                  <a:pos x="49" y="32"/>
                </a:cxn>
                <a:cxn ang="0">
                  <a:pos x="45" y="39"/>
                </a:cxn>
                <a:cxn ang="0">
                  <a:pos x="43" y="50"/>
                </a:cxn>
                <a:cxn ang="0">
                  <a:pos x="38" y="121"/>
                </a:cxn>
                <a:cxn ang="0">
                  <a:pos x="35" y="187"/>
                </a:cxn>
                <a:cxn ang="0">
                  <a:pos x="35" y="195"/>
                </a:cxn>
                <a:cxn ang="0">
                  <a:pos x="39" y="210"/>
                </a:cxn>
                <a:cxn ang="0">
                  <a:pos x="48" y="220"/>
                </a:cxn>
                <a:cxn ang="0">
                  <a:pos x="62" y="223"/>
                </a:cxn>
                <a:cxn ang="0">
                  <a:pos x="71" y="224"/>
                </a:cxn>
                <a:cxn ang="0">
                  <a:pos x="106" y="218"/>
                </a:cxn>
                <a:cxn ang="0">
                  <a:pos x="138" y="204"/>
                </a:cxn>
                <a:cxn ang="0">
                  <a:pos x="165" y="181"/>
                </a:cxn>
                <a:cxn ang="0">
                  <a:pos x="188" y="147"/>
                </a:cxn>
              </a:cxnLst>
              <a:rect l="0" t="0" r="r" b="b"/>
              <a:pathLst>
                <a:path w="196" h="247">
                  <a:moveTo>
                    <a:pt x="196" y="152"/>
                  </a:moveTo>
                  <a:lnTo>
                    <a:pt x="196" y="152"/>
                  </a:lnTo>
                  <a:lnTo>
                    <a:pt x="185" y="173"/>
                  </a:lnTo>
                  <a:lnTo>
                    <a:pt x="174" y="194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6"/>
                  </a:lnTo>
                  <a:lnTo>
                    <a:pt x="75" y="247"/>
                  </a:lnTo>
                  <a:lnTo>
                    <a:pt x="75" y="247"/>
                  </a:lnTo>
                  <a:lnTo>
                    <a:pt x="62" y="247"/>
                  </a:lnTo>
                  <a:lnTo>
                    <a:pt x="49" y="244"/>
                  </a:lnTo>
                  <a:lnTo>
                    <a:pt x="39" y="239"/>
                  </a:lnTo>
                  <a:lnTo>
                    <a:pt x="29" y="231"/>
                  </a:lnTo>
                  <a:lnTo>
                    <a:pt x="22" y="223"/>
                  </a:lnTo>
                  <a:lnTo>
                    <a:pt x="16" y="211"/>
                  </a:lnTo>
                  <a:lnTo>
                    <a:pt x="13" y="198"/>
                  </a:lnTo>
                  <a:lnTo>
                    <a:pt x="11" y="182"/>
                  </a:lnTo>
                  <a:lnTo>
                    <a:pt x="11" y="182"/>
                  </a:lnTo>
                  <a:lnTo>
                    <a:pt x="13" y="149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7" y="74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7" y="23"/>
                  </a:lnTo>
                  <a:lnTo>
                    <a:pt x="16" y="19"/>
                  </a:lnTo>
                  <a:lnTo>
                    <a:pt x="11" y="13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2" y="3"/>
                  </a:lnTo>
                  <a:lnTo>
                    <a:pt x="29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3" y="13"/>
                  </a:lnTo>
                  <a:lnTo>
                    <a:pt x="48" y="17"/>
                  </a:lnTo>
                  <a:lnTo>
                    <a:pt x="51" y="21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39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38" y="121"/>
                  </a:lnTo>
                  <a:lnTo>
                    <a:pt x="38" y="121"/>
                  </a:lnTo>
                  <a:lnTo>
                    <a:pt x="35" y="155"/>
                  </a:lnTo>
                  <a:lnTo>
                    <a:pt x="35" y="187"/>
                  </a:lnTo>
                  <a:lnTo>
                    <a:pt x="35" y="187"/>
                  </a:lnTo>
                  <a:lnTo>
                    <a:pt x="35" y="195"/>
                  </a:lnTo>
                  <a:lnTo>
                    <a:pt x="36" y="204"/>
                  </a:lnTo>
                  <a:lnTo>
                    <a:pt x="39" y="210"/>
                  </a:lnTo>
                  <a:lnTo>
                    <a:pt x="43" y="215"/>
                  </a:lnTo>
                  <a:lnTo>
                    <a:pt x="48" y="220"/>
                  </a:lnTo>
                  <a:lnTo>
                    <a:pt x="55" y="221"/>
                  </a:lnTo>
                  <a:lnTo>
                    <a:pt x="62" y="223"/>
                  </a:lnTo>
                  <a:lnTo>
                    <a:pt x="71" y="224"/>
                  </a:lnTo>
                  <a:lnTo>
                    <a:pt x="71" y="224"/>
                  </a:lnTo>
                  <a:lnTo>
                    <a:pt x="90" y="223"/>
                  </a:lnTo>
                  <a:lnTo>
                    <a:pt x="106" y="218"/>
                  </a:lnTo>
                  <a:lnTo>
                    <a:pt x="122" y="213"/>
                  </a:lnTo>
                  <a:lnTo>
                    <a:pt x="138" y="204"/>
                  </a:lnTo>
                  <a:lnTo>
                    <a:pt x="151" y="194"/>
                  </a:lnTo>
                  <a:lnTo>
                    <a:pt x="165" y="181"/>
                  </a:lnTo>
                  <a:lnTo>
                    <a:pt x="177" y="165"/>
                  </a:lnTo>
                  <a:lnTo>
                    <a:pt x="188" y="147"/>
                  </a:lnTo>
                  <a:lnTo>
                    <a:pt x="196" y="1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1" name="Freeform 152"/>
            <p:cNvSpPr>
              <a:spLocks/>
            </p:cNvSpPr>
            <p:nvPr userDrawn="1"/>
          </p:nvSpPr>
          <p:spPr bwMode="auto">
            <a:xfrm>
              <a:off x="4730751" y="1477963"/>
              <a:ext cx="128588" cy="120650"/>
            </a:xfrm>
            <a:custGeom>
              <a:avLst/>
              <a:gdLst/>
              <a:ahLst/>
              <a:cxnLst>
                <a:cxn ang="0">
                  <a:pos x="165" y="25"/>
                </a:cxn>
                <a:cxn ang="0">
                  <a:pos x="58" y="55"/>
                </a:cxn>
                <a:cxn ang="0">
                  <a:pos x="47" y="60"/>
                </a:cxn>
                <a:cxn ang="0">
                  <a:pos x="39" y="62"/>
                </a:cxn>
                <a:cxn ang="0">
                  <a:pos x="31" y="65"/>
                </a:cxn>
                <a:cxn ang="0">
                  <a:pos x="26" y="65"/>
                </a:cxn>
                <a:cxn ang="0">
                  <a:pos x="16" y="60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8"/>
                </a:cxn>
                <a:cxn ang="0">
                  <a:pos x="3" y="26"/>
                </a:cxn>
                <a:cxn ang="0">
                  <a:pos x="7" y="29"/>
                </a:cxn>
                <a:cxn ang="0">
                  <a:pos x="12" y="34"/>
                </a:cxn>
                <a:cxn ang="0">
                  <a:pos x="22" y="38"/>
                </a:cxn>
                <a:cxn ang="0">
                  <a:pos x="26" y="38"/>
                </a:cxn>
                <a:cxn ang="0">
                  <a:pos x="48" y="35"/>
                </a:cxn>
                <a:cxn ang="0">
                  <a:pos x="119" y="19"/>
                </a:cxn>
                <a:cxn ang="0">
                  <a:pos x="180" y="6"/>
                </a:cxn>
                <a:cxn ang="0">
                  <a:pos x="203" y="2"/>
                </a:cxn>
                <a:cxn ang="0">
                  <a:pos x="218" y="0"/>
                </a:cxn>
                <a:cxn ang="0">
                  <a:pos x="237" y="5"/>
                </a:cxn>
                <a:cxn ang="0">
                  <a:pos x="242" y="18"/>
                </a:cxn>
                <a:cxn ang="0">
                  <a:pos x="241" y="22"/>
                </a:cxn>
                <a:cxn ang="0">
                  <a:pos x="237" y="26"/>
                </a:cxn>
                <a:cxn ang="0">
                  <a:pos x="231" y="28"/>
                </a:cxn>
                <a:cxn ang="0">
                  <a:pos x="218" y="28"/>
                </a:cxn>
                <a:cxn ang="0">
                  <a:pos x="186" y="32"/>
                </a:cxn>
                <a:cxn ang="0">
                  <a:pos x="154" y="49"/>
                </a:cxn>
                <a:cxn ang="0">
                  <a:pos x="144" y="58"/>
                </a:cxn>
                <a:cxn ang="0">
                  <a:pos x="129" y="77"/>
                </a:cxn>
                <a:cxn ang="0">
                  <a:pos x="119" y="96"/>
                </a:cxn>
                <a:cxn ang="0">
                  <a:pos x="115" y="117"/>
                </a:cxn>
                <a:cxn ang="0">
                  <a:pos x="115" y="129"/>
                </a:cxn>
                <a:cxn ang="0">
                  <a:pos x="116" y="146"/>
                </a:cxn>
                <a:cxn ang="0">
                  <a:pos x="122" y="161"/>
                </a:cxn>
                <a:cxn ang="0">
                  <a:pos x="132" y="174"/>
                </a:cxn>
                <a:cxn ang="0">
                  <a:pos x="147" y="184"/>
                </a:cxn>
                <a:cxn ang="0">
                  <a:pos x="155" y="188"/>
                </a:cxn>
                <a:cxn ang="0">
                  <a:pos x="177" y="196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12" y="220"/>
                </a:cxn>
                <a:cxn ang="0">
                  <a:pos x="203" y="228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6"/>
                </a:cxn>
                <a:cxn ang="0">
                  <a:pos x="136" y="209"/>
                </a:cxn>
                <a:cxn ang="0">
                  <a:pos x="118" y="193"/>
                </a:cxn>
                <a:cxn ang="0">
                  <a:pos x="103" y="173"/>
                </a:cxn>
                <a:cxn ang="0">
                  <a:pos x="96" y="146"/>
                </a:cxn>
                <a:cxn ang="0">
                  <a:pos x="96" y="132"/>
                </a:cxn>
                <a:cxn ang="0">
                  <a:pos x="97" y="113"/>
                </a:cxn>
                <a:cxn ang="0">
                  <a:pos x="110" y="78"/>
                </a:cxn>
                <a:cxn ang="0">
                  <a:pos x="122" y="62"/>
                </a:cxn>
                <a:cxn ang="0">
                  <a:pos x="132" y="52"/>
                </a:cxn>
                <a:cxn ang="0">
                  <a:pos x="154" y="34"/>
                </a:cxn>
                <a:cxn ang="0">
                  <a:pos x="165" y="25"/>
                </a:cxn>
              </a:cxnLst>
              <a:rect l="0" t="0" r="r" b="b"/>
              <a:pathLst>
                <a:path w="242" h="228">
                  <a:moveTo>
                    <a:pt x="165" y="25"/>
                  </a:moveTo>
                  <a:lnTo>
                    <a:pt x="165" y="25"/>
                  </a:lnTo>
                  <a:lnTo>
                    <a:pt x="113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7" y="60"/>
                  </a:lnTo>
                  <a:lnTo>
                    <a:pt x="39" y="62"/>
                  </a:lnTo>
                  <a:lnTo>
                    <a:pt x="39" y="62"/>
                  </a:lnTo>
                  <a:lnTo>
                    <a:pt x="35" y="65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26" y="65"/>
                  </a:lnTo>
                  <a:lnTo>
                    <a:pt x="22" y="64"/>
                  </a:lnTo>
                  <a:lnTo>
                    <a:pt x="16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6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" y="28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5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2" y="34"/>
                  </a:lnTo>
                  <a:lnTo>
                    <a:pt x="18" y="36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36" y="38"/>
                  </a:lnTo>
                  <a:lnTo>
                    <a:pt x="48" y="35"/>
                  </a:lnTo>
                  <a:lnTo>
                    <a:pt x="48" y="35"/>
                  </a:lnTo>
                  <a:lnTo>
                    <a:pt x="119" y="19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28" y="2"/>
                  </a:lnTo>
                  <a:lnTo>
                    <a:pt x="237" y="5"/>
                  </a:lnTo>
                  <a:lnTo>
                    <a:pt x="241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1" y="22"/>
                  </a:lnTo>
                  <a:lnTo>
                    <a:pt x="239" y="25"/>
                  </a:lnTo>
                  <a:lnTo>
                    <a:pt x="237" y="26"/>
                  </a:lnTo>
                  <a:lnTo>
                    <a:pt x="237" y="26"/>
                  </a:lnTo>
                  <a:lnTo>
                    <a:pt x="231" y="28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00" y="29"/>
                  </a:lnTo>
                  <a:lnTo>
                    <a:pt x="186" y="32"/>
                  </a:lnTo>
                  <a:lnTo>
                    <a:pt x="170" y="39"/>
                  </a:lnTo>
                  <a:lnTo>
                    <a:pt x="154" y="49"/>
                  </a:lnTo>
                  <a:lnTo>
                    <a:pt x="154" y="49"/>
                  </a:lnTo>
                  <a:lnTo>
                    <a:pt x="144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9" y="96"/>
                  </a:lnTo>
                  <a:lnTo>
                    <a:pt x="116" y="106"/>
                  </a:lnTo>
                  <a:lnTo>
                    <a:pt x="115" y="117"/>
                  </a:lnTo>
                  <a:lnTo>
                    <a:pt x="115" y="129"/>
                  </a:lnTo>
                  <a:lnTo>
                    <a:pt x="115" y="129"/>
                  </a:lnTo>
                  <a:lnTo>
                    <a:pt x="115" y="138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1"/>
                  </a:lnTo>
                  <a:lnTo>
                    <a:pt x="126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7" y="184"/>
                  </a:lnTo>
                  <a:lnTo>
                    <a:pt x="147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7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0" y="200"/>
                  </a:lnTo>
                  <a:lnTo>
                    <a:pt x="208" y="203"/>
                  </a:lnTo>
                  <a:lnTo>
                    <a:pt x="212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2" y="220"/>
                  </a:lnTo>
                  <a:lnTo>
                    <a:pt x="209" y="225"/>
                  </a:lnTo>
                  <a:lnTo>
                    <a:pt x="203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8" y="216"/>
                  </a:lnTo>
                  <a:lnTo>
                    <a:pt x="148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8" y="193"/>
                  </a:lnTo>
                  <a:lnTo>
                    <a:pt x="109" y="184"/>
                  </a:lnTo>
                  <a:lnTo>
                    <a:pt x="103" y="173"/>
                  </a:lnTo>
                  <a:lnTo>
                    <a:pt x="99" y="161"/>
                  </a:lnTo>
                  <a:lnTo>
                    <a:pt x="96" y="146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23"/>
                  </a:lnTo>
                  <a:lnTo>
                    <a:pt x="97" y="113"/>
                  </a:lnTo>
                  <a:lnTo>
                    <a:pt x="102" y="96"/>
                  </a:lnTo>
                  <a:lnTo>
                    <a:pt x="110" y="78"/>
                  </a:lnTo>
                  <a:lnTo>
                    <a:pt x="116" y="70"/>
                  </a:lnTo>
                  <a:lnTo>
                    <a:pt x="122" y="62"/>
                  </a:lnTo>
                  <a:lnTo>
                    <a:pt x="122" y="62"/>
                  </a:lnTo>
                  <a:lnTo>
                    <a:pt x="132" y="52"/>
                  </a:lnTo>
                  <a:lnTo>
                    <a:pt x="144" y="42"/>
                  </a:lnTo>
                  <a:lnTo>
                    <a:pt x="154" y="34"/>
                  </a:lnTo>
                  <a:lnTo>
                    <a:pt x="167" y="26"/>
                  </a:lnTo>
                  <a:lnTo>
                    <a:pt x="165" y="2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2" name="Freeform 153"/>
            <p:cNvSpPr>
              <a:spLocks noEditPoints="1"/>
            </p:cNvSpPr>
            <p:nvPr userDrawn="1"/>
          </p:nvSpPr>
          <p:spPr bwMode="auto">
            <a:xfrm>
              <a:off x="4891089" y="1460501"/>
              <a:ext cx="155575" cy="149225"/>
            </a:xfrm>
            <a:custGeom>
              <a:avLst/>
              <a:gdLst/>
              <a:ahLst/>
              <a:cxnLst>
                <a:cxn ang="0">
                  <a:pos x="32" y="174"/>
                </a:cxn>
                <a:cxn ang="0">
                  <a:pos x="0" y="189"/>
                </a:cxn>
                <a:cxn ang="0">
                  <a:pos x="51" y="134"/>
                </a:cxn>
                <a:cxn ang="0">
                  <a:pos x="90" y="70"/>
                </a:cxn>
                <a:cxn ang="0">
                  <a:pos x="21" y="70"/>
                </a:cxn>
                <a:cxn ang="0">
                  <a:pos x="7" y="57"/>
                </a:cxn>
                <a:cxn ang="0">
                  <a:pos x="54" y="60"/>
                </a:cxn>
                <a:cxn ang="0">
                  <a:pos x="54" y="13"/>
                </a:cxn>
                <a:cxn ang="0">
                  <a:pos x="79" y="3"/>
                </a:cxn>
                <a:cxn ang="0">
                  <a:pos x="90" y="8"/>
                </a:cxn>
                <a:cxn ang="0">
                  <a:pos x="92" y="12"/>
                </a:cxn>
                <a:cxn ang="0">
                  <a:pos x="79" y="60"/>
                </a:cxn>
                <a:cxn ang="0">
                  <a:pos x="106" y="45"/>
                </a:cxn>
                <a:cxn ang="0">
                  <a:pos x="126" y="61"/>
                </a:cxn>
                <a:cxn ang="0">
                  <a:pos x="129" y="67"/>
                </a:cxn>
                <a:cxn ang="0">
                  <a:pos x="116" y="73"/>
                </a:cxn>
                <a:cxn ang="0">
                  <a:pos x="79" y="128"/>
                </a:cxn>
                <a:cxn ang="0">
                  <a:pos x="84" y="132"/>
                </a:cxn>
                <a:cxn ang="0">
                  <a:pos x="108" y="144"/>
                </a:cxn>
                <a:cxn ang="0">
                  <a:pos x="125" y="154"/>
                </a:cxn>
                <a:cxn ang="0">
                  <a:pos x="132" y="170"/>
                </a:cxn>
                <a:cxn ang="0">
                  <a:pos x="129" y="183"/>
                </a:cxn>
                <a:cxn ang="0">
                  <a:pos x="122" y="189"/>
                </a:cxn>
                <a:cxn ang="0">
                  <a:pos x="116" y="183"/>
                </a:cxn>
                <a:cxn ang="0">
                  <a:pos x="89" y="147"/>
                </a:cxn>
                <a:cxn ang="0">
                  <a:pos x="79" y="207"/>
                </a:cxn>
                <a:cxn ang="0">
                  <a:pos x="79" y="275"/>
                </a:cxn>
                <a:cxn ang="0">
                  <a:pos x="63" y="280"/>
                </a:cxn>
                <a:cxn ang="0">
                  <a:pos x="54" y="277"/>
                </a:cxn>
                <a:cxn ang="0">
                  <a:pos x="54" y="210"/>
                </a:cxn>
                <a:cxn ang="0">
                  <a:pos x="254" y="81"/>
                </a:cxn>
                <a:cxn ang="0">
                  <a:pos x="284" y="109"/>
                </a:cxn>
                <a:cxn ang="0">
                  <a:pos x="286" y="113"/>
                </a:cxn>
                <a:cxn ang="0">
                  <a:pos x="206" y="116"/>
                </a:cxn>
                <a:cxn ang="0">
                  <a:pos x="239" y="254"/>
                </a:cxn>
                <a:cxn ang="0">
                  <a:pos x="277" y="244"/>
                </a:cxn>
                <a:cxn ang="0">
                  <a:pos x="293" y="262"/>
                </a:cxn>
                <a:cxn ang="0">
                  <a:pos x="290" y="264"/>
                </a:cxn>
                <a:cxn ang="0">
                  <a:pos x="112" y="265"/>
                </a:cxn>
                <a:cxn ang="0">
                  <a:pos x="97" y="251"/>
                </a:cxn>
                <a:cxn ang="0">
                  <a:pos x="181" y="254"/>
                </a:cxn>
                <a:cxn ang="0">
                  <a:pos x="139" y="116"/>
                </a:cxn>
                <a:cxn ang="0">
                  <a:pos x="113" y="103"/>
                </a:cxn>
                <a:cxn ang="0">
                  <a:pos x="139" y="105"/>
                </a:cxn>
                <a:cxn ang="0">
                  <a:pos x="181" y="39"/>
                </a:cxn>
                <a:cxn ang="0">
                  <a:pos x="179" y="0"/>
                </a:cxn>
                <a:cxn ang="0">
                  <a:pos x="216" y="5"/>
                </a:cxn>
                <a:cxn ang="0">
                  <a:pos x="221" y="9"/>
                </a:cxn>
                <a:cxn ang="0">
                  <a:pos x="206" y="18"/>
                </a:cxn>
              </a:cxnLst>
              <a:rect l="0" t="0" r="r" b="b"/>
              <a:pathLst>
                <a:path w="293" h="280">
                  <a:moveTo>
                    <a:pt x="54" y="154"/>
                  </a:moveTo>
                  <a:lnTo>
                    <a:pt x="54" y="154"/>
                  </a:lnTo>
                  <a:lnTo>
                    <a:pt x="32" y="174"/>
                  </a:lnTo>
                  <a:lnTo>
                    <a:pt x="6" y="194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28" y="161"/>
                  </a:lnTo>
                  <a:lnTo>
                    <a:pt x="39" y="148"/>
                  </a:lnTo>
                  <a:lnTo>
                    <a:pt x="51" y="134"/>
                  </a:lnTo>
                  <a:lnTo>
                    <a:pt x="61" y="119"/>
                  </a:lnTo>
                  <a:lnTo>
                    <a:pt x="71" y="103"/>
                  </a:lnTo>
                  <a:lnTo>
                    <a:pt x="90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21" y="70"/>
                  </a:lnTo>
                  <a:lnTo>
                    <a:pt x="9" y="73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21" y="58"/>
                  </a:lnTo>
                  <a:lnTo>
                    <a:pt x="32" y="60"/>
                  </a:lnTo>
                  <a:lnTo>
                    <a:pt x="54" y="60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4" y="1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79" y="3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89" y="13"/>
                  </a:lnTo>
                  <a:lnTo>
                    <a:pt x="79" y="18"/>
                  </a:lnTo>
                  <a:lnTo>
                    <a:pt x="79" y="60"/>
                  </a:lnTo>
                  <a:lnTo>
                    <a:pt x="93" y="60"/>
                  </a:lnTo>
                  <a:lnTo>
                    <a:pt x="93" y="60"/>
                  </a:lnTo>
                  <a:lnTo>
                    <a:pt x="106" y="45"/>
                  </a:lnTo>
                  <a:lnTo>
                    <a:pt x="106" y="45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29" y="64"/>
                  </a:lnTo>
                  <a:lnTo>
                    <a:pt x="129" y="67"/>
                  </a:lnTo>
                  <a:lnTo>
                    <a:pt x="129" y="67"/>
                  </a:lnTo>
                  <a:lnTo>
                    <a:pt x="129" y="68"/>
                  </a:lnTo>
                  <a:lnTo>
                    <a:pt x="126" y="70"/>
                  </a:lnTo>
                  <a:lnTo>
                    <a:pt x="116" y="73"/>
                  </a:lnTo>
                  <a:lnTo>
                    <a:pt x="116" y="73"/>
                  </a:lnTo>
                  <a:lnTo>
                    <a:pt x="97" y="102"/>
                  </a:lnTo>
                  <a:lnTo>
                    <a:pt x="79" y="128"/>
                  </a:lnTo>
                  <a:lnTo>
                    <a:pt x="79" y="131"/>
                  </a:lnTo>
                  <a:lnTo>
                    <a:pt x="79" y="131"/>
                  </a:lnTo>
                  <a:lnTo>
                    <a:pt x="84" y="132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08" y="144"/>
                  </a:lnTo>
                  <a:lnTo>
                    <a:pt x="118" y="149"/>
                  </a:lnTo>
                  <a:lnTo>
                    <a:pt x="125" y="154"/>
                  </a:lnTo>
                  <a:lnTo>
                    <a:pt x="125" y="154"/>
                  </a:lnTo>
                  <a:lnTo>
                    <a:pt x="131" y="161"/>
                  </a:lnTo>
                  <a:lnTo>
                    <a:pt x="131" y="165"/>
                  </a:lnTo>
                  <a:lnTo>
                    <a:pt x="132" y="170"/>
                  </a:lnTo>
                  <a:lnTo>
                    <a:pt x="132" y="170"/>
                  </a:lnTo>
                  <a:lnTo>
                    <a:pt x="131" y="176"/>
                  </a:lnTo>
                  <a:lnTo>
                    <a:pt x="129" y="183"/>
                  </a:lnTo>
                  <a:lnTo>
                    <a:pt x="125" y="187"/>
                  </a:lnTo>
                  <a:lnTo>
                    <a:pt x="122" y="189"/>
                  </a:lnTo>
                  <a:lnTo>
                    <a:pt x="122" y="189"/>
                  </a:lnTo>
                  <a:lnTo>
                    <a:pt x="119" y="187"/>
                  </a:lnTo>
                  <a:lnTo>
                    <a:pt x="116" y="183"/>
                  </a:lnTo>
                  <a:lnTo>
                    <a:pt x="116" y="183"/>
                  </a:lnTo>
                  <a:lnTo>
                    <a:pt x="109" y="170"/>
                  </a:lnTo>
                  <a:lnTo>
                    <a:pt x="99" y="158"/>
                  </a:lnTo>
                  <a:lnTo>
                    <a:pt x="89" y="147"/>
                  </a:lnTo>
                  <a:lnTo>
                    <a:pt x="79" y="139"/>
                  </a:lnTo>
                  <a:lnTo>
                    <a:pt x="79" y="207"/>
                  </a:lnTo>
                  <a:lnTo>
                    <a:pt x="79" y="207"/>
                  </a:lnTo>
                  <a:lnTo>
                    <a:pt x="80" y="273"/>
                  </a:lnTo>
                  <a:lnTo>
                    <a:pt x="80" y="273"/>
                  </a:lnTo>
                  <a:lnTo>
                    <a:pt x="79" y="275"/>
                  </a:lnTo>
                  <a:lnTo>
                    <a:pt x="76" y="278"/>
                  </a:lnTo>
                  <a:lnTo>
                    <a:pt x="70" y="278"/>
                  </a:lnTo>
                  <a:lnTo>
                    <a:pt x="63" y="280"/>
                  </a:lnTo>
                  <a:lnTo>
                    <a:pt x="63" y="280"/>
                  </a:lnTo>
                  <a:lnTo>
                    <a:pt x="55" y="278"/>
                  </a:lnTo>
                  <a:lnTo>
                    <a:pt x="54" y="277"/>
                  </a:lnTo>
                  <a:lnTo>
                    <a:pt x="52" y="275"/>
                  </a:lnTo>
                  <a:lnTo>
                    <a:pt x="52" y="275"/>
                  </a:lnTo>
                  <a:lnTo>
                    <a:pt x="54" y="210"/>
                  </a:lnTo>
                  <a:lnTo>
                    <a:pt x="54" y="154"/>
                  </a:lnTo>
                  <a:close/>
                  <a:moveTo>
                    <a:pt x="235" y="105"/>
                  </a:moveTo>
                  <a:lnTo>
                    <a:pt x="254" y="81"/>
                  </a:lnTo>
                  <a:lnTo>
                    <a:pt x="254" y="81"/>
                  </a:lnTo>
                  <a:lnTo>
                    <a:pt x="270" y="94"/>
                  </a:lnTo>
                  <a:lnTo>
                    <a:pt x="284" y="109"/>
                  </a:lnTo>
                  <a:lnTo>
                    <a:pt x="284" y="109"/>
                  </a:lnTo>
                  <a:lnTo>
                    <a:pt x="286" y="113"/>
                  </a:lnTo>
                  <a:lnTo>
                    <a:pt x="286" y="113"/>
                  </a:lnTo>
                  <a:lnTo>
                    <a:pt x="286" y="115"/>
                  </a:lnTo>
                  <a:lnTo>
                    <a:pt x="283" y="116"/>
                  </a:lnTo>
                  <a:lnTo>
                    <a:pt x="206" y="116"/>
                  </a:lnTo>
                  <a:lnTo>
                    <a:pt x="206" y="254"/>
                  </a:lnTo>
                  <a:lnTo>
                    <a:pt x="239" y="254"/>
                  </a:lnTo>
                  <a:lnTo>
                    <a:pt x="239" y="254"/>
                  </a:lnTo>
                  <a:lnTo>
                    <a:pt x="261" y="229"/>
                  </a:lnTo>
                  <a:lnTo>
                    <a:pt x="261" y="229"/>
                  </a:lnTo>
                  <a:lnTo>
                    <a:pt x="277" y="244"/>
                  </a:lnTo>
                  <a:lnTo>
                    <a:pt x="292" y="258"/>
                  </a:lnTo>
                  <a:lnTo>
                    <a:pt x="292" y="258"/>
                  </a:lnTo>
                  <a:lnTo>
                    <a:pt x="293" y="262"/>
                  </a:lnTo>
                  <a:lnTo>
                    <a:pt x="293" y="262"/>
                  </a:lnTo>
                  <a:lnTo>
                    <a:pt x="293" y="264"/>
                  </a:lnTo>
                  <a:lnTo>
                    <a:pt x="290" y="264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2" y="265"/>
                  </a:lnTo>
                  <a:lnTo>
                    <a:pt x="100" y="267"/>
                  </a:lnTo>
                  <a:lnTo>
                    <a:pt x="97" y="251"/>
                  </a:lnTo>
                  <a:lnTo>
                    <a:pt x="97" y="251"/>
                  </a:lnTo>
                  <a:lnTo>
                    <a:pt x="110" y="254"/>
                  </a:lnTo>
                  <a:lnTo>
                    <a:pt x="122" y="254"/>
                  </a:lnTo>
                  <a:lnTo>
                    <a:pt x="181" y="254"/>
                  </a:lnTo>
                  <a:lnTo>
                    <a:pt x="181" y="116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6" y="116"/>
                  </a:lnTo>
                  <a:lnTo>
                    <a:pt x="116" y="118"/>
                  </a:lnTo>
                  <a:lnTo>
                    <a:pt x="113" y="103"/>
                  </a:lnTo>
                  <a:lnTo>
                    <a:pt x="113" y="103"/>
                  </a:lnTo>
                  <a:lnTo>
                    <a:pt x="126" y="105"/>
                  </a:lnTo>
                  <a:lnTo>
                    <a:pt x="139" y="105"/>
                  </a:lnTo>
                  <a:lnTo>
                    <a:pt x="181" y="105"/>
                  </a:lnTo>
                  <a:lnTo>
                    <a:pt x="181" y="39"/>
                  </a:lnTo>
                  <a:lnTo>
                    <a:pt x="181" y="39"/>
                  </a:lnTo>
                  <a:lnTo>
                    <a:pt x="180" y="19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200" y="2"/>
                  </a:lnTo>
                  <a:lnTo>
                    <a:pt x="200" y="2"/>
                  </a:lnTo>
                  <a:lnTo>
                    <a:pt x="216" y="5"/>
                  </a:lnTo>
                  <a:lnTo>
                    <a:pt x="219" y="6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19" y="10"/>
                  </a:lnTo>
                  <a:lnTo>
                    <a:pt x="216" y="13"/>
                  </a:lnTo>
                  <a:lnTo>
                    <a:pt x="206" y="18"/>
                  </a:lnTo>
                  <a:lnTo>
                    <a:pt x="206" y="105"/>
                  </a:lnTo>
                  <a:lnTo>
                    <a:pt x="235" y="1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3" name="Freeform 154"/>
            <p:cNvSpPr>
              <a:spLocks noEditPoints="1"/>
            </p:cNvSpPr>
            <p:nvPr userDrawn="1"/>
          </p:nvSpPr>
          <p:spPr bwMode="auto">
            <a:xfrm>
              <a:off x="5065714" y="1458913"/>
              <a:ext cx="153987" cy="149225"/>
            </a:xfrm>
            <a:custGeom>
              <a:avLst/>
              <a:gdLst/>
              <a:ahLst/>
              <a:cxnLst>
                <a:cxn ang="0">
                  <a:pos x="285" y="119"/>
                </a:cxn>
                <a:cxn ang="0">
                  <a:pos x="270" y="140"/>
                </a:cxn>
                <a:cxn ang="0">
                  <a:pos x="230" y="119"/>
                </a:cxn>
                <a:cxn ang="0">
                  <a:pos x="201" y="94"/>
                </a:cxn>
                <a:cxn ang="0">
                  <a:pos x="160" y="45"/>
                </a:cxn>
                <a:cxn ang="0">
                  <a:pos x="134" y="42"/>
                </a:cxn>
                <a:cxn ang="0">
                  <a:pos x="86" y="94"/>
                </a:cxn>
                <a:cxn ang="0">
                  <a:pos x="26" y="135"/>
                </a:cxn>
                <a:cxn ang="0">
                  <a:pos x="0" y="140"/>
                </a:cxn>
                <a:cxn ang="0">
                  <a:pos x="61" y="91"/>
                </a:cxn>
                <a:cxn ang="0">
                  <a:pos x="93" y="54"/>
                </a:cxn>
                <a:cxn ang="0">
                  <a:pos x="124" y="0"/>
                </a:cxn>
                <a:cxn ang="0">
                  <a:pos x="166" y="10"/>
                </a:cxn>
                <a:cxn ang="0">
                  <a:pos x="166" y="14"/>
                </a:cxn>
                <a:cxn ang="0">
                  <a:pos x="154" y="19"/>
                </a:cxn>
                <a:cxn ang="0">
                  <a:pos x="201" y="68"/>
                </a:cxn>
                <a:cxn ang="0">
                  <a:pos x="235" y="90"/>
                </a:cxn>
                <a:cxn ang="0">
                  <a:pos x="293" y="109"/>
                </a:cxn>
                <a:cxn ang="0">
                  <a:pos x="138" y="177"/>
                </a:cxn>
                <a:cxn ang="0">
                  <a:pos x="87" y="245"/>
                </a:cxn>
                <a:cxn ang="0">
                  <a:pos x="179" y="239"/>
                </a:cxn>
                <a:cxn ang="0">
                  <a:pos x="190" y="217"/>
                </a:cxn>
                <a:cxn ang="0">
                  <a:pos x="173" y="188"/>
                </a:cxn>
                <a:cxn ang="0">
                  <a:pos x="224" y="222"/>
                </a:cxn>
                <a:cxn ang="0">
                  <a:pos x="241" y="239"/>
                </a:cxn>
                <a:cxn ang="0">
                  <a:pos x="247" y="255"/>
                </a:cxn>
                <a:cxn ang="0">
                  <a:pos x="243" y="272"/>
                </a:cxn>
                <a:cxn ang="0">
                  <a:pos x="234" y="279"/>
                </a:cxn>
                <a:cxn ang="0">
                  <a:pos x="230" y="278"/>
                </a:cxn>
                <a:cxn ang="0">
                  <a:pos x="219" y="258"/>
                </a:cxn>
                <a:cxn ang="0">
                  <a:pos x="183" y="252"/>
                </a:cxn>
                <a:cxn ang="0">
                  <a:pos x="122" y="262"/>
                </a:cxn>
                <a:cxn ang="0">
                  <a:pos x="48" y="281"/>
                </a:cxn>
                <a:cxn ang="0">
                  <a:pos x="44" y="282"/>
                </a:cxn>
                <a:cxn ang="0">
                  <a:pos x="31" y="243"/>
                </a:cxn>
                <a:cxn ang="0">
                  <a:pos x="58" y="245"/>
                </a:cxn>
                <a:cxn ang="0">
                  <a:pos x="74" y="245"/>
                </a:cxn>
                <a:cxn ang="0">
                  <a:pos x="51" y="177"/>
                </a:cxn>
                <a:cxn ang="0">
                  <a:pos x="22" y="180"/>
                </a:cxn>
                <a:cxn ang="0">
                  <a:pos x="35" y="165"/>
                </a:cxn>
                <a:cxn ang="0">
                  <a:pos x="221" y="167"/>
                </a:cxn>
                <a:cxn ang="0">
                  <a:pos x="272" y="169"/>
                </a:cxn>
                <a:cxn ang="0">
                  <a:pos x="274" y="174"/>
                </a:cxn>
                <a:cxn ang="0">
                  <a:pos x="272" y="177"/>
                </a:cxn>
                <a:cxn ang="0">
                  <a:pos x="166" y="114"/>
                </a:cxn>
                <a:cxn ang="0">
                  <a:pos x="214" y="117"/>
                </a:cxn>
                <a:cxn ang="0">
                  <a:pos x="216" y="123"/>
                </a:cxn>
                <a:cxn ang="0">
                  <a:pos x="99" y="125"/>
                </a:cxn>
                <a:cxn ang="0">
                  <a:pos x="70" y="127"/>
                </a:cxn>
                <a:cxn ang="0">
                  <a:pos x="83" y="113"/>
                </a:cxn>
              </a:cxnLst>
              <a:rect l="0" t="0" r="r" b="b"/>
              <a:pathLst>
                <a:path w="293" h="282">
                  <a:moveTo>
                    <a:pt x="293" y="114"/>
                  </a:moveTo>
                  <a:lnTo>
                    <a:pt x="293" y="114"/>
                  </a:lnTo>
                  <a:lnTo>
                    <a:pt x="285" y="119"/>
                  </a:lnTo>
                  <a:lnTo>
                    <a:pt x="279" y="125"/>
                  </a:lnTo>
                  <a:lnTo>
                    <a:pt x="273" y="132"/>
                  </a:lnTo>
                  <a:lnTo>
                    <a:pt x="270" y="140"/>
                  </a:lnTo>
                  <a:lnTo>
                    <a:pt x="270" y="140"/>
                  </a:lnTo>
                  <a:lnTo>
                    <a:pt x="248" y="129"/>
                  </a:lnTo>
                  <a:lnTo>
                    <a:pt x="230" y="119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201" y="94"/>
                  </a:lnTo>
                  <a:lnTo>
                    <a:pt x="186" y="80"/>
                  </a:lnTo>
                  <a:lnTo>
                    <a:pt x="173" y="64"/>
                  </a:lnTo>
                  <a:lnTo>
                    <a:pt x="160" y="45"/>
                  </a:lnTo>
                  <a:lnTo>
                    <a:pt x="147" y="23"/>
                  </a:lnTo>
                  <a:lnTo>
                    <a:pt x="147" y="23"/>
                  </a:lnTo>
                  <a:lnTo>
                    <a:pt x="134" y="42"/>
                  </a:lnTo>
                  <a:lnTo>
                    <a:pt x="119" y="61"/>
                  </a:lnTo>
                  <a:lnTo>
                    <a:pt x="103" y="78"/>
                  </a:lnTo>
                  <a:lnTo>
                    <a:pt x="86" y="94"/>
                  </a:lnTo>
                  <a:lnTo>
                    <a:pt x="67" y="109"/>
                  </a:lnTo>
                  <a:lnTo>
                    <a:pt x="47" y="123"/>
                  </a:lnTo>
                  <a:lnTo>
                    <a:pt x="26" y="135"/>
                  </a:lnTo>
                  <a:lnTo>
                    <a:pt x="5" y="14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5" y="122"/>
                  </a:lnTo>
                  <a:lnTo>
                    <a:pt x="45" y="107"/>
                  </a:lnTo>
                  <a:lnTo>
                    <a:pt x="61" y="91"/>
                  </a:lnTo>
                  <a:lnTo>
                    <a:pt x="77" y="74"/>
                  </a:lnTo>
                  <a:lnTo>
                    <a:pt x="77" y="74"/>
                  </a:lnTo>
                  <a:lnTo>
                    <a:pt x="93" y="54"/>
                  </a:lnTo>
                  <a:lnTo>
                    <a:pt x="106" y="35"/>
                  </a:lnTo>
                  <a:lnTo>
                    <a:pt x="116" y="17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58" y="7"/>
                  </a:lnTo>
                  <a:lnTo>
                    <a:pt x="166" y="10"/>
                  </a:lnTo>
                  <a:lnTo>
                    <a:pt x="167" y="13"/>
                  </a:lnTo>
                  <a:lnTo>
                    <a:pt x="167" y="13"/>
                  </a:lnTo>
                  <a:lnTo>
                    <a:pt x="166" y="14"/>
                  </a:lnTo>
                  <a:lnTo>
                    <a:pt x="164" y="16"/>
                  </a:lnTo>
                  <a:lnTo>
                    <a:pt x="154" y="19"/>
                  </a:lnTo>
                  <a:lnTo>
                    <a:pt x="154" y="19"/>
                  </a:lnTo>
                  <a:lnTo>
                    <a:pt x="169" y="38"/>
                  </a:lnTo>
                  <a:lnTo>
                    <a:pt x="183" y="54"/>
                  </a:lnTo>
                  <a:lnTo>
                    <a:pt x="201" y="68"/>
                  </a:lnTo>
                  <a:lnTo>
                    <a:pt x="218" y="81"/>
                  </a:lnTo>
                  <a:lnTo>
                    <a:pt x="218" y="81"/>
                  </a:lnTo>
                  <a:lnTo>
                    <a:pt x="235" y="90"/>
                  </a:lnTo>
                  <a:lnTo>
                    <a:pt x="253" y="97"/>
                  </a:lnTo>
                  <a:lnTo>
                    <a:pt x="272" y="103"/>
                  </a:lnTo>
                  <a:lnTo>
                    <a:pt x="293" y="109"/>
                  </a:lnTo>
                  <a:lnTo>
                    <a:pt x="293" y="114"/>
                  </a:lnTo>
                  <a:close/>
                  <a:moveTo>
                    <a:pt x="138" y="177"/>
                  </a:moveTo>
                  <a:lnTo>
                    <a:pt x="138" y="177"/>
                  </a:lnTo>
                  <a:lnTo>
                    <a:pt x="112" y="214"/>
                  </a:lnTo>
                  <a:lnTo>
                    <a:pt x="98" y="232"/>
                  </a:lnTo>
                  <a:lnTo>
                    <a:pt x="87" y="245"/>
                  </a:lnTo>
                  <a:lnTo>
                    <a:pt x="87" y="245"/>
                  </a:lnTo>
                  <a:lnTo>
                    <a:pt x="147" y="242"/>
                  </a:lnTo>
                  <a:lnTo>
                    <a:pt x="179" y="239"/>
                  </a:lnTo>
                  <a:lnTo>
                    <a:pt x="206" y="236"/>
                  </a:lnTo>
                  <a:lnTo>
                    <a:pt x="206" y="236"/>
                  </a:lnTo>
                  <a:lnTo>
                    <a:pt x="190" y="217"/>
                  </a:lnTo>
                  <a:lnTo>
                    <a:pt x="169" y="193"/>
                  </a:lnTo>
                  <a:lnTo>
                    <a:pt x="173" y="188"/>
                  </a:lnTo>
                  <a:lnTo>
                    <a:pt x="173" y="188"/>
                  </a:lnTo>
                  <a:lnTo>
                    <a:pt x="193" y="201"/>
                  </a:lnTo>
                  <a:lnTo>
                    <a:pt x="209" y="211"/>
                  </a:lnTo>
                  <a:lnTo>
                    <a:pt x="224" y="222"/>
                  </a:lnTo>
                  <a:lnTo>
                    <a:pt x="235" y="232"/>
                  </a:lnTo>
                  <a:lnTo>
                    <a:pt x="235" y="232"/>
                  </a:lnTo>
                  <a:lnTo>
                    <a:pt x="241" y="239"/>
                  </a:lnTo>
                  <a:lnTo>
                    <a:pt x="244" y="243"/>
                  </a:lnTo>
                  <a:lnTo>
                    <a:pt x="247" y="249"/>
                  </a:lnTo>
                  <a:lnTo>
                    <a:pt x="247" y="255"/>
                  </a:lnTo>
                  <a:lnTo>
                    <a:pt x="247" y="255"/>
                  </a:lnTo>
                  <a:lnTo>
                    <a:pt x="245" y="265"/>
                  </a:lnTo>
                  <a:lnTo>
                    <a:pt x="243" y="272"/>
                  </a:lnTo>
                  <a:lnTo>
                    <a:pt x="238" y="278"/>
                  </a:lnTo>
                  <a:lnTo>
                    <a:pt x="235" y="279"/>
                  </a:lnTo>
                  <a:lnTo>
                    <a:pt x="234" y="279"/>
                  </a:lnTo>
                  <a:lnTo>
                    <a:pt x="234" y="279"/>
                  </a:lnTo>
                  <a:lnTo>
                    <a:pt x="231" y="279"/>
                  </a:lnTo>
                  <a:lnTo>
                    <a:pt x="230" y="278"/>
                  </a:lnTo>
                  <a:lnTo>
                    <a:pt x="227" y="272"/>
                  </a:lnTo>
                  <a:lnTo>
                    <a:pt x="227" y="272"/>
                  </a:lnTo>
                  <a:lnTo>
                    <a:pt x="219" y="258"/>
                  </a:lnTo>
                  <a:lnTo>
                    <a:pt x="212" y="246"/>
                  </a:lnTo>
                  <a:lnTo>
                    <a:pt x="212" y="246"/>
                  </a:lnTo>
                  <a:lnTo>
                    <a:pt x="183" y="252"/>
                  </a:lnTo>
                  <a:lnTo>
                    <a:pt x="157" y="256"/>
                  </a:lnTo>
                  <a:lnTo>
                    <a:pt x="157" y="256"/>
                  </a:lnTo>
                  <a:lnTo>
                    <a:pt x="122" y="262"/>
                  </a:lnTo>
                  <a:lnTo>
                    <a:pt x="51" y="271"/>
                  </a:lnTo>
                  <a:lnTo>
                    <a:pt x="51" y="271"/>
                  </a:lnTo>
                  <a:lnTo>
                    <a:pt x="48" y="281"/>
                  </a:lnTo>
                  <a:lnTo>
                    <a:pt x="47" y="282"/>
                  </a:lnTo>
                  <a:lnTo>
                    <a:pt x="44" y="282"/>
                  </a:lnTo>
                  <a:lnTo>
                    <a:pt x="44" y="282"/>
                  </a:lnTo>
                  <a:lnTo>
                    <a:pt x="41" y="282"/>
                  </a:lnTo>
                  <a:lnTo>
                    <a:pt x="40" y="278"/>
                  </a:lnTo>
                  <a:lnTo>
                    <a:pt x="31" y="243"/>
                  </a:lnTo>
                  <a:lnTo>
                    <a:pt x="31" y="243"/>
                  </a:lnTo>
                  <a:lnTo>
                    <a:pt x="44" y="245"/>
                  </a:lnTo>
                  <a:lnTo>
                    <a:pt x="58" y="245"/>
                  </a:lnTo>
                  <a:lnTo>
                    <a:pt x="58" y="245"/>
                  </a:lnTo>
                  <a:lnTo>
                    <a:pt x="74" y="245"/>
                  </a:lnTo>
                  <a:lnTo>
                    <a:pt x="74" y="245"/>
                  </a:lnTo>
                  <a:lnTo>
                    <a:pt x="90" y="213"/>
                  </a:lnTo>
                  <a:lnTo>
                    <a:pt x="105" y="177"/>
                  </a:lnTo>
                  <a:lnTo>
                    <a:pt x="51" y="177"/>
                  </a:lnTo>
                  <a:lnTo>
                    <a:pt x="51" y="177"/>
                  </a:lnTo>
                  <a:lnTo>
                    <a:pt x="37" y="177"/>
                  </a:lnTo>
                  <a:lnTo>
                    <a:pt x="22" y="180"/>
                  </a:lnTo>
                  <a:lnTo>
                    <a:pt x="19" y="162"/>
                  </a:lnTo>
                  <a:lnTo>
                    <a:pt x="19" y="162"/>
                  </a:lnTo>
                  <a:lnTo>
                    <a:pt x="35" y="165"/>
                  </a:lnTo>
                  <a:lnTo>
                    <a:pt x="50" y="167"/>
                  </a:lnTo>
                  <a:lnTo>
                    <a:pt x="221" y="167"/>
                  </a:lnTo>
                  <a:lnTo>
                    <a:pt x="221" y="167"/>
                  </a:lnTo>
                  <a:lnTo>
                    <a:pt x="240" y="143"/>
                  </a:lnTo>
                  <a:lnTo>
                    <a:pt x="240" y="143"/>
                  </a:lnTo>
                  <a:lnTo>
                    <a:pt x="272" y="169"/>
                  </a:lnTo>
                  <a:lnTo>
                    <a:pt x="272" y="169"/>
                  </a:lnTo>
                  <a:lnTo>
                    <a:pt x="273" y="172"/>
                  </a:lnTo>
                  <a:lnTo>
                    <a:pt x="274" y="174"/>
                  </a:lnTo>
                  <a:lnTo>
                    <a:pt x="274" y="174"/>
                  </a:lnTo>
                  <a:lnTo>
                    <a:pt x="273" y="175"/>
                  </a:lnTo>
                  <a:lnTo>
                    <a:pt x="272" y="177"/>
                  </a:lnTo>
                  <a:lnTo>
                    <a:pt x="138" y="177"/>
                  </a:lnTo>
                  <a:close/>
                  <a:moveTo>
                    <a:pt x="166" y="114"/>
                  </a:moveTo>
                  <a:lnTo>
                    <a:pt x="166" y="114"/>
                  </a:lnTo>
                  <a:lnTo>
                    <a:pt x="183" y="93"/>
                  </a:lnTo>
                  <a:lnTo>
                    <a:pt x="183" y="93"/>
                  </a:lnTo>
                  <a:lnTo>
                    <a:pt x="214" y="117"/>
                  </a:lnTo>
                  <a:lnTo>
                    <a:pt x="214" y="117"/>
                  </a:lnTo>
                  <a:lnTo>
                    <a:pt x="216" y="123"/>
                  </a:lnTo>
                  <a:lnTo>
                    <a:pt x="216" y="123"/>
                  </a:lnTo>
                  <a:lnTo>
                    <a:pt x="215" y="125"/>
                  </a:lnTo>
                  <a:lnTo>
                    <a:pt x="212" y="125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85" y="126"/>
                  </a:lnTo>
                  <a:lnTo>
                    <a:pt x="70" y="127"/>
                  </a:lnTo>
                  <a:lnTo>
                    <a:pt x="67" y="110"/>
                  </a:lnTo>
                  <a:lnTo>
                    <a:pt x="67" y="110"/>
                  </a:lnTo>
                  <a:lnTo>
                    <a:pt x="83" y="113"/>
                  </a:lnTo>
                  <a:lnTo>
                    <a:pt x="99" y="114"/>
                  </a:lnTo>
                  <a:lnTo>
                    <a:pt x="166" y="11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4" name="Freeform 155"/>
            <p:cNvSpPr>
              <a:spLocks/>
            </p:cNvSpPr>
            <p:nvPr userDrawn="1"/>
          </p:nvSpPr>
          <p:spPr bwMode="auto">
            <a:xfrm>
              <a:off x="5245101" y="1468438"/>
              <a:ext cx="107950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9"/>
                </a:cxn>
                <a:cxn ang="0">
                  <a:pos x="83" y="109"/>
                </a:cxn>
                <a:cxn ang="0">
                  <a:pos x="122" y="76"/>
                </a:cxn>
                <a:cxn ang="0">
                  <a:pos x="158" y="37"/>
                </a:cxn>
                <a:cxn ang="0">
                  <a:pos x="164" y="28"/>
                </a:cxn>
                <a:cxn ang="0">
                  <a:pos x="167" y="22"/>
                </a:cxn>
                <a:cxn ang="0">
                  <a:pos x="164" y="16"/>
                </a:cxn>
                <a:cxn ang="0">
                  <a:pos x="152" y="5"/>
                </a:cxn>
                <a:cxn ang="0">
                  <a:pos x="152" y="3"/>
                </a:cxn>
                <a:cxn ang="0">
                  <a:pos x="158" y="0"/>
                </a:cxn>
                <a:cxn ang="0">
                  <a:pos x="164" y="2"/>
                </a:cxn>
                <a:cxn ang="0">
                  <a:pos x="177" y="8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2" y="32"/>
                </a:cxn>
                <a:cxn ang="0">
                  <a:pos x="202" y="35"/>
                </a:cxn>
                <a:cxn ang="0">
                  <a:pos x="194" y="41"/>
                </a:cxn>
                <a:cxn ang="0">
                  <a:pos x="187" y="45"/>
                </a:cxn>
                <a:cxn ang="0">
                  <a:pos x="180" y="51"/>
                </a:cxn>
                <a:cxn ang="0">
                  <a:pos x="136" y="93"/>
                </a:cxn>
                <a:cxn ang="0">
                  <a:pos x="150" y="105"/>
                </a:cxn>
                <a:cxn ang="0">
                  <a:pos x="152" y="110"/>
                </a:cxn>
                <a:cxn ang="0">
                  <a:pos x="152" y="116"/>
                </a:cxn>
                <a:cxn ang="0">
                  <a:pos x="152" y="136"/>
                </a:cxn>
                <a:cxn ang="0">
                  <a:pos x="152" y="236"/>
                </a:cxn>
                <a:cxn ang="0">
                  <a:pos x="150" y="249"/>
                </a:cxn>
                <a:cxn ang="0">
                  <a:pos x="141" y="254"/>
                </a:cxn>
                <a:cxn ang="0">
                  <a:pos x="135" y="252"/>
                </a:cxn>
                <a:cxn ang="0">
                  <a:pos x="129" y="248"/>
                </a:cxn>
                <a:cxn ang="0">
                  <a:pos x="123" y="229"/>
                </a:cxn>
                <a:cxn ang="0">
                  <a:pos x="125" y="218"/>
                </a:cxn>
                <a:cxn ang="0">
                  <a:pos x="126" y="209"/>
                </a:cxn>
                <a:cxn ang="0">
                  <a:pos x="128" y="167"/>
                </a:cxn>
                <a:cxn ang="0">
                  <a:pos x="128" y="128"/>
                </a:cxn>
                <a:cxn ang="0">
                  <a:pos x="126" y="113"/>
                </a:cxn>
                <a:cxn ang="0">
                  <a:pos x="123" y="103"/>
                </a:cxn>
                <a:cxn ang="0">
                  <a:pos x="65" y="144"/>
                </a:cxn>
                <a:cxn ang="0">
                  <a:pos x="5" y="173"/>
                </a:cxn>
              </a:cxnLst>
              <a:rect l="0" t="0" r="r" b="b"/>
              <a:pathLst>
                <a:path w="202" h="254">
                  <a:moveTo>
                    <a:pt x="0" y="165"/>
                  </a:moveTo>
                  <a:lnTo>
                    <a:pt x="0" y="165"/>
                  </a:lnTo>
                  <a:lnTo>
                    <a:pt x="22" y="152"/>
                  </a:lnTo>
                  <a:lnTo>
                    <a:pt x="42" y="139"/>
                  </a:lnTo>
                  <a:lnTo>
                    <a:pt x="63" y="125"/>
                  </a:lnTo>
                  <a:lnTo>
                    <a:pt x="83" y="109"/>
                  </a:lnTo>
                  <a:lnTo>
                    <a:pt x="103" y="93"/>
                  </a:lnTo>
                  <a:lnTo>
                    <a:pt x="122" y="76"/>
                  </a:lnTo>
                  <a:lnTo>
                    <a:pt x="141" y="57"/>
                  </a:lnTo>
                  <a:lnTo>
                    <a:pt x="158" y="37"/>
                  </a:lnTo>
                  <a:lnTo>
                    <a:pt x="158" y="37"/>
                  </a:lnTo>
                  <a:lnTo>
                    <a:pt x="164" y="28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5" y="19"/>
                  </a:lnTo>
                  <a:lnTo>
                    <a:pt x="164" y="16"/>
                  </a:lnTo>
                  <a:lnTo>
                    <a:pt x="152" y="5"/>
                  </a:lnTo>
                  <a:lnTo>
                    <a:pt x="152" y="5"/>
                  </a:lnTo>
                  <a:lnTo>
                    <a:pt x="152" y="3"/>
                  </a:lnTo>
                  <a:lnTo>
                    <a:pt x="152" y="3"/>
                  </a:lnTo>
                  <a:lnTo>
                    <a:pt x="154" y="2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4" y="2"/>
                  </a:lnTo>
                  <a:lnTo>
                    <a:pt x="170" y="3"/>
                  </a:lnTo>
                  <a:lnTo>
                    <a:pt x="177" y="8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2" y="18"/>
                  </a:lnTo>
                  <a:lnTo>
                    <a:pt x="197" y="22"/>
                  </a:lnTo>
                  <a:lnTo>
                    <a:pt x="202" y="28"/>
                  </a:lnTo>
                  <a:lnTo>
                    <a:pt x="202" y="32"/>
                  </a:lnTo>
                  <a:lnTo>
                    <a:pt x="202" y="32"/>
                  </a:lnTo>
                  <a:lnTo>
                    <a:pt x="202" y="35"/>
                  </a:lnTo>
                  <a:lnTo>
                    <a:pt x="200" y="37"/>
                  </a:lnTo>
                  <a:lnTo>
                    <a:pt x="194" y="41"/>
                  </a:lnTo>
                  <a:lnTo>
                    <a:pt x="194" y="41"/>
                  </a:lnTo>
                  <a:lnTo>
                    <a:pt x="187" y="45"/>
                  </a:lnTo>
                  <a:lnTo>
                    <a:pt x="180" y="51"/>
                  </a:lnTo>
                  <a:lnTo>
                    <a:pt x="180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4" y="99"/>
                  </a:lnTo>
                  <a:lnTo>
                    <a:pt x="150" y="105"/>
                  </a:lnTo>
                  <a:lnTo>
                    <a:pt x="150" y="105"/>
                  </a:lnTo>
                  <a:lnTo>
                    <a:pt x="152" y="110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52" y="236"/>
                  </a:lnTo>
                  <a:lnTo>
                    <a:pt x="152" y="236"/>
                  </a:lnTo>
                  <a:lnTo>
                    <a:pt x="151" y="245"/>
                  </a:lnTo>
                  <a:lnTo>
                    <a:pt x="150" y="249"/>
                  </a:lnTo>
                  <a:lnTo>
                    <a:pt x="147" y="254"/>
                  </a:lnTo>
                  <a:lnTo>
                    <a:pt x="141" y="254"/>
                  </a:lnTo>
                  <a:lnTo>
                    <a:pt x="141" y="254"/>
                  </a:lnTo>
                  <a:lnTo>
                    <a:pt x="135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6" y="239"/>
                  </a:lnTo>
                  <a:lnTo>
                    <a:pt x="123" y="229"/>
                  </a:lnTo>
                  <a:lnTo>
                    <a:pt x="123" y="229"/>
                  </a:lnTo>
                  <a:lnTo>
                    <a:pt x="125" y="218"/>
                  </a:lnTo>
                  <a:lnTo>
                    <a:pt x="125" y="218"/>
                  </a:lnTo>
                  <a:lnTo>
                    <a:pt x="126" y="209"/>
                  </a:lnTo>
                  <a:lnTo>
                    <a:pt x="126" y="209"/>
                  </a:lnTo>
                  <a:lnTo>
                    <a:pt x="128" y="167"/>
                  </a:lnTo>
                  <a:lnTo>
                    <a:pt x="128" y="167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6" y="113"/>
                  </a:lnTo>
                  <a:lnTo>
                    <a:pt x="123" y="103"/>
                  </a:lnTo>
                  <a:lnTo>
                    <a:pt x="123" y="103"/>
                  </a:lnTo>
                  <a:lnTo>
                    <a:pt x="94" y="125"/>
                  </a:lnTo>
                  <a:lnTo>
                    <a:pt x="65" y="144"/>
                  </a:lnTo>
                  <a:lnTo>
                    <a:pt x="36" y="160"/>
                  </a:lnTo>
                  <a:lnTo>
                    <a:pt x="5" y="173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5" name="Freeform 156"/>
            <p:cNvSpPr>
              <a:spLocks noEditPoints="1"/>
            </p:cNvSpPr>
            <p:nvPr userDrawn="1"/>
          </p:nvSpPr>
          <p:spPr bwMode="auto">
            <a:xfrm>
              <a:off x="5391151" y="1485901"/>
              <a:ext cx="119063" cy="106362"/>
            </a:xfrm>
            <a:custGeom>
              <a:avLst/>
              <a:gdLst/>
              <a:ahLst/>
              <a:cxnLst>
                <a:cxn ang="0">
                  <a:pos x="223" y="28"/>
                </a:cxn>
                <a:cxn ang="0">
                  <a:pos x="190" y="78"/>
                </a:cxn>
                <a:cxn ang="0">
                  <a:pos x="152" y="120"/>
                </a:cxn>
                <a:cxn ang="0">
                  <a:pos x="106" y="157"/>
                </a:cxn>
                <a:cxn ang="0">
                  <a:pos x="56" y="190"/>
                </a:cxn>
                <a:cxn ang="0">
                  <a:pos x="49" y="194"/>
                </a:cxn>
                <a:cxn ang="0">
                  <a:pos x="46" y="197"/>
                </a:cxn>
                <a:cxn ang="0">
                  <a:pos x="37" y="201"/>
                </a:cxn>
                <a:cxn ang="0">
                  <a:pos x="32" y="200"/>
                </a:cxn>
                <a:cxn ang="0">
                  <a:pos x="20" y="193"/>
                </a:cxn>
                <a:cxn ang="0">
                  <a:pos x="14" y="187"/>
                </a:cxn>
                <a:cxn ang="0">
                  <a:pos x="3" y="174"/>
                </a:cxn>
                <a:cxn ang="0">
                  <a:pos x="0" y="162"/>
                </a:cxn>
                <a:cxn ang="0">
                  <a:pos x="0" y="157"/>
                </a:cxn>
                <a:cxn ang="0">
                  <a:pos x="3" y="155"/>
                </a:cxn>
                <a:cxn ang="0">
                  <a:pos x="10" y="159"/>
                </a:cxn>
                <a:cxn ang="0">
                  <a:pos x="20" y="167"/>
                </a:cxn>
                <a:cxn ang="0">
                  <a:pos x="24" y="168"/>
                </a:cxn>
                <a:cxn ang="0">
                  <a:pos x="36" y="167"/>
                </a:cxn>
                <a:cxn ang="0">
                  <a:pos x="55" y="158"/>
                </a:cxn>
                <a:cxn ang="0">
                  <a:pos x="79" y="143"/>
                </a:cxn>
                <a:cxn ang="0">
                  <a:pos x="124" y="113"/>
                </a:cxn>
                <a:cxn ang="0">
                  <a:pos x="165" y="78"/>
                </a:cxn>
                <a:cxn ang="0">
                  <a:pos x="200" y="42"/>
                </a:cxn>
                <a:cxn ang="0">
                  <a:pos x="223" y="28"/>
                </a:cxn>
                <a:cxn ang="0">
                  <a:pos x="4" y="0"/>
                </a:cxn>
                <a:cxn ang="0">
                  <a:pos x="36" y="10"/>
                </a:cxn>
                <a:cxn ang="0">
                  <a:pos x="62" y="25"/>
                </a:cxn>
                <a:cxn ang="0">
                  <a:pos x="66" y="29"/>
                </a:cxn>
                <a:cxn ang="0">
                  <a:pos x="72" y="39"/>
                </a:cxn>
                <a:cxn ang="0">
                  <a:pos x="74" y="45"/>
                </a:cxn>
                <a:cxn ang="0">
                  <a:pos x="69" y="58"/>
                </a:cxn>
                <a:cxn ang="0">
                  <a:pos x="58" y="62"/>
                </a:cxn>
                <a:cxn ang="0">
                  <a:pos x="53" y="62"/>
                </a:cxn>
                <a:cxn ang="0">
                  <a:pos x="46" y="55"/>
                </a:cxn>
                <a:cxn ang="0">
                  <a:pos x="42" y="48"/>
                </a:cxn>
                <a:cxn ang="0">
                  <a:pos x="24" y="26"/>
                </a:cxn>
                <a:cxn ang="0">
                  <a:pos x="0" y="7"/>
                </a:cxn>
              </a:cxnLst>
              <a:rect l="0" t="0" r="r" b="b"/>
              <a:pathLst>
                <a:path w="223" h="201">
                  <a:moveTo>
                    <a:pt x="223" y="28"/>
                  </a:moveTo>
                  <a:lnTo>
                    <a:pt x="223" y="28"/>
                  </a:lnTo>
                  <a:lnTo>
                    <a:pt x="207" y="54"/>
                  </a:lnTo>
                  <a:lnTo>
                    <a:pt x="190" y="78"/>
                  </a:lnTo>
                  <a:lnTo>
                    <a:pt x="172" y="100"/>
                  </a:lnTo>
                  <a:lnTo>
                    <a:pt x="152" y="120"/>
                  </a:lnTo>
                  <a:lnTo>
                    <a:pt x="129" y="138"/>
                  </a:lnTo>
                  <a:lnTo>
                    <a:pt x="106" y="157"/>
                  </a:lnTo>
                  <a:lnTo>
                    <a:pt x="81" y="172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49" y="194"/>
                  </a:lnTo>
                  <a:lnTo>
                    <a:pt x="46" y="197"/>
                  </a:lnTo>
                  <a:lnTo>
                    <a:pt x="46" y="197"/>
                  </a:lnTo>
                  <a:lnTo>
                    <a:pt x="42" y="200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2" y="200"/>
                  </a:lnTo>
                  <a:lnTo>
                    <a:pt x="26" y="197"/>
                  </a:lnTo>
                  <a:lnTo>
                    <a:pt x="20" y="193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7" y="180"/>
                  </a:lnTo>
                  <a:lnTo>
                    <a:pt x="3" y="174"/>
                  </a:lnTo>
                  <a:lnTo>
                    <a:pt x="0" y="167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57"/>
                  </a:lnTo>
                  <a:lnTo>
                    <a:pt x="1" y="155"/>
                  </a:lnTo>
                  <a:lnTo>
                    <a:pt x="3" y="155"/>
                  </a:lnTo>
                  <a:lnTo>
                    <a:pt x="3" y="155"/>
                  </a:lnTo>
                  <a:lnTo>
                    <a:pt x="10" y="159"/>
                  </a:lnTo>
                  <a:lnTo>
                    <a:pt x="10" y="159"/>
                  </a:lnTo>
                  <a:lnTo>
                    <a:pt x="20" y="167"/>
                  </a:lnTo>
                  <a:lnTo>
                    <a:pt x="24" y="168"/>
                  </a:lnTo>
                  <a:lnTo>
                    <a:pt x="24" y="168"/>
                  </a:lnTo>
                  <a:lnTo>
                    <a:pt x="29" y="168"/>
                  </a:lnTo>
                  <a:lnTo>
                    <a:pt x="36" y="167"/>
                  </a:lnTo>
                  <a:lnTo>
                    <a:pt x="43" y="164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79" y="143"/>
                  </a:lnTo>
                  <a:lnTo>
                    <a:pt x="103" y="129"/>
                  </a:lnTo>
                  <a:lnTo>
                    <a:pt x="124" y="113"/>
                  </a:lnTo>
                  <a:lnTo>
                    <a:pt x="145" y="96"/>
                  </a:lnTo>
                  <a:lnTo>
                    <a:pt x="165" y="78"/>
                  </a:lnTo>
                  <a:lnTo>
                    <a:pt x="182" y="61"/>
                  </a:lnTo>
                  <a:lnTo>
                    <a:pt x="200" y="42"/>
                  </a:lnTo>
                  <a:lnTo>
                    <a:pt x="216" y="22"/>
                  </a:lnTo>
                  <a:lnTo>
                    <a:pt x="223" y="28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21" y="4"/>
                  </a:lnTo>
                  <a:lnTo>
                    <a:pt x="36" y="10"/>
                  </a:lnTo>
                  <a:lnTo>
                    <a:pt x="50" y="16"/>
                  </a:lnTo>
                  <a:lnTo>
                    <a:pt x="62" y="25"/>
                  </a:lnTo>
                  <a:lnTo>
                    <a:pt x="62" y="25"/>
                  </a:lnTo>
                  <a:lnTo>
                    <a:pt x="66" y="29"/>
                  </a:lnTo>
                  <a:lnTo>
                    <a:pt x="71" y="35"/>
                  </a:lnTo>
                  <a:lnTo>
                    <a:pt x="72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2" y="52"/>
                  </a:lnTo>
                  <a:lnTo>
                    <a:pt x="69" y="58"/>
                  </a:lnTo>
                  <a:lnTo>
                    <a:pt x="63" y="61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3" y="62"/>
                  </a:lnTo>
                  <a:lnTo>
                    <a:pt x="50" y="59"/>
                  </a:lnTo>
                  <a:lnTo>
                    <a:pt x="46" y="55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3" y="36"/>
                  </a:lnTo>
                  <a:lnTo>
                    <a:pt x="24" y="26"/>
                  </a:lnTo>
                  <a:lnTo>
                    <a:pt x="14" y="16"/>
                  </a:lnTo>
                  <a:lnTo>
                    <a:pt x="0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6" name="Freeform 157"/>
            <p:cNvSpPr>
              <a:spLocks/>
            </p:cNvSpPr>
            <p:nvPr userDrawn="1"/>
          </p:nvSpPr>
          <p:spPr bwMode="auto">
            <a:xfrm>
              <a:off x="5532439" y="1479551"/>
              <a:ext cx="107950" cy="122237"/>
            </a:xfrm>
            <a:custGeom>
              <a:avLst/>
              <a:gdLst/>
              <a:ahLst/>
              <a:cxnLst>
                <a:cxn ang="0">
                  <a:pos x="26" y="223"/>
                </a:cxn>
                <a:cxn ang="0">
                  <a:pos x="57" y="201"/>
                </a:cxn>
                <a:cxn ang="0">
                  <a:pos x="86" y="177"/>
                </a:cxn>
                <a:cxn ang="0">
                  <a:pos x="113" y="145"/>
                </a:cxn>
                <a:cxn ang="0">
                  <a:pos x="136" y="110"/>
                </a:cxn>
                <a:cxn ang="0">
                  <a:pos x="145" y="93"/>
                </a:cxn>
                <a:cxn ang="0">
                  <a:pos x="167" y="42"/>
                </a:cxn>
                <a:cxn ang="0">
                  <a:pos x="170" y="29"/>
                </a:cxn>
                <a:cxn ang="0">
                  <a:pos x="170" y="28"/>
                </a:cxn>
                <a:cxn ang="0">
                  <a:pos x="164" y="26"/>
                </a:cxn>
                <a:cxn ang="0">
                  <a:pos x="147" y="28"/>
                </a:cxn>
                <a:cxn ang="0">
                  <a:pos x="99" y="33"/>
                </a:cxn>
                <a:cxn ang="0">
                  <a:pos x="57" y="39"/>
                </a:cxn>
                <a:cxn ang="0">
                  <a:pos x="38" y="45"/>
                </a:cxn>
                <a:cxn ang="0">
                  <a:pos x="31" y="48"/>
                </a:cxn>
                <a:cxn ang="0">
                  <a:pos x="26" y="46"/>
                </a:cxn>
                <a:cxn ang="0">
                  <a:pos x="16" y="38"/>
                </a:cxn>
                <a:cxn ang="0">
                  <a:pos x="10" y="31"/>
                </a:cxn>
                <a:cxn ang="0">
                  <a:pos x="0" y="15"/>
                </a:cxn>
                <a:cxn ang="0">
                  <a:pos x="2" y="10"/>
                </a:cxn>
                <a:cxn ang="0">
                  <a:pos x="4" y="9"/>
                </a:cxn>
                <a:cxn ang="0">
                  <a:pos x="12" y="13"/>
                </a:cxn>
                <a:cxn ang="0">
                  <a:pos x="20" y="17"/>
                </a:cxn>
                <a:cxn ang="0">
                  <a:pos x="28" y="20"/>
                </a:cxn>
                <a:cxn ang="0">
                  <a:pos x="33" y="20"/>
                </a:cxn>
                <a:cxn ang="0">
                  <a:pos x="57" y="19"/>
                </a:cxn>
                <a:cxn ang="0">
                  <a:pos x="100" y="15"/>
                </a:cxn>
                <a:cxn ang="0">
                  <a:pos x="157" y="6"/>
                </a:cxn>
                <a:cxn ang="0">
                  <a:pos x="165" y="2"/>
                </a:cxn>
                <a:cxn ang="0">
                  <a:pos x="168" y="0"/>
                </a:cxn>
                <a:cxn ang="0">
                  <a:pos x="171" y="0"/>
                </a:cxn>
                <a:cxn ang="0">
                  <a:pos x="180" y="3"/>
                </a:cxn>
                <a:cxn ang="0">
                  <a:pos x="191" y="13"/>
                </a:cxn>
                <a:cxn ang="0">
                  <a:pos x="205" y="29"/>
                </a:cxn>
                <a:cxn ang="0">
                  <a:pos x="206" y="32"/>
                </a:cxn>
                <a:cxn ang="0">
                  <a:pos x="200" y="42"/>
                </a:cxn>
                <a:cxn ang="0">
                  <a:pos x="197" y="45"/>
                </a:cxn>
                <a:cxn ang="0">
                  <a:pos x="193" y="54"/>
                </a:cxn>
                <a:cxn ang="0">
                  <a:pos x="165" y="107"/>
                </a:cxn>
                <a:cxn ang="0">
                  <a:pos x="138" y="151"/>
                </a:cxn>
                <a:cxn ang="0">
                  <a:pos x="126" y="164"/>
                </a:cxn>
                <a:cxn ang="0">
                  <a:pos x="103" y="187"/>
                </a:cxn>
                <a:cxn ang="0">
                  <a:pos x="75" y="207"/>
                </a:cxn>
                <a:cxn ang="0">
                  <a:pos x="46" y="223"/>
                </a:cxn>
                <a:cxn ang="0">
                  <a:pos x="26" y="223"/>
                </a:cxn>
              </a:cxnLst>
              <a:rect l="0" t="0" r="r" b="b"/>
              <a:pathLst>
                <a:path w="206" h="230">
                  <a:moveTo>
                    <a:pt x="26" y="223"/>
                  </a:moveTo>
                  <a:lnTo>
                    <a:pt x="26" y="223"/>
                  </a:lnTo>
                  <a:lnTo>
                    <a:pt x="42" y="213"/>
                  </a:lnTo>
                  <a:lnTo>
                    <a:pt x="57" y="201"/>
                  </a:lnTo>
                  <a:lnTo>
                    <a:pt x="73" y="190"/>
                  </a:lnTo>
                  <a:lnTo>
                    <a:pt x="86" y="177"/>
                  </a:lnTo>
                  <a:lnTo>
                    <a:pt x="100" y="161"/>
                  </a:lnTo>
                  <a:lnTo>
                    <a:pt x="113" y="145"/>
                  </a:lnTo>
                  <a:lnTo>
                    <a:pt x="125" y="129"/>
                  </a:lnTo>
                  <a:lnTo>
                    <a:pt x="136" y="110"/>
                  </a:lnTo>
                  <a:lnTo>
                    <a:pt x="136" y="110"/>
                  </a:lnTo>
                  <a:lnTo>
                    <a:pt x="145" y="93"/>
                  </a:lnTo>
                  <a:lnTo>
                    <a:pt x="154" y="7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70" y="29"/>
                  </a:lnTo>
                  <a:lnTo>
                    <a:pt x="170" y="29"/>
                  </a:lnTo>
                  <a:lnTo>
                    <a:pt x="170" y="28"/>
                  </a:lnTo>
                  <a:lnTo>
                    <a:pt x="168" y="26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47" y="28"/>
                  </a:lnTo>
                  <a:lnTo>
                    <a:pt x="147" y="28"/>
                  </a:lnTo>
                  <a:lnTo>
                    <a:pt x="99" y="33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44" y="42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1" y="48"/>
                  </a:lnTo>
                  <a:lnTo>
                    <a:pt x="31" y="48"/>
                  </a:lnTo>
                  <a:lnTo>
                    <a:pt x="26" y="46"/>
                  </a:lnTo>
                  <a:lnTo>
                    <a:pt x="22" y="44"/>
                  </a:lnTo>
                  <a:lnTo>
                    <a:pt x="16" y="38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3" y="20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9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8" y="20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36" y="9"/>
                  </a:lnTo>
                  <a:lnTo>
                    <a:pt x="157" y="6"/>
                  </a:lnTo>
                  <a:lnTo>
                    <a:pt x="157" y="6"/>
                  </a:lnTo>
                  <a:lnTo>
                    <a:pt x="165" y="2"/>
                  </a:lnTo>
                  <a:lnTo>
                    <a:pt x="165" y="2"/>
                  </a:lnTo>
                  <a:lnTo>
                    <a:pt x="168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76" y="0"/>
                  </a:lnTo>
                  <a:lnTo>
                    <a:pt x="180" y="3"/>
                  </a:lnTo>
                  <a:lnTo>
                    <a:pt x="191" y="13"/>
                  </a:lnTo>
                  <a:lnTo>
                    <a:pt x="191" y="13"/>
                  </a:lnTo>
                  <a:lnTo>
                    <a:pt x="202" y="25"/>
                  </a:lnTo>
                  <a:lnTo>
                    <a:pt x="205" y="29"/>
                  </a:lnTo>
                  <a:lnTo>
                    <a:pt x="206" y="32"/>
                  </a:lnTo>
                  <a:lnTo>
                    <a:pt x="206" y="32"/>
                  </a:lnTo>
                  <a:lnTo>
                    <a:pt x="205" y="36"/>
                  </a:lnTo>
                  <a:lnTo>
                    <a:pt x="200" y="42"/>
                  </a:lnTo>
                  <a:lnTo>
                    <a:pt x="200" y="42"/>
                  </a:lnTo>
                  <a:lnTo>
                    <a:pt x="197" y="45"/>
                  </a:lnTo>
                  <a:lnTo>
                    <a:pt x="193" y="54"/>
                  </a:lnTo>
                  <a:lnTo>
                    <a:pt x="193" y="54"/>
                  </a:lnTo>
                  <a:lnTo>
                    <a:pt x="180" y="81"/>
                  </a:lnTo>
                  <a:lnTo>
                    <a:pt x="165" y="107"/>
                  </a:lnTo>
                  <a:lnTo>
                    <a:pt x="151" y="130"/>
                  </a:lnTo>
                  <a:lnTo>
                    <a:pt x="138" y="151"/>
                  </a:lnTo>
                  <a:lnTo>
                    <a:pt x="138" y="151"/>
                  </a:lnTo>
                  <a:lnTo>
                    <a:pt x="126" y="164"/>
                  </a:lnTo>
                  <a:lnTo>
                    <a:pt x="115" y="175"/>
                  </a:lnTo>
                  <a:lnTo>
                    <a:pt x="103" y="187"/>
                  </a:lnTo>
                  <a:lnTo>
                    <a:pt x="90" y="197"/>
                  </a:lnTo>
                  <a:lnTo>
                    <a:pt x="75" y="207"/>
                  </a:lnTo>
                  <a:lnTo>
                    <a:pt x="61" y="216"/>
                  </a:lnTo>
                  <a:lnTo>
                    <a:pt x="46" y="223"/>
                  </a:lnTo>
                  <a:lnTo>
                    <a:pt x="31" y="230"/>
                  </a:lnTo>
                  <a:lnTo>
                    <a:pt x="26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7" name="Freeform 158"/>
            <p:cNvSpPr>
              <a:spLocks noEditPoints="1"/>
            </p:cNvSpPr>
            <p:nvPr userDrawn="1"/>
          </p:nvSpPr>
          <p:spPr bwMode="auto">
            <a:xfrm>
              <a:off x="5678489" y="1468438"/>
              <a:ext cx="106362" cy="138113"/>
            </a:xfrm>
            <a:custGeom>
              <a:avLst/>
              <a:gdLst/>
              <a:ahLst/>
              <a:cxnLst>
                <a:cxn ang="0">
                  <a:pos x="30" y="252"/>
                </a:cxn>
                <a:cxn ang="0">
                  <a:pos x="53" y="240"/>
                </a:cxn>
                <a:cxn ang="0">
                  <a:pos x="79" y="220"/>
                </a:cxn>
                <a:cxn ang="0">
                  <a:pos x="95" y="207"/>
                </a:cxn>
                <a:cxn ang="0">
                  <a:pos x="121" y="176"/>
                </a:cxn>
                <a:cxn ang="0">
                  <a:pos x="143" y="142"/>
                </a:cxn>
                <a:cxn ang="0">
                  <a:pos x="158" y="104"/>
                </a:cxn>
                <a:cxn ang="0">
                  <a:pos x="163" y="85"/>
                </a:cxn>
                <a:cxn ang="0">
                  <a:pos x="94" y="95"/>
                </a:cxn>
                <a:cxn ang="0">
                  <a:pos x="66" y="100"/>
                </a:cxn>
                <a:cxn ang="0">
                  <a:pos x="45" y="104"/>
                </a:cxn>
                <a:cxn ang="0">
                  <a:pos x="34" y="108"/>
                </a:cxn>
                <a:cxn ang="0">
                  <a:pos x="30" y="110"/>
                </a:cxn>
                <a:cxn ang="0">
                  <a:pos x="27" y="110"/>
                </a:cxn>
                <a:cxn ang="0">
                  <a:pos x="20" y="107"/>
                </a:cxn>
                <a:cxn ang="0">
                  <a:pos x="10" y="100"/>
                </a:cxn>
                <a:cxn ang="0">
                  <a:pos x="0" y="84"/>
                </a:cxn>
                <a:cxn ang="0">
                  <a:pos x="0" y="81"/>
                </a:cxn>
                <a:cxn ang="0">
                  <a:pos x="2" y="75"/>
                </a:cxn>
                <a:cxn ang="0">
                  <a:pos x="5" y="75"/>
                </a:cxn>
                <a:cxn ang="0">
                  <a:pos x="10" y="78"/>
                </a:cxn>
                <a:cxn ang="0">
                  <a:pos x="27" y="84"/>
                </a:cxn>
                <a:cxn ang="0">
                  <a:pos x="40" y="84"/>
                </a:cxn>
                <a:cxn ang="0">
                  <a:pos x="98" y="75"/>
                </a:cxn>
                <a:cxn ang="0">
                  <a:pos x="156" y="66"/>
                </a:cxn>
                <a:cxn ang="0">
                  <a:pos x="161" y="65"/>
                </a:cxn>
                <a:cxn ang="0">
                  <a:pos x="166" y="62"/>
                </a:cxn>
                <a:cxn ang="0">
                  <a:pos x="171" y="61"/>
                </a:cxn>
                <a:cxn ang="0">
                  <a:pos x="185" y="68"/>
                </a:cxn>
                <a:cxn ang="0">
                  <a:pos x="192" y="75"/>
                </a:cxn>
                <a:cxn ang="0">
                  <a:pos x="200" y="85"/>
                </a:cxn>
                <a:cxn ang="0">
                  <a:pos x="201" y="90"/>
                </a:cxn>
                <a:cxn ang="0">
                  <a:pos x="197" y="97"/>
                </a:cxn>
                <a:cxn ang="0">
                  <a:pos x="192" y="101"/>
                </a:cxn>
                <a:cxn ang="0">
                  <a:pos x="190" y="106"/>
                </a:cxn>
                <a:cxn ang="0">
                  <a:pos x="166" y="152"/>
                </a:cxn>
                <a:cxn ang="0">
                  <a:pos x="142" y="188"/>
                </a:cxn>
                <a:cxn ang="0">
                  <a:pos x="132" y="200"/>
                </a:cxn>
                <a:cxn ang="0">
                  <a:pos x="107" y="221"/>
                </a:cxn>
                <a:cxn ang="0">
                  <a:pos x="79" y="239"/>
                </a:cxn>
                <a:cxn ang="0">
                  <a:pos x="50" y="253"/>
                </a:cxn>
                <a:cxn ang="0">
                  <a:pos x="30" y="252"/>
                </a:cxn>
                <a:cxn ang="0">
                  <a:pos x="33" y="9"/>
                </a:cxn>
                <a:cxn ang="0">
                  <a:pos x="46" y="14"/>
                </a:cxn>
                <a:cxn ang="0">
                  <a:pos x="60" y="17"/>
                </a:cxn>
                <a:cxn ang="0">
                  <a:pos x="76" y="16"/>
                </a:cxn>
                <a:cxn ang="0">
                  <a:pos x="101" y="13"/>
                </a:cxn>
                <a:cxn ang="0">
                  <a:pos x="133" y="4"/>
                </a:cxn>
                <a:cxn ang="0">
                  <a:pos x="139" y="1"/>
                </a:cxn>
                <a:cxn ang="0">
                  <a:pos x="146" y="0"/>
                </a:cxn>
                <a:cxn ang="0">
                  <a:pos x="156" y="0"/>
                </a:cxn>
                <a:cxn ang="0">
                  <a:pos x="169" y="7"/>
                </a:cxn>
                <a:cxn ang="0">
                  <a:pos x="171" y="13"/>
                </a:cxn>
                <a:cxn ang="0">
                  <a:pos x="169" y="17"/>
                </a:cxn>
                <a:cxn ang="0">
                  <a:pos x="156" y="24"/>
                </a:cxn>
                <a:cxn ang="0">
                  <a:pos x="140" y="26"/>
                </a:cxn>
                <a:cxn ang="0">
                  <a:pos x="103" y="32"/>
                </a:cxn>
                <a:cxn ang="0">
                  <a:pos x="63" y="36"/>
                </a:cxn>
                <a:cxn ang="0">
                  <a:pos x="55" y="35"/>
                </a:cxn>
                <a:cxn ang="0">
                  <a:pos x="37" y="24"/>
                </a:cxn>
                <a:cxn ang="0">
                  <a:pos x="33" y="9"/>
                </a:cxn>
              </a:cxnLst>
              <a:rect l="0" t="0" r="r" b="b"/>
              <a:pathLst>
                <a:path w="201" h="259">
                  <a:moveTo>
                    <a:pt x="30" y="252"/>
                  </a:moveTo>
                  <a:lnTo>
                    <a:pt x="30" y="252"/>
                  </a:lnTo>
                  <a:lnTo>
                    <a:pt x="42" y="246"/>
                  </a:lnTo>
                  <a:lnTo>
                    <a:pt x="53" y="240"/>
                  </a:lnTo>
                  <a:lnTo>
                    <a:pt x="65" y="231"/>
                  </a:lnTo>
                  <a:lnTo>
                    <a:pt x="79" y="220"/>
                  </a:lnTo>
                  <a:lnTo>
                    <a:pt x="79" y="220"/>
                  </a:lnTo>
                  <a:lnTo>
                    <a:pt x="95" y="207"/>
                  </a:lnTo>
                  <a:lnTo>
                    <a:pt x="108" y="192"/>
                  </a:lnTo>
                  <a:lnTo>
                    <a:pt x="121" y="176"/>
                  </a:lnTo>
                  <a:lnTo>
                    <a:pt x="133" y="159"/>
                  </a:lnTo>
                  <a:lnTo>
                    <a:pt x="143" y="142"/>
                  </a:lnTo>
                  <a:lnTo>
                    <a:pt x="150" y="123"/>
                  </a:lnTo>
                  <a:lnTo>
                    <a:pt x="158" y="104"/>
                  </a:lnTo>
                  <a:lnTo>
                    <a:pt x="163" y="85"/>
                  </a:lnTo>
                  <a:lnTo>
                    <a:pt x="163" y="85"/>
                  </a:lnTo>
                  <a:lnTo>
                    <a:pt x="126" y="90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66" y="100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39" y="106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0" y="110"/>
                  </a:lnTo>
                  <a:lnTo>
                    <a:pt x="27" y="110"/>
                  </a:lnTo>
                  <a:lnTo>
                    <a:pt x="27" y="110"/>
                  </a:lnTo>
                  <a:lnTo>
                    <a:pt x="24" y="110"/>
                  </a:lnTo>
                  <a:lnTo>
                    <a:pt x="20" y="107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2" y="90"/>
                  </a:lnTo>
                  <a:lnTo>
                    <a:pt x="0" y="84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5" y="75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8" y="82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98" y="75"/>
                  </a:lnTo>
                  <a:lnTo>
                    <a:pt x="98" y="75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61" y="65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6" y="62"/>
                  </a:lnTo>
                  <a:lnTo>
                    <a:pt x="185" y="68"/>
                  </a:lnTo>
                  <a:lnTo>
                    <a:pt x="185" y="68"/>
                  </a:lnTo>
                  <a:lnTo>
                    <a:pt x="192" y="75"/>
                  </a:lnTo>
                  <a:lnTo>
                    <a:pt x="197" y="79"/>
                  </a:lnTo>
                  <a:lnTo>
                    <a:pt x="200" y="85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200" y="94"/>
                  </a:lnTo>
                  <a:lnTo>
                    <a:pt x="197" y="97"/>
                  </a:lnTo>
                  <a:lnTo>
                    <a:pt x="197" y="97"/>
                  </a:lnTo>
                  <a:lnTo>
                    <a:pt x="192" y="101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78" y="130"/>
                  </a:lnTo>
                  <a:lnTo>
                    <a:pt x="166" y="152"/>
                  </a:lnTo>
                  <a:lnTo>
                    <a:pt x="155" y="171"/>
                  </a:lnTo>
                  <a:lnTo>
                    <a:pt x="142" y="188"/>
                  </a:lnTo>
                  <a:lnTo>
                    <a:pt x="142" y="188"/>
                  </a:lnTo>
                  <a:lnTo>
                    <a:pt x="132" y="200"/>
                  </a:lnTo>
                  <a:lnTo>
                    <a:pt x="120" y="211"/>
                  </a:lnTo>
                  <a:lnTo>
                    <a:pt x="107" y="221"/>
                  </a:lnTo>
                  <a:lnTo>
                    <a:pt x="94" y="230"/>
                  </a:lnTo>
                  <a:lnTo>
                    <a:pt x="79" y="239"/>
                  </a:lnTo>
                  <a:lnTo>
                    <a:pt x="65" y="246"/>
                  </a:lnTo>
                  <a:lnTo>
                    <a:pt x="50" y="253"/>
                  </a:lnTo>
                  <a:lnTo>
                    <a:pt x="34" y="259"/>
                  </a:lnTo>
                  <a:lnTo>
                    <a:pt x="30" y="252"/>
                  </a:lnTo>
                  <a:close/>
                  <a:moveTo>
                    <a:pt x="33" y="9"/>
                  </a:moveTo>
                  <a:lnTo>
                    <a:pt x="33" y="9"/>
                  </a:lnTo>
                  <a:lnTo>
                    <a:pt x="40" y="13"/>
                  </a:lnTo>
                  <a:lnTo>
                    <a:pt x="46" y="14"/>
                  </a:lnTo>
                  <a:lnTo>
                    <a:pt x="53" y="16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76" y="16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27" y="7"/>
                  </a:lnTo>
                  <a:lnTo>
                    <a:pt x="133" y="4"/>
                  </a:lnTo>
                  <a:lnTo>
                    <a:pt x="139" y="1"/>
                  </a:lnTo>
                  <a:lnTo>
                    <a:pt x="139" y="1"/>
                  </a:lnTo>
                  <a:lnTo>
                    <a:pt x="143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56" y="0"/>
                  </a:lnTo>
                  <a:lnTo>
                    <a:pt x="163" y="3"/>
                  </a:lnTo>
                  <a:lnTo>
                    <a:pt x="169" y="7"/>
                  </a:lnTo>
                  <a:lnTo>
                    <a:pt x="171" y="10"/>
                  </a:lnTo>
                  <a:lnTo>
                    <a:pt x="171" y="13"/>
                  </a:lnTo>
                  <a:lnTo>
                    <a:pt x="171" y="13"/>
                  </a:lnTo>
                  <a:lnTo>
                    <a:pt x="169" y="17"/>
                  </a:lnTo>
                  <a:lnTo>
                    <a:pt x="165" y="22"/>
                  </a:lnTo>
                  <a:lnTo>
                    <a:pt x="156" y="24"/>
                  </a:lnTo>
                  <a:lnTo>
                    <a:pt x="140" y="26"/>
                  </a:lnTo>
                  <a:lnTo>
                    <a:pt x="140" y="26"/>
                  </a:lnTo>
                  <a:lnTo>
                    <a:pt x="103" y="32"/>
                  </a:lnTo>
                  <a:lnTo>
                    <a:pt x="103" y="32"/>
                  </a:lnTo>
                  <a:lnTo>
                    <a:pt x="82" y="35"/>
                  </a:lnTo>
                  <a:lnTo>
                    <a:pt x="63" y="36"/>
                  </a:lnTo>
                  <a:lnTo>
                    <a:pt x="63" y="36"/>
                  </a:lnTo>
                  <a:lnTo>
                    <a:pt x="55" y="35"/>
                  </a:lnTo>
                  <a:lnTo>
                    <a:pt x="47" y="30"/>
                  </a:lnTo>
                  <a:lnTo>
                    <a:pt x="37" y="24"/>
                  </a:lnTo>
                  <a:lnTo>
                    <a:pt x="27" y="16"/>
                  </a:lnTo>
                  <a:lnTo>
                    <a:pt x="33" y="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8" name="Freeform 159"/>
            <p:cNvSpPr>
              <a:spLocks noEditPoints="1"/>
            </p:cNvSpPr>
            <p:nvPr userDrawn="1"/>
          </p:nvSpPr>
          <p:spPr bwMode="auto">
            <a:xfrm>
              <a:off x="5815014" y="1479551"/>
              <a:ext cx="125412" cy="117475"/>
            </a:xfrm>
            <a:custGeom>
              <a:avLst/>
              <a:gdLst/>
              <a:ahLst/>
              <a:cxnLst>
                <a:cxn ang="0">
                  <a:pos x="6" y="61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3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10"/>
                </a:cxn>
                <a:cxn ang="0">
                  <a:pos x="54" y="114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6"/>
                </a:cxn>
                <a:cxn ang="0">
                  <a:pos x="13" y="77"/>
                </a:cxn>
                <a:cxn ang="0">
                  <a:pos x="6" y="61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5" y="142"/>
                </a:cxn>
                <a:cxn ang="0">
                  <a:pos x="152" y="152"/>
                </a:cxn>
                <a:cxn ang="0">
                  <a:pos x="102" y="191"/>
                </a:cxn>
                <a:cxn ang="0">
                  <a:pos x="80" y="204"/>
                </a:cxn>
                <a:cxn ang="0">
                  <a:pos x="63" y="216"/>
                </a:cxn>
                <a:cxn ang="0">
                  <a:pos x="58" y="219"/>
                </a:cxn>
                <a:cxn ang="0">
                  <a:pos x="51" y="222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6" y="183"/>
                </a:cxn>
                <a:cxn ang="0">
                  <a:pos x="18" y="174"/>
                </a:cxn>
                <a:cxn ang="0">
                  <a:pos x="19" y="174"/>
                </a:cxn>
                <a:cxn ang="0">
                  <a:pos x="22" y="175"/>
                </a:cxn>
                <a:cxn ang="0">
                  <a:pos x="28" y="183"/>
                </a:cxn>
                <a:cxn ang="0">
                  <a:pos x="39" y="188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2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9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7"/>
                </a:cxn>
                <a:cxn ang="0">
                  <a:pos x="99" y="28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4" y="55"/>
                </a:cxn>
                <a:cxn ang="0">
                  <a:pos x="89" y="57"/>
                </a:cxn>
                <a:cxn ang="0">
                  <a:pos x="84" y="55"/>
                </a:cxn>
                <a:cxn ang="0">
                  <a:pos x="78" y="48"/>
                </a:cxn>
                <a:cxn ang="0">
                  <a:pos x="58" y="26"/>
                </a:cxn>
                <a:cxn ang="0">
                  <a:pos x="35" y="7"/>
                </a:cxn>
              </a:cxnLst>
              <a:rect l="0" t="0" r="r" b="b"/>
              <a:pathLst>
                <a:path w="237" h="222">
                  <a:moveTo>
                    <a:pt x="6" y="61"/>
                  </a:moveTo>
                  <a:lnTo>
                    <a:pt x="6" y="61"/>
                  </a:lnTo>
                  <a:lnTo>
                    <a:pt x="20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3"/>
                  </a:lnTo>
                  <a:lnTo>
                    <a:pt x="65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10"/>
                  </a:lnTo>
                  <a:lnTo>
                    <a:pt x="60" y="113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51" y="113"/>
                  </a:lnTo>
                  <a:lnTo>
                    <a:pt x="49" y="113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6"/>
                  </a:lnTo>
                  <a:lnTo>
                    <a:pt x="25" y="86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6" y="61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5" y="14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21" y="177"/>
                  </a:lnTo>
                  <a:lnTo>
                    <a:pt x="102" y="191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3" y="216"/>
                  </a:lnTo>
                  <a:lnTo>
                    <a:pt x="63" y="216"/>
                  </a:lnTo>
                  <a:lnTo>
                    <a:pt x="58" y="219"/>
                  </a:lnTo>
                  <a:lnTo>
                    <a:pt x="55" y="220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45" y="220"/>
                  </a:lnTo>
                  <a:lnTo>
                    <a:pt x="39" y="217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3"/>
                  </a:lnTo>
                  <a:lnTo>
                    <a:pt x="16" y="187"/>
                  </a:lnTo>
                  <a:lnTo>
                    <a:pt x="16" y="183"/>
                  </a:lnTo>
                  <a:lnTo>
                    <a:pt x="16" y="183"/>
                  </a:lnTo>
                  <a:lnTo>
                    <a:pt x="16" y="175"/>
                  </a:lnTo>
                  <a:lnTo>
                    <a:pt x="18" y="174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20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3"/>
                  </a:lnTo>
                  <a:lnTo>
                    <a:pt x="34" y="185"/>
                  </a:lnTo>
                  <a:lnTo>
                    <a:pt x="39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9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2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2"/>
                  </a:lnTo>
                  <a:lnTo>
                    <a:pt x="179" y="100"/>
                  </a:lnTo>
                  <a:lnTo>
                    <a:pt x="205" y="74"/>
                  </a:lnTo>
                  <a:lnTo>
                    <a:pt x="216" y="59"/>
                  </a:lnTo>
                  <a:lnTo>
                    <a:pt x="228" y="44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7"/>
                  </a:lnTo>
                  <a:lnTo>
                    <a:pt x="96" y="23"/>
                  </a:lnTo>
                  <a:lnTo>
                    <a:pt x="99" y="28"/>
                  </a:lnTo>
                  <a:lnTo>
                    <a:pt x="100" y="31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2"/>
                  </a:lnTo>
                  <a:lnTo>
                    <a:pt x="94" y="55"/>
                  </a:lnTo>
                  <a:lnTo>
                    <a:pt x="89" y="57"/>
                  </a:lnTo>
                  <a:lnTo>
                    <a:pt x="89" y="57"/>
                  </a:lnTo>
                  <a:lnTo>
                    <a:pt x="87" y="57"/>
                  </a:lnTo>
                  <a:lnTo>
                    <a:pt x="84" y="5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68" y="36"/>
                  </a:lnTo>
                  <a:lnTo>
                    <a:pt x="58" y="26"/>
                  </a:lnTo>
                  <a:lnTo>
                    <a:pt x="48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9" name="Freeform 160"/>
            <p:cNvSpPr>
              <a:spLocks/>
            </p:cNvSpPr>
            <p:nvPr userDrawn="1"/>
          </p:nvSpPr>
          <p:spPr bwMode="auto">
            <a:xfrm>
              <a:off x="5953126" y="1481138"/>
              <a:ext cx="127000" cy="111125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59" y="164"/>
                </a:cxn>
                <a:cxn ang="0">
                  <a:pos x="106" y="120"/>
                </a:cxn>
                <a:cxn ang="0">
                  <a:pos x="123" y="98"/>
                </a:cxn>
                <a:cxn ang="0">
                  <a:pos x="155" y="51"/>
                </a:cxn>
                <a:cxn ang="0">
                  <a:pos x="166" y="26"/>
                </a:cxn>
                <a:cxn ang="0">
                  <a:pos x="93" y="38"/>
                </a:cxn>
                <a:cxn ang="0">
                  <a:pos x="69" y="43"/>
                </a:cxn>
                <a:cxn ang="0">
                  <a:pos x="64" y="46"/>
                </a:cxn>
                <a:cxn ang="0">
                  <a:pos x="59" y="48"/>
                </a:cxn>
                <a:cxn ang="0">
                  <a:pos x="50" y="45"/>
                </a:cxn>
                <a:cxn ang="0">
                  <a:pos x="40" y="36"/>
                </a:cxn>
                <a:cxn ang="0">
                  <a:pos x="33" y="25"/>
                </a:cxn>
                <a:cxn ang="0">
                  <a:pos x="30" y="14"/>
                </a:cxn>
                <a:cxn ang="0">
                  <a:pos x="32" y="12"/>
                </a:cxn>
                <a:cxn ang="0">
                  <a:pos x="33" y="10"/>
                </a:cxn>
                <a:cxn ang="0">
                  <a:pos x="37" y="13"/>
                </a:cxn>
                <a:cxn ang="0">
                  <a:pos x="49" y="19"/>
                </a:cxn>
                <a:cxn ang="0">
                  <a:pos x="62" y="22"/>
                </a:cxn>
                <a:cxn ang="0">
                  <a:pos x="71" y="20"/>
                </a:cxn>
                <a:cxn ang="0">
                  <a:pos x="107" y="17"/>
                </a:cxn>
                <a:cxn ang="0">
                  <a:pos x="152" y="12"/>
                </a:cxn>
                <a:cxn ang="0">
                  <a:pos x="168" y="6"/>
                </a:cxn>
                <a:cxn ang="0">
                  <a:pos x="171" y="3"/>
                </a:cxn>
                <a:cxn ang="0">
                  <a:pos x="178" y="0"/>
                </a:cxn>
                <a:cxn ang="0">
                  <a:pos x="181" y="0"/>
                </a:cxn>
                <a:cxn ang="0">
                  <a:pos x="197" y="10"/>
                </a:cxn>
                <a:cxn ang="0">
                  <a:pos x="206" y="19"/>
                </a:cxn>
                <a:cxn ang="0">
                  <a:pos x="207" y="23"/>
                </a:cxn>
                <a:cxn ang="0">
                  <a:pos x="206" y="28"/>
                </a:cxn>
                <a:cxn ang="0">
                  <a:pos x="201" y="30"/>
                </a:cxn>
                <a:cxn ang="0">
                  <a:pos x="191" y="39"/>
                </a:cxn>
                <a:cxn ang="0">
                  <a:pos x="171" y="75"/>
                </a:cxn>
                <a:cxn ang="0">
                  <a:pos x="146" y="107"/>
                </a:cxn>
                <a:cxn ang="0">
                  <a:pos x="168" y="119"/>
                </a:cxn>
                <a:cxn ang="0">
                  <a:pos x="204" y="140"/>
                </a:cxn>
                <a:cxn ang="0">
                  <a:pos x="227" y="162"/>
                </a:cxn>
                <a:cxn ang="0">
                  <a:pos x="240" y="181"/>
                </a:cxn>
                <a:cxn ang="0">
                  <a:pos x="242" y="190"/>
                </a:cxn>
                <a:cxn ang="0">
                  <a:pos x="238" y="201"/>
                </a:cxn>
                <a:cxn ang="0">
                  <a:pos x="229" y="206"/>
                </a:cxn>
                <a:cxn ang="0">
                  <a:pos x="224" y="206"/>
                </a:cxn>
                <a:cxn ang="0">
                  <a:pos x="217" y="198"/>
                </a:cxn>
                <a:cxn ang="0">
                  <a:pos x="211" y="188"/>
                </a:cxn>
                <a:cxn ang="0">
                  <a:pos x="181" y="151"/>
                </a:cxn>
                <a:cxn ang="0">
                  <a:pos x="139" y="116"/>
                </a:cxn>
                <a:cxn ang="0">
                  <a:pos x="124" y="132"/>
                </a:cxn>
                <a:cxn ang="0">
                  <a:pos x="93" y="161"/>
                </a:cxn>
                <a:cxn ang="0">
                  <a:pos x="59" y="184"/>
                </a:cxn>
                <a:cxn ang="0">
                  <a:pos x="23" y="203"/>
                </a:cxn>
                <a:cxn ang="0">
                  <a:pos x="0" y="204"/>
                </a:cxn>
              </a:cxnLst>
              <a:rect l="0" t="0" r="r" b="b"/>
              <a:pathLst>
                <a:path w="242" h="211">
                  <a:moveTo>
                    <a:pt x="0" y="204"/>
                  </a:moveTo>
                  <a:lnTo>
                    <a:pt x="0" y="204"/>
                  </a:lnTo>
                  <a:lnTo>
                    <a:pt x="32" y="184"/>
                  </a:lnTo>
                  <a:lnTo>
                    <a:pt x="59" y="164"/>
                  </a:lnTo>
                  <a:lnTo>
                    <a:pt x="84" y="142"/>
                  </a:lnTo>
                  <a:lnTo>
                    <a:pt x="106" y="120"/>
                  </a:lnTo>
                  <a:lnTo>
                    <a:pt x="106" y="120"/>
                  </a:lnTo>
                  <a:lnTo>
                    <a:pt x="123" y="98"/>
                  </a:lnTo>
                  <a:lnTo>
                    <a:pt x="140" y="74"/>
                  </a:lnTo>
                  <a:lnTo>
                    <a:pt x="155" y="51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77" y="41"/>
                  </a:lnTo>
                  <a:lnTo>
                    <a:pt x="69" y="43"/>
                  </a:lnTo>
                  <a:lnTo>
                    <a:pt x="69" y="43"/>
                  </a:lnTo>
                  <a:lnTo>
                    <a:pt x="64" y="46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5" y="46"/>
                  </a:lnTo>
                  <a:lnTo>
                    <a:pt x="50" y="45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36" y="30"/>
                  </a:lnTo>
                  <a:lnTo>
                    <a:pt x="33" y="25"/>
                  </a:lnTo>
                  <a:lnTo>
                    <a:pt x="32" y="19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43" y="16"/>
                  </a:lnTo>
                  <a:lnTo>
                    <a:pt x="49" y="19"/>
                  </a:lnTo>
                  <a:lnTo>
                    <a:pt x="56" y="22"/>
                  </a:lnTo>
                  <a:lnTo>
                    <a:pt x="62" y="22"/>
                  </a:lnTo>
                  <a:lnTo>
                    <a:pt x="62" y="22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107" y="17"/>
                  </a:lnTo>
                  <a:lnTo>
                    <a:pt x="152" y="12"/>
                  </a:lnTo>
                  <a:lnTo>
                    <a:pt x="152" y="12"/>
                  </a:lnTo>
                  <a:lnTo>
                    <a:pt x="164" y="9"/>
                  </a:lnTo>
                  <a:lnTo>
                    <a:pt x="168" y="6"/>
                  </a:lnTo>
                  <a:lnTo>
                    <a:pt x="171" y="3"/>
                  </a:lnTo>
                  <a:lnTo>
                    <a:pt x="171" y="3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1" y="0"/>
                  </a:lnTo>
                  <a:lnTo>
                    <a:pt x="185" y="3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206" y="19"/>
                  </a:lnTo>
                  <a:lnTo>
                    <a:pt x="206" y="22"/>
                  </a:lnTo>
                  <a:lnTo>
                    <a:pt x="207" y="23"/>
                  </a:lnTo>
                  <a:lnTo>
                    <a:pt x="207" y="23"/>
                  </a:lnTo>
                  <a:lnTo>
                    <a:pt x="206" y="28"/>
                  </a:lnTo>
                  <a:lnTo>
                    <a:pt x="201" y="30"/>
                  </a:lnTo>
                  <a:lnTo>
                    <a:pt x="201" y="30"/>
                  </a:lnTo>
                  <a:lnTo>
                    <a:pt x="195" y="33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71" y="75"/>
                  </a:lnTo>
                  <a:lnTo>
                    <a:pt x="159" y="91"/>
                  </a:lnTo>
                  <a:lnTo>
                    <a:pt x="146" y="107"/>
                  </a:lnTo>
                  <a:lnTo>
                    <a:pt x="146" y="107"/>
                  </a:lnTo>
                  <a:lnTo>
                    <a:pt x="168" y="119"/>
                  </a:lnTo>
                  <a:lnTo>
                    <a:pt x="187" y="130"/>
                  </a:lnTo>
                  <a:lnTo>
                    <a:pt x="204" y="140"/>
                  </a:lnTo>
                  <a:lnTo>
                    <a:pt x="217" y="151"/>
                  </a:lnTo>
                  <a:lnTo>
                    <a:pt x="227" y="162"/>
                  </a:lnTo>
                  <a:lnTo>
                    <a:pt x="235" y="171"/>
                  </a:lnTo>
                  <a:lnTo>
                    <a:pt x="240" y="181"/>
                  </a:lnTo>
                  <a:lnTo>
                    <a:pt x="242" y="190"/>
                  </a:lnTo>
                  <a:lnTo>
                    <a:pt x="242" y="190"/>
                  </a:lnTo>
                  <a:lnTo>
                    <a:pt x="240" y="197"/>
                  </a:lnTo>
                  <a:lnTo>
                    <a:pt x="238" y="201"/>
                  </a:lnTo>
                  <a:lnTo>
                    <a:pt x="233" y="206"/>
                  </a:lnTo>
                  <a:lnTo>
                    <a:pt x="229" y="206"/>
                  </a:lnTo>
                  <a:lnTo>
                    <a:pt x="229" y="206"/>
                  </a:lnTo>
                  <a:lnTo>
                    <a:pt x="224" y="206"/>
                  </a:lnTo>
                  <a:lnTo>
                    <a:pt x="222" y="203"/>
                  </a:lnTo>
                  <a:lnTo>
                    <a:pt x="217" y="198"/>
                  </a:lnTo>
                  <a:lnTo>
                    <a:pt x="211" y="188"/>
                  </a:lnTo>
                  <a:lnTo>
                    <a:pt x="211" y="188"/>
                  </a:lnTo>
                  <a:lnTo>
                    <a:pt x="197" y="168"/>
                  </a:lnTo>
                  <a:lnTo>
                    <a:pt x="181" y="151"/>
                  </a:lnTo>
                  <a:lnTo>
                    <a:pt x="162" y="133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4" y="132"/>
                  </a:lnTo>
                  <a:lnTo>
                    <a:pt x="108" y="146"/>
                  </a:lnTo>
                  <a:lnTo>
                    <a:pt x="93" y="161"/>
                  </a:lnTo>
                  <a:lnTo>
                    <a:pt x="77" y="172"/>
                  </a:lnTo>
                  <a:lnTo>
                    <a:pt x="59" y="184"/>
                  </a:lnTo>
                  <a:lnTo>
                    <a:pt x="40" y="194"/>
                  </a:lnTo>
                  <a:lnTo>
                    <a:pt x="23" y="203"/>
                  </a:lnTo>
                  <a:lnTo>
                    <a:pt x="4" y="21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0" name="Freeform 161"/>
            <p:cNvSpPr>
              <a:spLocks noEditPoints="1"/>
            </p:cNvSpPr>
            <p:nvPr userDrawn="1"/>
          </p:nvSpPr>
          <p:spPr bwMode="auto">
            <a:xfrm>
              <a:off x="6102351" y="1474788"/>
              <a:ext cx="130175" cy="128588"/>
            </a:xfrm>
            <a:custGeom>
              <a:avLst/>
              <a:gdLst/>
              <a:ahLst/>
              <a:cxnLst>
                <a:cxn ang="0">
                  <a:pos x="52" y="236"/>
                </a:cxn>
                <a:cxn ang="0">
                  <a:pos x="71" y="220"/>
                </a:cxn>
                <a:cxn ang="0">
                  <a:pos x="85" y="204"/>
                </a:cxn>
                <a:cxn ang="0">
                  <a:pos x="106" y="168"/>
                </a:cxn>
                <a:cxn ang="0">
                  <a:pos x="113" y="149"/>
                </a:cxn>
                <a:cxn ang="0">
                  <a:pos x="119" y="117"/>
                </a:cxn>
                <a:cxn ang="0">
                  <a:pos x="120" y="104"/>
                </a:cxn>
                <a:cxn ang="0">
                  <a:pos x="116" y="94"/>
                </a:cxn>
                <a:cxn ang="0">
                  <a:pos x="93" y="97"/>
                </a:cxn>
                <a:cxn ang="0">
                  <a:pos x="64" y="101"/>
                </a:cxn>
                <a:cxn ang="0">
                  <a:pos x="39" y="107"/>
                </a:cxn>
                <a:cxn ang="0">
                  <a:pos x="32" y="110"/>
                </a:cxn>
                <a:cxn ang="0">
                  <a:pos x="29" y="111"/>
                </a:cxn>
                <a:cxn ang="0">
                  <a:pos x="20" y="109"/>
                </a:cxn>
                <a:cxn ang="0">
                  <a:pos x="12" y="101"/>
                </a:cxn>
                <a:cxn ang="0">
                  <a:pos x="1" y="85"/>
                </a:cxn>
                <a:cxn ang="0">
                  <a:pos x="0" y="82"/>
                </a:cxn>
                <a:cxn ang="0">
                  <a:pos x="1" y="77"/>
                </a:cxn>
                <a:cxn ang="0">
                  <a:pos x="4" y="77"/>
                </a:cxn>
                <a:cxn ang="0">
                  <a:pos x="7" y="78"/>
                </a:cxn>
                <a:cxn ang="0">
                  <a:pos x="23" y="85"/>
                </a:cxn>
                <a:cxn ang="0">
                  <a:pos x="27" y="85"/>
                </a:cxn>
                <a:cxn ang="0">
                  <a:pos x="41" y="85"/>
                </a:cxn>
                <a:cxn ang="0">
                  <a:pos x="187" y="71"/>
                </a:cxn>
                <a:cxn ang="0">
                  <a:pos x="199" y="69"/>
                </a:cxn>
                <a:cxn ang="0">
                  <a:pos x="207" y="67"/>
                </a:cxn>
                <a:cxn ang="0">
                  <a:pos x="210" y="65"/>
                </a:cxn>
                <a:cxn ang="0">
                  <a:pos x="216" y="64"/>
                </a:cxn>
                <a:cxn ang="0">
                  <a:pos x="235" y="69"/>
                </a:cxn>
                <a:cxn ang="0">
                  <a:pos x="241" y="72"/>
                </a:cxn>
                <a:cxn ang="0">
                  <a:pos x="245" y="78"/>
                </a:cxn>
                <a:cxn ang="0">
                  <a:pos x="245" y="82"/>
                </a:cxn>
                <a:cxn ang="0">
                  <a:pos x="242" y="90"/>
                </a:cxn>
                <a:cxn ang="0">
                  <a:pos x="232" y="91"/>
                </a:cxn>
                <a:cxn ang="0">
                  <a:pos x="204" y="91"/>
                </a:cxn>
                <a:cxn ang="0">
                  <a:pos x="173" y="91"/>
                </a:cxn>
                <a:cxn ang="0">
                  <a:pos x="138" y="93"/>
                </a:cxn>
                <a:cxn ang="0">
                  <a:pos x="148" y="107"/>
                </a:cxn>
                <a:cxn ang="0">
                  <a:pos x="148" y="111"/>
                </a:cxn>
                <a:cxn ang="0">
                  <a:pos x="142" y="136"/>
                </a:cxn>
                <a:cxn ang="0">
                  <a:pos x="136" y="155"/>
                </a:cxn>
                <a:cxn ang="0">
                  <a:pos x="122" y="187"/>
                </a:cxn>
                <a:cxn ang="0">
                  <a:pos x="100" y="214"/>
                </a:cxn>
                <a:cxn ang="0">
                  <a:pos x="74" y="235"/>
                </a:cxn>
                <a:cxn ang="0">
                  <a:pos x="52" y="236"/>
                </a:cxn>
                <a:cxn ang="0">
                  <a:pos x="55" y="6"/>
                </a:cxn>
                <a:cxn ang="0">
                  <a:pos x="70" y="14"/>
                </a:cxn>
                <a:cxn ang="0">
                  <a:pos x="84" y="16"/>
                </a:cxn>
                <a:cxn ang="0">
                  <a:pos x="104" y="14"/>
                </a:cxn>
                <a:cxn ang="0">
                  <a:pos x="130" y="10"/>
                </a:cxn>
                <a:cxn ang="0">
                  <a:pos x="159" y="3"/>
                </a:cxn>
                <a:cxn ang="0">
                  <a:pos x="164" y="1"/>
                </a:cxn>
                <a:cxn ang="0">
                  <a:pos x="170" y="0"/>
                </a:cxn>
                <a:cxn ang="0">
                  <a:pos x="184" y="4"/>
                </a:cxn>
                <a:cxn ang="0">
                  <a:pos x="190" y="14"/>
                </a:cxn>
                <a:cxn ang="0">
                  <a:pos x="188" y="19"/>
                </a:cxn>
                <a:cxn ang="0">
                  <a:pos x="178" y="23"/>
                </a:cxn>
                <a:cxn ang="0">
                  <a:pos x="167" y="26"/>
                </a:cxn>
                <a:cxn ang="0">
                  <a:pos x="107" y="33"/>
                </a:cxn>
                <a:cxn ang="0">
                  <a:pos x="93" y="35"/>
                </a:cxn>
                <a:cxn ang="0">
                  <a:pos x="78" y="36"/>
                </a:cxn>
                <a:cxn ang="0">
                  <a:pos x="62" y="30"/>
                </a:cxn>
                <a:cxn ang="0">
                  <a:pos x="49" y="12"/>
                </a:cxn>
              </a:cxnLst>
              <a:rect l="0" t="0" r="r" b="b"/>
              <a:pathLst>
                <a:path w="245" h="243">
                  <a:moveTo>
                    <a:pt x="52" y="236"/>
                  </a:moveTo>
                  <a:lnTo>
                    <a:pt x="52" y="236"/>
                  </a:lnTo>
                  <a:lnTo>
                    <a:pt x="62" y="229"/>
                  </a:lnTo>
                  <a:lnTo>
                    <a:pt x="71" y="220"/>
                  </a:lnTo>
                  <a:lnTo>
                    <a:pt x="80" y="213"/>
                  </a:lnTo>
                  <a:lnTo>
                    <a:pt x="85" y="204"/>
                  </a:lnTo>
                  <a:lnTo>
                    <a:pt x="97" y="187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13" y="149"/>
                  </a:lnTo>
                  <a:lnTo>
                    <a:pt x="117" y="132"/>
                  </a:lnTo>
                  <a:lnTo>
                    <a:pt x="119" y="117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19" y="100"/>
                  </a:lnTo>
                  <a:lnTo>
                    <a:pt x="116" y="94"/>
                  </a:lnTo>
                  <a:lnTo>
                    <a:pt x="116" y="94"/>
                  </a:lnTo>
                  <a:lnTo>
                    <a:pt x="93" y="97"/>
                  </a:lnTo>
                  <a:lnTo>
                    <a:pt x="64" y="101"/>
                  </a:lnTo>
                  <a:lnTo>
                    <a:pt x="64" y="101"/>
                  </a:lnTo>
                  <a:lnTo>
                    <a:pt x="51" y="104"/>
                  </a:lnTo>
                  <a:lnTo>
                    <a:pt x="39" y="107"/>
                  </a:lnTo>
                  <a:lnTo>
                    <a:pt x="39" y="107"/>
                  </a:lnTo>
                  <a:lnTo>
                    <a:pt x="32" y="110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5" y="110"/>
                  </a:lnTo>
                  <a:lnTo>
                    <a:pt x="20" y="109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1" y="80"/>
                  </a:lnTo>
                  <a:lnTo>
                    <a:pt x="1" y="77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19" y="84"/>
                  </a:lnTo>
                  <a:lnTo>
                    <a:pt x="23" y="85"/>
                  </a:lnTo>
                  <a:lnTo>
                    <a:pt x="27" y="85"/>
                  </a:lnTo>
                  <a:lnTo>
                    <a:pt x="27" y="85"/>
                  </a:lnTo>
                  <a:lnTo>
                    <a:pt x="41" y="85"/>
                  </a:lnTo>
                  <a:lnTo>
                    <a:pt x="41" y="85"/>
                  </a:lnTo>
                  <a:lnTo>
                    <a:pt x="117" y="77"/>
                  </a:lnTo>
                  <a:lnTo>
                    <a:pt x="187" y="71"/>
                  </a:lnTo>
                  <a:lnTo>
                    <a:pt x="187" y="71"/>
                  </a:lnTo>
                  <a:lnTo>
                    <a:pt x="199" y="69"/>
                  </a:lnTo>
                  <a:lnTo>
                    <a:pt x="203" y="68"/>
                  </a:lnTo>
                  <a:lnTo>
                    <a:pt x="207" y="67"/>
                  </a:lnTo>
                  <a:lnTo>
                    <a:pt x="207" y="67"/>
                  </a:lnTo>
                  <a:lnTo>
                    <a:pt x="210" y="65"/>
                  </a:lnTo>
                  <a:lnTo>
                    <a:pt x="216" y="64"/>
                  </a:lnTo>
                  <a:lnTo>
                    <a:pt x="216" y="64"/>
                  </a:lnTo>
                  <a:lnTo>
                    <a:pt x="225" y="65"/>
                  </a:lnTo>
                  <a:lnTo>
                    <a:pt x="235" y="69"/>
                  </a:lnTo>
                  <a:lnTo>
                    <a:pt x="235" y="69"/>
                  </a:lnTo>
                  <a:lnTo>
                    <a:pt x="241" y="72"/>
                  </a:lnTo>
                  <a:lnTo>
                    <a:pt x="244" y="75"/>
                  </a:lnTo>
                  <a:lnTo>
                    <a:pt x="245" y="78"/>
                  </a:lnTo>
                  <a:lnTo>
                    <a:pt x="245" y="82"/>
                  </a:lnTo>
                  <a:lnTo>
                    <a:pt x="245" y="82"/>
                  </a:lnTo>
                  <a:lnTo>
                    <a:pt x="245" y="87"/>
                  </a:lnTo>
                  <a:lnTo>
                    <a:pt x="242" y="90"/>
                  </a:lnTo>
                  <a:lnTo>
                    <a:pt x="238" y="91"/>
                  </a:lnTo>
                  <a:lnTo>
                    <a:pt x="232" y="91"/>
                  </a:lnTo>
                  <a:lnTo>
                    <a:pt x="232" y="91"/>
                  </a:lnTo>
                  <a:lnTo>
                    <a:pt x="204" y="91"/>
                  </a:lnTo>
                  <a:lnTo>
                    <a:pt x="204" y="91"/>
                  </a:lnTo>
                  <a:lnTo>
                    <a:pt x="173" y="91"/>
                  </a:lnTo>
                  <a:lnTo>
                    <a:pt x="138" y="93"/>
                  </a:lnTo>
                  <a:lnTo>
                    <a:pt x="138" y="93"/>
                  </a:lnTo>
                  <a:lnTo>
                    <a:pt x="146" y="103"/>
                  </a:lnTo>
                  <a:lnTo>
                    <a:pt x="148" y="107"/>
                  </a:lnTo>
                  <a:lnTo>
                    <a:pt x="148" y="111"/>
                  </a:lnTo>
                  <a:lnTo>
                    <a:pt x="148" y="111"/>
                  </a:lnTo>
                  <a:lnTo>
                    <a:pt x="146" y="119"/>
                  </a:lnTo>
                  <a:lnTo>
                    <a:pt x="142" y="136"/>
                  </a:lnTo>
                  <a:lnTo>
                    <a:pt x="142" y="136"/>
                  </a:lnTo>
                  <a:lnTo>
                    <a:pt x="136" y="155"/>
                  </a:lnTo>
                  <a:lnTo>
                    <a:pt x="130" y="172"/>
                  </a:lnTo>
                  <a:lnTo>
                    <a:pt x="122" y="187"/>
                  </a:lnTo>
                  <a:lnTo>
                    <a:pt x="112" y="201"/>
                  </a:lnTo>
                  <a:lnTo>
                    <a:pt x="100" y="214"/>
                  </a:lnTo>
                  <a:lnTo>
                    <a:pt x="88" y="226"/>
                  </a:lnTo>
                  <a:lnTo>
                    <a:pt x="74" y="235"/>
                  </a:lnTo>
                  <a:lnTo>
                    <a:pt x="58" y="243"/>
                  </a:lnTo>
                  <a:lnTo>
                    <a:pt x="52" y="236"/>
                  </a:lnTo>
                  <a:close/>
                  <a:moveTo>
                    <a:pt x="55" y="6"/>
                  </a:moveTo>
                  <a:lnTo>
                    <a:pt x="55" y="6"/>
                  </a:lnTo>
                  <a:lnTo>
                    <a:pt x="62" y="12"/>
                  </a:lnTo>
                  <a:lnTo>
                    <a:pt x="70" y="14"/>
                  </a:lnTo>
                  <a:lnTo>
                    <a:pt x="77" y="16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104" y="14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46" y="7"/>
                  </a:lnTo>
                  <a:lnTo>
                    <a:pt x="159" y="3"/>
                  </a:lnTo>
                  <a:lnTo>
                    <a:pt x="159" y="3"/>
                  </a:lnTo>
                  <a:lnTo>
                    <a:pt x="164" y="1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8" y="9"/>
                  </a:lnTo>
                  <a:lnTo>
                    <a:pt x="190" y="14"/>
                  </a:lnTo>
                  <a:lnTo>
                    <a:pt x="190" y="14"/>
                  </a:lnTo>
                  <a:lnTo>
                    <a:pt x="188" y="19"/>
                  </a:lnTo>
                  <a:lnTo>
                    <a:pt x="186" y="22"/>
                  </a:lnTo>
                  <a:lnTo>
                    <a:pt x="178" y="23"/>
                  </a:lnTo>
                  <a:lnTo>
                    <a:pt x="167" y="26"/>
                  </a:lnTo>
                  <a:lnTo>
                    <a:pt x="167" y="26"/>
                  </a:lnTo>
                  <a:lnTo>
                    <a:pt x="138" y="30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93" y="35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71" y="35"/>
                  </a:lnTo>
                  <a:lnTo>
                    <a:pt x="62" y="30"/>
                  </a:lnTo>
                  <a:lnTo>
                    <a:pt x="56" y="22"/>
                  </a:lnTo>
                  <a:lnTo>
                    <a:pt x="49" y="12"/>
                  </a:lnTo>
                  <a:lnTo>
                    <a:pt x="55" y="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1" name="Freeform 162"/>
            <p:cNvSpPr>
              <a:spLocks/>
            </p:cNvSpPr>
            <p:nvPr userDrawn="1"/>
          </p:nvSpPr>
          <p:spPr bwMode="auto">
            <a:xfrm>
              <a:off x="6243639" y="1473201"/>
              <a:ext cx="120650" cy="115887"/>
            </a:xfrm>
            <a:custGeom>
              <a:avLst/>
              <a:gdLst/>
              <a:ahLst/>
              <a:cxnLst>
                <a:cxn ang="0">
                  <a:pos x="155" y="102"/>
                </a:cxn>
                <a:cxn ang="0">
                  <a:pos x="189" y="130"/>
                </a:cxn>
                <a:cxn ang="0">
                  <a:pos x="212" y="156"/>
                </a:cxn>
                <a:cxn ang="0">
                  <a:pos x="219" y="167"/>
                </a:cxn>
                <a:cxn ang="0">
                  <a:pos x="228" y="188"/>
                </a:cxn>
                <a:cxn ang="0">
                  <a:pos x="228" y="198"/>
                </a:cxn>
                <a:cxn ang="0">
                  <a:pos x="225" y="212"/>
                </a:cxn>
                <a:cxn ang="0">
                  <a:pos x="213" y="218"/>
                </a:cxn>
                <a:cxn ang="0">
                  <a:pos x="211" y="217"/>
                </a:cxn>
                <a:cxn ang="0">
                  <a:pos x="203" y="211"/>
                </a:cxn>
                <a:cxn ang="0">
                  <a:pos x="202" y="207"/>
                </a:cxn>
                <a:cxn ang="0">
                  <a:pos x="193" y="181"/>
                </a:cxn>
                <a:cxn ang="0">
                  <a:pos x="125" y="196"/>
                </a:cxn>
                <a:cxn ang="0">
                  <a:pos x="50" y="211"/>
                </a:cxn>
                <a:cxn ang="0">
                  <a:pos x="39" y="215"/>
                </a:cxn>
                <a:cxn ang="0">
                  <a:pos x="35" y="217"/>
                </a:cxn>
                <a:cxn ang="0">
                  <a:pos x="31" y="218"/>
                </a:cxn>
                <a:cxn ang="0">
                  <a:pos x="22" y="214"/>
                </a:cxn>
                <a:cxn ang="0">
                  <a:pos x="10" y="202"/>
                </a:cxn>
                <a:cxn ang="0">
                  <a:pos x="6" y="195"/>
                </a:cxn>
                <a:cxn ang="0">
                  <a:pos x="0" y="181"/>
                </a:cxn>
                <a:cxn ang="0">
                  <a:pos x="2" y="178"/>
                </a:cxn>
                <a:cxn ang="0">
                  <a:pos x="5" y="173"/>
                </a:cxn>
                <a:cxn ang="0">
                  <a:pos x="6" y="172"/>
                </a:cxn>
                <a:cxn ang="0">
                  <a:pos x="10" y="175"/>
                </a:cxn>
                <a:cxn ang="0">
                  <a:pos x="16" y="181"/>
                </a:cxn>
                <a:cxn ang="0">
                  <a:pos x="26" y="185"/>
                </a:cxn>
                <a:cxn ang="0">
                  <a:pos x="32" y="186"/>
                </a:cxn>
                <a:cxn ang="0">
                  <a:pos x="38" y="185"/>
                </a:cxn>
                <a:cxn ang="0">
                  <a:pos x="86" y="68"/>
                </a:cxn>
                <a:cxn ang="0">
                  <a:pos x="96" y="39"/>
                </a:cxn>
                <a:cxn ang="0">
                  <a:pos x="99" y="24"/>
                </a:cxn>
                <a:cxn ang="0">
                  <a:pos x="95" y="15"/>
                </a:cxn>
                <a:cxn ang="0">
                  <a:pos x="84" y="8"/>
                </a:cxn>
                <a:cxn ang="0">
                  <a:pos x="82" y="4"/>
                </a:cxn>
                <a:cxn ang="0">
                  <a:pos x="83" y="2"/>
                </a:cxn>
                <a:cxn ang="0">
                  <a:pos x="90" y="0"/>
                </a:cxn>
                <a:cxn ang="0">
                  <a:pos x="95" y="0"/>
                </a:cxn>
                <a:cxn ang="0">
                  <a:pos x="106" y="2"/>
                </a:cxn>
                <a:cxn ang="0">
                  <a:pos x="121" y="10"/>
                </a:cxn>
                <a:cxn ang="0">
                  <a:pos x="135" y="23"/>
                </a:cxn>
                <a:cxn ang="0">
                  <a:pos x="135" y="27"/>
                </a:cxn>
                <a:cxn ang="0">
                  <a:pos x="132" y="34"/>
                </a:cxn>
                <a:cxn ang="0">
                  <a:pos x="128" y="40"/>
                </a:cxn>
                <a:cxn ang="0">
                  <a:pos x="115" y="63"/>
                </a:cxn>
                <a:cxn ang="0">
                  <a:pos x="84" y="125"/>
                </a:cxn>
                <a:cxn ang="0">
                  <a:pos x="54" y="185"/>
                </a:cxn>
                <a:cxn ang="0">
                  <a:pos x="189" y="169"/>
                </a:cxn>
                <a:cxn ang="0">
                  <a:pos x="182" y="154"/>
                </a:cxn>
                <a:cxn ang="0">
                  <a:pos x="163" y="125"/>
                </a:cxn>
                <a:cxn ang="0">
                  <a:pos x="155" y="102"/>
                </a:cxn>
              </a:cxnLst>
              <a:rect l="0" t="0" r="r" b="b"/>
              <a:pathLst>
                <a:path w="228" h="218">
                  <a:moveTo>
                    <a:pt x="155" y="102"/>
                  </a:moveTo>
                  <a:lnTo>
                    <a:pt x="155" y="102"/>
                  </a:lnTo>
                  <a:lnTo>
                    <a:pt x="173" y="115"/>
                  </a:lnTo>
                  <a:lnTo>
                    <a:pt x="189" y="130"/>
                  </a:lnTo>
                  <a:lnTo>
                    <a:pt x="202" y="143"/>
                  </a:lnTo>
                  <a:lnTo>
                    <a:pt x="212" y="156"/>
                  </a:lnTo>
                  <a:lnTo>
                    <a:pt x="212" y="156"/>
                  </a:lnTo>
                  <a:lnTo>
                    <a:pt x="219" y="167"/>
                  </a:lnTo>
                  <a:lnTo>
                    <a:pt x="225" y="178"/>
                  </a:lnTo>
                  <a:lnTo>
                    <a:pt x="228" y="188"/>
                  </a:lnTo>
                  <a:lnTo>
                    <a:pt x="228" y="198"/>
                  </a:lnTo>
                  <a:lnTo>
                    <a:pt x="228" y="198"/>
                  </a:lnTo>
                  <a:lnTo>
                    <a:pt x="228" y="207"/>
                  </a:lnTo>
                  <a:lnTo>
                    <a:pt x="225" y="212"/>
                  </a:lnTo>
                  <a:lnTo>
                    <a:pt x="221" y="217"/>
                  </a:lnTo>
                  <a:lnTo>
                    <a:pt x="213" y="218"/>
                  </a:lnTo>
                  <a:lnTo>
                    <a:pt x="213" y="218"/>
                  </a:lnTo>
                  <a:lnTo>
                    <a:pt x="211" y="217"/>
                  </a:lnTo>
                  <a:lnTo>
                    <a:pt x="206" y="215"/>
                  </a:lnTo>
                  <a:lnTo>
                    <a:pt x="203" y="211"/>
                  </a:lnTo>
                  <a:lnTo>
                    <a:pt x="202" y="207"/>
                  </a:lnTo>
                  <a:lnTo>
                    <a:pt x="202" y="207"/>
                  </a:lnTo>
                  <a:lnTo>
                    <a:pt x="198" y="192"/>
                  </a:lnTo>
                  <a:lnTo>
                    <a:pt x="193" y="181"/>
                  </a:lnTo>
                  <a:lnTo>
                    <a:pt x="193" y="181"/>
                  </a:lnTo>
                  <a:lnTo>
                    <a:pt x="125" y="196"/>
                  </a:lnTo>
                  <a:lnTo>
                    <a:pt x="50" y="211"/>
                  </a:lnTo>
                  <a:lnTo>
                    <a:pt x="50" y="211"/>
                  </a:lnTo>
                  <a:lnTo>
                    <a:pt x="44" y="212"/>
                  </a:lnTo>
                  <a:lnTo>
                    <a:pt x="39" y="215"/>
                  </a:lnTo>
                  <a:lnTo>
                    <a:pt x="39" y="215"/>
                  </a:lnTo>
                  <a:lnTo>
                    <a:pt x="35" y="217"/>
                  </a:lnTo>
                  <a:lnTo>
                    <a:pt x="31" y="218"/>
                  </a:lnTo>
                  <a:lnTo>
                    <a:pt x="31" y="218"/>
                  </a:lnTo>
                  <a:lnTo>
                    <a:pt x="26" y="217"/>
                  </a:lnTo>
                  <a:lnTo>
                    <a:pt x="22" y="214"/>
                  </a:lnTo>
                  <a:lnTo>
                    <a:pt x="16" y="209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6" y="195"/>
                  </a:lnTo>
                  <a:lnTo>
                    <a:pt x="3" y="189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2" y="178"/>
                  </a:lnTo>
                  <a:lnTo>
                    <a:pt x="3" y="175"/>
                  </a:lnTo>
                  <a:lnTo>
                    <a:pt x="5" y="173"/>
                  </a:lnTo>
                  <a:lnTo>
                    <a:pt x="6" y="172"/>
                  </a:lnTo>
                  <a:lnTo>
                    <a:pt x="6" y="172"/>
                  </a:lnTo>
                  <a:lnTo>
                    <a:pt x="9" y="173"/>
                  </a:lnTo>
                  <a:lnTo>
                    <a:pt x="10" y="175"/>
                  </a:lnTo>
                  <a:lnTo>
                    <a:pt x="10" y="175"/>
                  </a:lnTo>
                  <a:lnTo>
                    <a:pt x="16" y="181"/>
                  </a:lnTo>
                  <a:lnTo>
                    <a:pt x="21" y="183"/>
                  </a:lnTo>
                  <a:lnTo>
                    <a:pt x="26" y="185"/>
                  </a:lnTo>
                  <a:lnTo>
                    <a:pt x="32" y="186"/>
                  </a:lnTo>
                  <a:lnTo>
                    <a:pt x="32" y="186"/>
                  </a:lnTo>
                  <a:lnTo>
                    <a:pt x="38" y="185"/>
                  </a:lnTo>
                  <a:lnTo>
                    <a:pt x="38" y="185"/>
                  </a:lnTo>
                  <a:lnTo>
                    <a:pt x="63" y="127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96" y="39"/>
                  </a:lnTo>
                  <a:lnTo>
                    <a:pt x="99" y="24"/>
                  </a:lnTo>
                  <a:lnTo>
                    <a:pt x="99" y="24"/>
                  </a:lnTo>
                  <a:lnTo>
                    <a:pt x="97" y="20"/>
                  </a:lnTo>
                  <a:lnTo>
                    <a:pt x="95" y="15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3" y="7"/>
                  </a:lnTo>
                  <a:lnTo>
                    <a:pt x="82" y="4"/>
                  </a:lnTo>
                  <a:lnTo>
                    <a:pt x="82" y="4"/>
                  </a:lnTo>
                  <a:lnTo>
                    <a:pt x="83" y="2"/>
                  </a:lnTo>
                  <a:lnTo>
                    <a:pt x="86" y="1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106" y="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31" y="20"/>
                  </a:lnTo>
                  <a:lnTo>
                    <a:pt x="135" y="23"/>
                  </a:lnTo>
                  <a:lnTo>
                    <a:pt x="135" y="27"/>
                  </a:lnTo>
                  <a:lnTo>
                    <a:pt x="135" y="27"/>
                  </a:lnTo>
                  <a:lnTo>
                    <a:pt x="135" y="31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28" y="40"/>
                  </a:lnTo>
                  <a:lnTo>
                    <a:pt x="125" y="46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84" y="125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125" y="178"/>
                  </a:lnTo>
                  <a:lnTo>
                    <a:pt x="189" y="169"/>
                  </a:lnTo>
                  <a:lnTo>
                    <a:pt x="189" y="169"/>
                  </a:lnTo>
                  <a:lnTo>
                    <a:pt x="182" y="154"/>
                  </a:lnTo>
                  <a:lnTo>
                    <a:pt x="173" y="140"/>
                  </a:lnTo>
                  <a:lnTo>
                    <a:pt x="163" y="125"/>
                  </a:lnTo>
                  <a:lnTo>
                    <a:pt x="148" y="108"/>
                  </a:lnTo>
                  <a:lnTo>
                    <a:pt x="155" y="10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2" name="Freeform 163"/>
            <p:cNvSpPr>
              <a:spLocks noEditPoints="1"/>
            </p:cNvSpPr>
            <p:nvPr userDrawn="1"/>
          </p:nvSpPr>
          <p:spPr bwMode="auto">
            <a:xfrm>
              <a:off x="6384926" y="1477963"/>
              <a:ext cx="147638" cy="120650"/>
            </a:xfrm>
            <a:custGeom>
              <a:avLst/>
              <a:gdLst/>
              <a:ahLst/>
              <a:cxnLst>
                <a:cxn ang="0">
                  <a:pos x="114" y="39"/>
                </a:cxn>
                <a:cxn ang="0">
                  <a:pos x="46" y="60"/>
                </a:cxn>
                <a:cxn ang="0">
                  <a:pos x="34" y="65"/>
                </a:cxn>
                <a:cxn ang="0">
                  <a:pos x="26" y="65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6"/>
                </a:cxn>
                <a:cxn ang="0">
                  <a:pos x="7" y="29"/>
                </a:cxn>
                <a:cxn ang="0">
                  <a:pos x="21" y="38"/>
                </a:cxn>
                <a:cxn ang="0">
                  <a:pos x="36" y="38"/>
                </a:cxn>
                <a:cxn ang="0">
                  <a:pos x="120" y="19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40" y="10"/>
                </a:cxn>
                <a:cxn ang="0">
                  <a:pos x="240" y="22"/>
                </a:cxn>
                <a:cxn ang="0">
                  <a:pos x="236" y="26"/>
                </a:cxn>
                <a:cxn ang="0">
                  <a:pos x="217" y="28"/>
                </a:cxn>
                <a:cxn ang="0">
                  <a:pos x="171" y="39"/>
                </a:cxn>
                <a:cxn ang="0">
                  <a:pos x="145" y="58"/>
                </a:cxn>
                <a:cxn ang="0">
                  <a:pos x="123" y="86"/>
                </a:cxn>
                <a:cxn ang="0">
                  <a:pos x="114" y="117"/>
                </a:cxn>
                <a:cxn ang="0">
                  <a:pos x="114" y="138"/>
                </a:cxn>
                <a:cxn ang="0">
                  <a:pos x="121" y="161"/>
                </a:cxn>
                <a:cxn ang="0">
                  <a:pos x="139" y="180"/>
                </a:cxn>
                <a:cxn ang="0">
                  <a:pos x="155" y="188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04" y="228"/>
                </a:cxn>
                <a:cxn ang="0">
                  <a:pos x="187" y="228"/>
                </a:cxn>
                <a:cxn ang="0">
                  <a:pos x="147" y="216"/>
                </a:cxn>
                <a:cxn ang="0">
                  <a:pos x="126" y="201"/>
                </a:cxn>
                <a:cxn ang="0">
                  <a:pos x="103" y="173"/>
                </a:cxn>
                <a:cxn ang="0">
                  <a:pos x="95" y="132"/>
                </a:cxn>
                <a:cxn ang="0">
                  <a:pos x="97" y="113"/>
                </a:cxn>
                <a:cxn ang="0">
                  <a:pos x="116" y="70"/>
                </a:cxn>
                <a:cxn ang="0">
                  <a:pos x="133" y="52"/>
                </a:cxn>
                <a:cxn ang="0">
                  <a:pos x="166" y="26"/>
                </a:cxn>
                <a:cxn ang="0">
                  <a:pos x="192" y="75"/>
                </a:cxn>
                <a:cxn ang="0">
                  <a:pos x="232" y="97"/>
                </a:cxn>
                <a:cxn ang="0">
                  <a:pos x="246" y="112"/>
                </a:cxn>
                <a:cxn ang="0">
                  <a:pos x="249" y="120"/>
                </a:cxn>
                <a:cxn ang="0">
                  <a:pos x="243" y="133"/>
                </a:cxn>
                <a:cxn ang="0">
                  <a:pos x="236" y="135"/>
                </a:cxn>
                <a:cxn ang="0">
                  <a:pos x="227" y="125"/>
                </a:cxn>
                <a:cxn ang="0">
                  <a:pos x="200" y="93"/>
                </a:cxn>
                <a:cxn ang="0">
                  <a:pos x="220" y="54"/>
                </a:cxn>
                <a:cxn ang="0">
                  <a:pos x="246" y="62"/>
                </a:cxn>
                <a:cxn ang="0">
                  <a:pos x="266" y="74"/>
                </a:cxn>
                <a:cxn ang="0">
                  <a:pos x="278" y="87"/>
                </a:cxn>
                <a:cxn ang="0">
                  <a:pos x="278" y="97"/>
                </a:cxn>
                <a:cxn ang="0">
                  <a:pos x="269" y="106"/>
                </a:cxn>
                <a:cxn ang="0">
                  <a:pos x="261" y="102"/>
                </a:cxn>
                <a:cxn ang="0">
                  <a:pos x="240" y="78"/>
                </a:cxn>
                <a:cxn ang="0">
                  <a:pos x="220" y="54"/>
                </a:cxn>
              </a:cxnLst>
              <a:rect l="0" t="0" r="r" b="b"/>
              <a:pathLst>
                <a:path w="278" h="228">
                  <a:moveTo>
                    <a:pt x="165" y="25"/>
                  </a:moveTo>
                  <a:lnTo>
                    <a:pt x="165" y="25"/>
                  </a:lnTo>
                  <a:lnTo>
                    <a:pt x="114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6" y="60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34" y="65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26" y="65"/>
                  </a:lnTo>
                  <a:lnTo>
                    <a:pt x="21" y="64"/>
                  </a:lnTo>
                  <a:lnTo>
                    <a:pt x="17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5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3" y="34"/>
                  </a:lnTo>
                  <a:lnTo>
                    <a:pt x="17" y="36"/>
                  </a:lnTo>
                  <a:lnTo>
                    <a:pt x="21" y="38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36" y="38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120" y="19"/>
                  </a:lnTo>
                  <a:lnTo>
                    <a:pt x="181" y="6"/>
                  </a:lnTo>
                  <a:lnTo>
                    <a:pt x="181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2"/>
                  </a:lnTo>
                  <a:lnTo>
                    <a:pt x="236" y="5"/>
                  </a:lnTo>
                  <a:lnTo>
                    <a:pt x="240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0" y="22"/>
                  </a:lnTo>
                  <a:lnTo>
                    <a:pt x="239" y="25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8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9"/>
                  </a:lnTo>
                  <a:lnTo>
                    <a:pt x="185" y="32"/>
                  </a:lnTo>
                  <a:lnTo>
                    <a:pt x="171" y="39"/>
                  </a:lnTo>
                  <a:lnTo>
                    <a:pt x="153" y="49"/>
                  </a:lnTo>
                  <a:lnTo>
                    <a:pt x="153" y="49"/>
                  </a:lnTo>
                  <a:lnTo>
                    <a:pt x="145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8" y="96"/>
                  </a:lnTo>
                  <a:lnTo>
                    <a:pt x="116" y="106"/>
                  </a:lnTo>
                  <a:lnTo>
                    <a:pt x="114" y="117"/>
                  </a:lnTo>
                  <a:lnTo>
                    <a:pt x="114" y="129"/>
                  </a:lnTo>
                  <a:lnTo>
                    <a:pt x="114" y="129"/>
                  </a:lnTo>
                  <a:lnTo>
                    <a:pt x="114" y="138"/>
                  </a:lnTo>
                  <a:lnTo>
                    <a:pt x="116" y="146"/>
                  </a:lnTo>
                  <a:lnTo>
                    <a:pt x="118" y="154"/>
                  </a:lnTo>
                  <a:lnTo>
                    <a:pt x="121" y="161"/>
                  </a:lnTo>
                  <a:lnTo>
                    <a:pt x="127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6" y="184"/>
                  </a:lnTo>
                  <a:lnTo>
                    <a:pt x="146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6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1" y="200"/>
                  </a:lnTo>
                  <a:lnTo>
                    <a:pt x="208" y="203"/>
                  </a:lnTo>
                  <a:lnTo>
                    <a:pt x="213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3" y="220"/>
                  </a:lnTo>
                  <a:lnTo>
                    <a:pt x="208" y="225"/>
                  </a:lnTo>
                  <a:lnTo>
                    <a:pt x="204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7" y="216"/>
                  </a:lnTo>
                  <a:lnTo>
                    <a:pt x="147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7" y="193"/>
                  </a:lnTo>
                  <a:lnTo>
                    <a:pt x="110" y="184"/>
                  </a:lnTo>
                  <a:lnTo>
                    <a:pt x="103" y="173"/>
                  </a:lnTo>
                  <a:lnTo>
                    <a:pt x="98" y="161"/>
                  </a:lnTo>
                  <a:lnTo>
                    <a:pt x="95" y="146"/>
                  </a:lnTo>
                  <a:lnTo>
                    <a:pt x="95" y="132"/>
                  </a:lnTo>
                  <a:lnTo>
                    <a:pt x="95" y="132"/>
                  </a:lnTo>
                  <a:lnTo>
                    <a:pt x="95" y="123"/>
                  </a:lnTo>
                  <a:lnTo>
                    <a:pt x="97" y="113"/>
                  </a:lnTo>
                  <a:lnTo>
                    <a:pt x="103" y="96"/>
                  </a:lnTo>
                  <a:lnTo>
                    <a:pt x="111" y="78"/>
                  </a:lnTo>
                  <a:lnTo>
                    <a:pt x="116" y="70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33" y="52"/>
                  </a:lnTo>
                  <a:lnTo>
                    <a:pt x="143" y="42"/>
                  </a:lnTo>
                  <a:lnTo>
                    <a:pt x="155" y="34"/>
                  </a:lnTo>
                  <a:lnTo>
                    <a:pt x="166" y="26"/>
                  </a:lnTo>
                  <a:lnTo>
                    <a:pt x="165" y="25"/>
                  </a:lnTo>
                  <a:close/>
                  <a:moveTo>
                    <a:pt x="192" y="75"/>
                  </a:moveTo>
                  <a:lnTo>
                    <a:pt x="192" y="75"/>
                  </a:lnTo>
                  <a:lnTo>
                    <a:pt x="208" y="83"/>
                  </a:lnTo>
                  <a:lnTo>
                    <a:pt x="221" y="90"/>
                  </a:lnTo>
                  <a:lnTo>
                    <a:pt x="232" y="97"/>
                  </a:lnTo>
                  <a:lnTo>
                    <a:pt x="240" y="103"/>
                  </a:lnTo>
                  <a:lnTo>
                    <a:pt x="240" y="103"/>
                  </a:lnTo>
                  <a:lnTo>
                    <a:pt x="246" y="112"/>
                  </a:lnTo>
                  <a:lnTo>
                    <a:pt x="249" y="116"/>
                  </a:lnTo>
                  <a:lnTo>
                    <a:pt x="249" y="120"/>
                  </a:lnTo>
                  <a:lnTo>
                    <a:pt x="249" y="120"/>
                  </a:lnTo>
                  <a:lnTo>
                    <a:pt x="249" y="126"/>
                  </a:lnTo>
                  <a:lnTo>
                    <a:pt x="248" y="131"/>
                  </a:lnTo>
                  <a:lnTo>
                    <a:pt x="243" y="133"/>
                  </a:lnTo>
                  <a:lnTo>
                    <a:pt x="239" y="135"/>
                  </a:lnTo>
                  <a:lnTo>
                    <a:pt x="239" y="135"/>
                  </a:lnTo>
                  <a:lnTo>
                    <a:pt x="236" y="135"/>
                  </a:lnTo>
                  <a:lnTo>
                    <a:pt x="232" y="132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19" y="113"/>
                  </a:lnTo>
                  <a:lnTo>
                    <a:pt x="210" y="102"/>
                  </a:lnTo>
                  <a:lnTo>
                    <a:pt x="200" y="93"/>
                  </a:lnTo>
                  <a:lnTo>
                    <a:pt x="188" y="83"/>
                  </a:lnTo>
                  <a:lnTo>
                    <a:pt x="192" y="75"/>
                  </a:lnTo>
                  <a:close/>
                  <a:moveTo>
                    <a:pt x="220" y="54"/>
                  </a:moveTo>
                  <a:lnTo>
                    <a:pt x="220" y="54"/>
                  </a:lnTo>
                  <a:lnTo>
                    <a:pt x="233" y="58"/>
                  </a:lnTo>
                  <a:lnTo>
                    <a:pt x="246" y="62"/>
                  </a:lnTo>
                  <a:lnTo>
                    <a:pt x="256" y="68"/>
                  </a:lnTo>
                  <a:lnTo>
                    <a:pt x="266" y="74"/>
                  </a:lnTo>
                  <a:lnTo>
                    <a:pt x="266" y="74"/>
                  </a:lnTo>
                  <a:lnTo>
                    <a:pt x="271" y="78"/>
                  </a:lnTo>
                  <a:lnTo>
                    <a:pt x="275" y="83"/>
                  </a:lnTo>
                  <a:lnTo>
                    <a:pt x="278" y="87"/>
                  </a:lnTo>
                  <a:lnTo>
                    <a:pt x="278" y="93"/>
                  </a:lnTo>
                  <a:lnTo>
                    <a:pt x="278" y="93"/>
                  </a:lnTo>
                  <a:lnTo>
                    <a:pt x="278" y="97"/>
                  </a:lnTo>
                  <a:lnTo>
                    <a:pt x="277" y="102"/>
                  </a:lnTo>
                  <a:lnTo>
                    <a:pt x="274" y="104"/>
                  </a:lnTo>
                  <a:lnTo>
                    <a:pt x="269" y="106"/>
                  </a:lnTo>
                  <a:lnTo>
                    <a:pt x="269" y="106"/>
                  </a:lnTo>
                  <a:lnTo>
                    <a:pt x="265" y="104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50" y="89"/>
                  </a:lnTo>
                  <a:lnTo>
                    <a:pt x="240" y="78"/>
                  </a:lnTo>
                  <a:lnTo>
                    <a:pt x="229" y="70"/>
                  </a:lnTo>
                  <a:lnTo>
                    <a:pt x="216" y="60"/>
                  </a:lnTo>
                  <a:lnTo>
                    <a:pt x="220" y="5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3" name="Freeform 164"/>
            <p:cNvSpPr>
              <a:spLocks/>
            </p:cNvSpPr>
            <p:nvPr userDrawn="1"/>
          </p:nvSpPr>
          <p:spPr bwMode="auto">
            <a:xfrm>
              <a:off x="2541588" y="1754188"/>
              <a:ext cx="152400" cy="141288"/>
            </a:xfrm>
            <a:custGeom>
              <a:avLst/>
              <a:gdLst/>
              <a:ahLst/>
              <a:cxnLst>
                <a:cxn ang="0">
                  <a:pos x="0" y="263"/>
                </a:cxn>
                <a:cxn ang="0">
                  <a:pos x="33" y="236"/>
                </a:cxn>
                <a:cxn ang="0">
                  <a:pos x="59" y="208"/>
                </a:cxn>
                <a:cxn ang="0">
                  <a:pos x="70" y="194"/>
                </a:cxn>
                <a:cxn ang="0">
                  <a:pos x="86" y="166"/>
                </a:cxn>
                <a:cxn ang="0">
                  <a:pos x="100" y="135"/>
                </a:cxn>
                <a:cxn ang="0">
                  <a:pos x="110" y="100"/>
                </a:cxn>
                <a:cxn ang="0">
                  <a:pos x="113" y="83"/>
                </a:cxn>
                <a:cxn ang="0">
                  <a:pos x="119" y="22"/>
                </a:cxn>
                <a:cxn ang="0">
                  <a:pos x="119" y="0"/>
                </a:cxn>
                <a:cxn ang="0">
                  <a:pos x="155" y="5"/>
                </a:cxn>
                <a:cxn ang="0">
                  <a:pos x="162" y="9"/>
                </a:cxn>
                <a:cxn ang="0">
                  <a:pos x="162" y="11"/>
                </a:cxn>
                <a:cxn ang="0">
                  <a:pos x="160" y="16"/>
                </a:cxn>
                <a:cxn ang="0">
                  <a:pos x="146" y="21"/>
                </a:cxn>
                <a:cxn ang="0">
                  <a:pos x="146" y="25"/>
                </a:cxn>
                <a:cxn ang="0">
                  <a:pos x="149" y="51"/>
                </a:cxn>
                <a:cxn ang="0">
                  <a:pos x="162" y="105"/>
                </a:cxn>
                <a:cxn ang="0">
                  <a:pos x="173" y="131"/>
                </a:cxn>
                <a:cxn ang="0">
                  <a:pos x="202" y="174"/>
                </a:cxn>
                <a:cxn ang="0">
                  <a:pos x="238" y="209"/>
                </a:cxn>
                <a:cxn ang="0">
                  <a:pos x="249" y="216"/>
                </a:cxn>
                <a:cxn ang="0">
                  <a:pos x="273" y="229"/>
                </a:cxn>
                <a:cxn ang="0">
                  <a:pos x="286" y="242"/>
                </a:cxn>
                <a:cxn ang="0">
                  <a:pos x="280" y="242"/>
                </a:cxn>
                <a:cxn ang="0">
                  <a:pos x="271" y="247"/>
                </a:cxn>
                <a:cxn ang="0">
                  <a:pos x="268" y="249"/>
                </a:cxn>
                <a:cxn ang="0">
                  <a:pos x="258" y="265"/>
                </a:cxn>
                <a:cxn ang="0">
                  <a:pos x="238" y="251"/>
                </a:cxn>
                <a:cxn ang="0">
                  <a:pos x="209" y="223"/>
                </a:cxn>
                <a:cxn ang="0">
                  <a:pos x="196" y="206"/>
                </a:cxn>
                <a:cxn ang="0">
                  <a:pos x="167" y="157"/>
                </a:cxn>
                <a:cxn ang="0">
                  <a:pos x="149" y="106"/>
                </a:cxn>
                <a:cxn ang="0">
                  <a:pos x="146" y="89"/>
                </a:cxn>
                <a:cxn ang="0">
                  <a:pos x="142" y="69"/>
                </a:cxn>
                <a:cxn ang="0">
                  <a:pos x="141" y="86"/>
                </a:cxn>
                <a:cxn ang="0">
                  <a:pos x="133" y="116"/>
                </a:cxn>
                <a:cxn ang="0">
                  <a:pos x="126" y="134"/>
                </a:cxn>
                <a:cxn ang="0">
                  <a:pos x="112" y="166"/>
                </a:cxn>
                <a:cxn ang="0">
                  <a:pos x="96" y="193"/>
                </a:cxn>
                <a:cxn ang="0">
                  <a:pos x="77" y="216"/>
                </a:cxn>
                <a:cxn ang="0">
                  <a:pos x="55" y="236"/>
                </a:cxn>
                <a:cxn ang="0">
                  <a:pos x="33" y="252"/>
                </a:cxn>
                <a:cxn ang="0">
                  <a:pos x="0" y="263"/>
                </a:cxn>
              </a:cxnLst>
              <a:rect l="0" t="0" r="r" b="b"/>
              <a:pathLst>
                <a:path w="287" h="268">
                  <a:moveTo>
                    <a:pt x="0" y="263"/>
                  </a:moveTo>
                  <a:lnTo>
                    <a:pt x="0" y="263"/>
                  </a:lnTo>
                  <a:lnTo>
                    <a:pt x="19" y="248"/>
                  </a:lnTo>
                  <a:lnTo>
                    <a:pt x="33" y="236"/>
                  </a:lnTo>
                  <a:lnTo>
                    <a:pt x="46" y="222"/>
                  </a:lnTo>
                  <a:lnTo>
                    <a:pt x="59" y="208"/>
                  </a:lnTo>
                  <a:lnTo>
                    <a:pt x="59" y="208"/>
                  </a:lnTo>
                  <a:lnTo>
                    <a:pt x="70" y="194"/>
                  </a:lnTo>
                  <a:lnTo>
                    <a:pt x="78" y="180"/>
                  </a:lnTo>
                  <a:lnTo>
                    <a:pt x="86" y="166"/>
                  </a:lnTo>
                  <a:lnTo>
                    <a:pt x="93" y="151"/>
                  </a:lnTo>
                  <a:lnTo>
                    <a:pt x="100" y="135"/>
                  </a:lnTo>
                  <a:lnTo>
                    <a:pt x="104" y="118"/>
                  </a:lnTo>
                  <a:lnTo>
                    <a:pt x="110" y="100"/>
                  </a:lnTo>
                  <a:lnTo>
                    <a:pt x="113" y="83"/>
                  </a:lnTo>
                  <a:lnTo>
                    <a:pt x="113" y="83"/>
                  </a:lnTo>
                  <a:lnTo>
                    <a:pt x="117" y="51"/>
                  </a:lnTo>
                  <a:lnTo>
                    <a:pt x="119" y="22"/>
                  </a:lnTo>
                  <a:lnTo>
                    <a:pt x="119" y="22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55" y="5"/>
                  </a:lnTo>
                  <a:lnTo>
                    <a:pt x="161" y="8"/>
                  </a:lnTo>
                  <a:lnTo>
                    <a:pt x="162" y="9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2" y="13"/>
                  </a:lnTo>
                  <a:lnTo>
                    <a:pt x="160" y="16"/>
                  </a:lnTo>
                  <a:lnTo>
                    <a:pt x="155" y="18"/>
                  </a:lnTo>
                  <a:lnTo>
                    <a:pt x="146" y="21"/>
                  </a:lnTo>
                  <a:lnTo>
                    <a:pt x="146" y="21"/>
                  </a:lnTo>
                  <a:lnTo>
                    <a:pt x="146" y="25"/>
                  </a:lnTo>
                  <a:lnTo>
                    <a:pt x="146" y="25"/>
                  </a:lnTo>
                  <a:lnTo>
                    <a:pt x="149" y="51"/>
                  </a:lnTo>
                  <a:lnTo>
                    <a:pt x="154" y="77"/>
                  </a:lnTo>
                  <a:lnTo>
                    <a:pt x="162" y="105"/>
                  </a:lnTo>
                  <a:lnTo>
                    <a:pt x="173" y="131"/>
                  </a:lnTo>
                  <a:lnTo>
                    <a:pt x="173" y="131"/>
                  </a:lnTo>
                  <a:lnTo>
                    <a:pt x="186" y="154"/>
                  </a:lnTo>
                  <a:lnTo>
                    <a:pt x="202" y="174"/>
                  </a:lnTo>
                  <a:lnTo>
                    <a:pt x="219" y="193"/>
                  </a:lnTo>
                  <a:lnTo>
                    <a:pt x="238" y="209"/>
                  </a:lnTo>
                  <a:lnTo>
                    <a:pt x="238" y="209"/>
                  </a:lnTo>
                  <a:lnTo>
                    <a:pt x="249" y="216"/>
                  </a:lnTo>
                  <a:lnTo>
                    <a:pt x="261" y="223"/>
                  </a:lnTo>
                  <a:lnTo>
                    <a:pt x="273" y="229"/>
                  </a:lnTo>
                  <a:lnTo>
                    <a:pt x="287" y="235"/>
                  </a:lnTo>
                  <a:lnTo>
                    <a:pt x="286" y="242"/>
                  </a:lnTo>
                  <a:lnTo>
                    <a:pt x="286" y="242"/>
                  </a:lnTo>
                  <a:lnTo>
                    <a:pt x="280" y="242"/>
                  </a:lnTo>
                  <a:lnTo>
                    <a:pt x="276" y="244"/>
                  </a:lnTo>
                  <a:lnTo>
                    <a:pt x="271" y="247"/>
                  </a:lnTo>
                  <a:lnTo>
                    <a:pt x="268" y="249"/>
                  </a:lnTo>
                  <a:lnTo>
                    <a:pt x="268" y="249"/>
                  </a:lnTo>
                  <a:lnTo>
                    <a:pt x="262" y="257"/>
                  </a:lnTo>
                  <a:lnTo>
                    <a:pt x="258" y="265"/>
                  </a:lnTo>
                  <a:lnTo>
                    <a:pt x="258" y="265"/>
                  </a:lnTo>
                  <a:lnTo>
                    <a:pt x="238" y="251"/>
                  </a:lnTo>
                  <a:lnTo>
                    <a:pt x="222" y="238"/>
                  </a:lnTo>
                  <a:lnTo>
                    <a:pt x="209" y="223"/>
                  </a:lnTo>
                  <a:lnTo>
                    <a:pt x="196" y="206"/>
                  </a:lnTo>
                  <a:lnTo>
                    <a:pt x="196" y="206"/>
                  </a:lnTo>
                  <a:lnTo>
                    <a:pt x="180" y="181"/>
                  </a:lnTo>
                  <a:lnTo>
                    <a:pt x="167" y="157"/>
                  </a:lnTo>
                  <a:lnTo>
                    <a:pt x="158" y="132"/>
                  </a:lnTo>
                  <a:lnTo>
                    <a:pt x="149" y="106"/>
                  </a:lnTo>
                  <a:lnTo>
                    <a:pt x="149" y="106"/>
                  </a:lnTo>
                  <a:lnTo>
                    <a:pt x="146" y="89"/>
                  </a:lnTo>
                  <a:lnTo>
                    <a:pt x="144" y="69"/>
                  </a:lnTo>
                  <a:lnTo>
                    <a:pt x="142" y="69"/>
                  </a:lnTo>
                  <a:lnTo>
                    <a:pt x="142" y="69"/>
                  </a:lnTo>
                  <a:lnTo>
                    <a:pt x="141" y="86"/>
                  </a:lnTo>
                  <a:lnTo>
                    <a:pt x="138" y="102"/>
                  </a:lnTo>
                  <a:lnTo>
                    <a:pt x="133" y="116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0" y="151"/>
                  </a:lnTo>
                  <a:lnTo>
                    <a:pt x="112" y="166"/>
                  </a:lnTo>
                  <a:lnTo>
                    <a:pt x="104" y="180"/>
                  </a:lnTo>
                  <a:lnTo>
                    <a:pt x="96" y="193"/>
                  </a:lnTo>
                  <a:lnTo>
                    <a:pt x="87" y="205"/>
                  </a:lnTo>
                  <a:lnTo>
                    <a:pt x="77" y="216"/>
                  </a:lnTo>
                  <a:lnTo>
                    <a:pt x="67" y="226"/>
                  </a:lnTo>
                  <a:lnTo>
                    <a:pt x="55" y="236"/>
                  </a:lnTo>
                  <a:lnTo>
                    <a:pt x="55" y="236"/>
                  </a:lnTo>
                  <a:lnTo>
                    <a:pt x="33" y="252"/>
                  </a:lnTo>
                  <a:lnTo>
                    <a:pt x="3" y="268"/>
                  </a:lnTo>
                  <a:lnTo>
                    <a:pt x="0" y="26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4" name="Freeform 165"/>
            <p:cNvSpPr>
              <a:spLocks/>
            </p:cNvSpPr>
            <p:nvPr userDrawn="1"/>
          </p:nvSpPr>
          <p:spPr bwMode="auto">
            <a:xfrm>
              <a:off x="2713038" y="1763713"/>
              <a:ext cx="120650" cy="122238"/>
            </a:xfrm>
            <a:custGeom>
              <a:avLst/>
              <a:gdLst/>
              <a:ahLst/>
              <a:cxnLst>
                <a:cxn ang="0">
                  <a:pos x="84" y="130"/>
                </a:cxn>
                <a:cxn ang="0">
                  <a:pos x="132" y="155"/>
                </a:cxn>
                <a:cxn ang="0">
                  <a:pos x="148" y="136"/>
                </a:cxn>
                <a:cxn ang="0">
                  <a:pos x="179" y="92"/>
                </a:cxn>
                <a:cxn ang="0">
                  <a:pos x="189" y="72"/>
                </a:cxn>
                <a:cxn ang="0">
                  <a:pos x="134" y="81"/>
                </a:cxn>
                <a:cxn ang="0">
                  <a:pos x="125" y="82"/>
                </a:cxn>
                <a:cxn ang="0">
                  <a:pos x="108" y="77"/>
                </a:cxn>
                <a:cxn ang="0">
                  <a:pos x="84" y="104"/>
                </a:cxn>
                <a:cxn ang="0">
                  <a:pos x="34" y="153"/>
                </a:cxn>
                <a:cxn ang="0">
                  <a:pos x="0" y="165"/>
                </a:cxn>
                <a:cxn ang="0">
                  <a:pos x="18" y="149"/>
                </a:cxn>
                <a:cxn ang="0">
                  <a:pos x="51" y="113"/>
                </a:cxn>
                <a:cxn ang="0">
                  <a:pos x="67" y="91"/>
                </a:cxn>
                <a:cxn ang="0">
                  <a:pos x="98" y="43"/>
                </a:cxn>
                <a:cxn ang="0">
                  <a:pos x="103" y="30"/>
                </a:cxn>
                <a:cxn ang="0">
                  <a:pos x="105" y="22"/>
                </a:cxn>
                <a:cxn ang="0">
                  <a:pos x="100" y="16"/>
                </a:cxn>
                <a:cxn ang="0">
                  <a:pos x="86" y="9"/>
                </a:cxn>
                <a:cxn ang="0">
                  <a:pos x="87" y="0"/>
                </a:cxn>
                <a:cxn ang="0">
                  <a:pos x="108" y="3"/>
                </a:cxn>
                <a:cxn ang="0">
                  <a:pos x="127" y="9"/>
                </a:cxn>
                <a:cxn ang="0">
                  <a:pos x="132" y="13"/>
                </a:cxn>
                <a:cxn ang="0">
                  <a:pos x="140" y="23"/>
                </a:cxn>
                <a:cxn ang="0">
                  <a:pos x="141" y="27"/>
                </a:cxn>
                <a:cxn ang="0">
                  <a:pos x="137" y="37"/>
                </a:cxn>
                <a:cxn ang="0">
                  <a:pos x="132" y="42"/>
                </a:cxn>
                <a:cxn ang="0">
                  <a:pos x="116" y="64"/>
                </a:cxn>
                <a:cxn ang="0">
                  <a:pos x="127" y="64"/>
                </a:cxn>
                <a:cxn ang="0">
                  <a:pos x="142" y="64"/>
                </a:cxn>
                <a:cxn ang="0">
                  <a:pos x="183" y="58"/>
                </a:cxn>
                <a:cxn ang="0">
                  <a:pos x="192" y="52"/>
                </a:cxn>
                <a:cxn ang="0">
                  <a:pos x="196" y="48"/>
                </a:cxn>
                <a:cxn ang="0">
                  <a:pos x="200" y="46"/>
                </a:cxn>
                <a:cxn ang="0">
                  <a:pos x="212" y="52"/>
                </a:cxn>
                <a:cxn ang="0">
                  <a:pos x="225" y="64"/>
                </a:cxn>
                <a:cxn ang="0">
                  <a:pos x="229" y="69"/>
                </a:cxn>
                <a:cxn ang="0">
                  <a:pos x="229" y="74"/>
                </a:cxn>
                <a:cxn ang="0">
                  <a:pos x="228" y="78"/>
                </a:cxn>
                <a:cxn ang="0">
                  <a:pos x="222" y="82"/>
                </a:cxn>
                <a:cxn ang="0">
                  <a:pos x="211" y="92"/>
                </a:cxn>
                <a:cxn ang="0">
                  <a:pos x="196" y="111"/>
                </a:cxn>
                <a:cxn ang="0">
                  <a:pos x="161" y="148"/>
                </a:cxn>
                <a:cxn ang="0">
                  <a:pos x="145" y="162"/>
                </a:cxn>
                <a:cxn ang="0">
                  <a:pos x="174" y="188"/>
                </a:cxn>
                <a:cxn ang="0">
                  <a:pos x="180" y="201"/>
                </a:cxn>
                <a:cxn ang="0">
                  <a:pos x="183" y="211"/>
                </a:cxn>
                <a:cxn ang="0">
                  <a:pos x="183" y="220"/>
                </a:cxn>
                <a:cxn ang="0">
                  <a:pos x="176" y="231"/>
                </a:cxn>
                <a:cxn ang="0">
                  <a:pos x="170" y="233"/>
                </a:cxn>
                <a:cxn ang="0">
                  <a:pos x="167" y="233"/>
                </a:cxn>
                <a:cxn ang="0">
                  <a:pos x="158" y="224"/>
                </a:cxn>
                <a:cxn ang="0">
                  <a:pos x="154" y="214"/>
                </a:cxn>
                <a:cxn ang="0">
                  <a:pos x="141" y="194"/>
                </a:cxn>
                <a:cxn ang="0">
                  <a:pos x="125" y="175"/>
                </a:cxn>
                <a:cxn ang="0">
                  <a:pos x="103" y="155"/>
                </a:cxn>
                <a:cxn ang="0">
                  <a:pos x="80" y="139"/>
                </a:cxn>
              </a:cxnLst>
              <a:rect l="0" t="0" r="r" b="b"/>
              <a:pathLst>
                <a:path w="229" h="233">
                  <a:moveTo>
                    <a:pt x="84" y="130"/>
                  </a:moveTo>
                  <a:lnTo>
                    <a:pt x="84" y="130"/>
                  </a:lnTo>
                  <a:lnTo>
                    <a:pt x="108" y="140"/>
                  </a:lnTo>
                  <a:lnTo>
                    <a:pt x="132" y="155"/>
                  </a:lnTo>
                  <a:lnTo>
                    <a:pt x="132" y="155"/>
                  </a:lnTo>
                  <a:lnTo>
                    <a:pt x="148" y="136"/>
                  </a:lnTo>
                  <a:lnTo>
                    <a:pt x="164" y="114"/>
                  </a:lnTo>
                  <a:lnTo>
                    <a:pt x="179" y="92"/>
                  </a:lnTo>
                  <a:lnTo>
                    <a:pt x="189" y="72"/>
                  </a:lnTo>
                  <a:lnTo>
                    <a:pt x="189" y="72"/>
                  </a:lnTo>
                  <a:lnTo>
                    <a:pt x="134" y="81"/>
                  </a:lnTo>
                  <a:lnTo>
                    <a:pt x="134" y="81"/>
                  </a:lnTo>
                  <a:lnTo>
                    <a:pt x="125" y="82"/>
                  </a:lnTo>
                  <a:lnTo>
                    <a:pt x="125" y="82"/>
                  </a:lnTo>
                  <a:lnTo>
                    <a:pt x="118" y="81"/>
                  </a:lnTo>
                  <a:lnTo>
                    <a:pt x="108" y="77"/>
                  </a:lnTo>
                  <a:lnTo>
                    <a:pt x="108" y="77"/>
                  </a:lnTo>
                  <a:lnTo>
                    <a:pt x="84" y="104"/>
                  </a:lnTo>
                  <a:lnTo>
                    <a:pt x="60" y="130"/>
                  </a:lnTo>
                  <a:lnTo>
                    <a:pt x="34" y="153"/>
                  </a:lnTo>
                  <a:lnTo>
                    <a:pt x="6" y="172"/>
                  </a:lnTo>
                  <a:lnTo>
                    <a:pt x="0" y="165"/>
                  </a:lnTo>
                  <a:lnTo>
                    <a:pt x="0" y="165"/>
                  </a:lnTo>
                  <a:lnTo>
                    <a:pt x="18" y="149"/>
                  </a:lnTo>
                  <a:lnTo>
                    <a:pt x="35" y="132"/>
                  </a:lnTo>
                  <a:lnTo>
                    <a:pt x="51" y="113"/>
                  </a:lnTo>
                  <a:lnTo>
                    <a:pt x="67" y="91"/>
                  </a:lnTo>
                  <a:lnTo>
                    <a:pt x="67" y="91"/>
                  </a:lnTo>
                  <a:lnTo>
                    <a:pt x="84" y="66"/>
                  </a:lnTo>
                  <a:lnTo>
                    <a:pt x="98" y="43"/>
                  </a:lnTo>
                  <a:lnTo>
                    <a:pt x="98" y="43"/>
                  </a:lnTo>
                  <a:lnTo>
                    <a:pt x="103" y="30"/>
                  </a:lnTo>
                  <a:lnTo>
                    <a:pt x="105" y="22"/>
                  </a:lnTo>
                  <a:lnTo>
                    <a:pt x="105" y="22"/>
                  </a:lnTo>
                  <a:lnTo>
                    <a:pt x="103" y="19"/>
                  </a:lnTo>
                  <a:lnTo>
                    <a:pt x="100" y="16"/>
                  </a:lnTo>
                  <a:lnTo>
                    <a:pt x="95" y="13"/>
                  </a:lnTo>
                  <a:lnTo>
                    <a:pt x="86" y="9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99" y="1"/>
                  </a:lnTo>
                  <a:lnTo>
                    <a:pt x="108" y="3"/>
                  </a:lnTo>
                  <a:lnTo>
                    <a:pt x="118" y="6"/>
                  </a:lnTo>
                  <a:lnTo>
                    <a:pt x="127" y="9"/>
                  </a:lnTo>
                  <a:lnTo>
                    <a:pt x="127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0" y="23"/>
                  </a:lnTo>
                  <a:lnTo>
                    <a:pt x="141" y="27"/>
                  </a:lnTo>
                  <a:lnTo>
                    <a:pt x="141" y="27"/>
                  </a:lnTo>
                  <a:lnTo>
                    <a:pt x="140" y="32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2" y="42"/>
                  </a:lnTo>
                  <a:lnTo>
                    <a:pt x="128" y="46"/>
                  </a:lnTo>
                  <a:lnTo>
                    <a:pt x="116" y="64"/>
                  </a:lnTo>
                  <a:lnTo>
                    <a:pt x="116" y="64"/>
                  </a:lnTo>
                  <a:lnTo>
                    <a:pt x="127" y="64"/>
                  </a:lnTo>
                  <a:lnTo>
                    <a:pt x="127" y="64"/>
                  </a:lnTo>
                  <a:lnTo>
                    <a:pt x="142" y="64"/>
                  </a:lnTo>
                  <a:lnTo>
                    <a:pt x="183" y="58"/>
                  </a:lnTo>
                  <a:lnTo>
                    <a:pt x="183" y="58"/>
                  </a:lnTo>
                  <a:lnTo>
                    <a:pt x="187" y="56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96" y="48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06" y="48"/>
                  </a:lnTo>
                  <a:lnTo>
                    <a:pt x="212" y="52"/>
                  </a:lnTo>
                  <a:lnTo>
                    <a:pt x="218" y="56"/>
                  </a:lnTo>
                  <a:lnTo>
                    <a:pt x="225" y="64"/>
                  </a:lnTo>
                  <a:lnTo>
                    <a:pt x="225" y="64"/>
                  </a:lnTo>
                  <a:lnTo>
                    <a:pt x="229" y="69"/>
                  </a:lnTo>
                  <a:lnTo>
                    <a:pt x="229" y="74"/>
                  </a:lnTo>
                  <a:lnTo>
                    <a:pt x="229" y="74"/>
                  </a:lnTo>
                  <a:lnTo>
                    <a:pt x="229" y="75"/>
                  </a:lnTo>
                  <a:lnTo>
                    <a:pt x="228" y="78"/>
                  </a:lnTo>
                  <a:lnTo>
                    <a:pt x="222" y="82"/>
                  </a:lnTo>
                  <a:lnTo>
                    <a:pt x="222" y="82"/>
                  </a:lnTo>
                  <a:lnTo>
                    <a:pt x="216" y="87"/>
                  </a:lnTo>
                  <a:lnTo>
                    <a:pt x="211" y="92"/>
                  </a:lnTo>
                  <a:lnTo>
                    <a:pt x="211" y="92"/>
                  </a:lnTo>
                  <a:lnTo>
                    <a:pt x="196" y="111"/>
                  </a:lnTo>
                  <a:lnTo>
                    <a:pt x="179" y="130"/>
                  </a:lnTo>
                  <a:lnTo>
                    <a:pt x="161" y="148"/>
                  </a:lnTo>
                  <a:lnTo>
                    <a:pt x="145" y="162"/>
                  </a:lnTo>
                  <a:lnTo>
                    <a:pt x="145" y="162"/>
                  </a:lnTo>
                  <a:lnTo>
                    <a:pt x="161" y="176"/>
                  </a:lnTo>
                  <a:lnTo>
                    <a:pt x="174" y="188"/>
                  </a:lnTo>
                  <a:lnTo>
                    <a:pt x="177" y="195"/>
                  </a:lnTo>
                  <a:lnTo>
                    <a:pt x="180" y="201"/>
                  </a:lnTo>
                  <a:lnTo>
                    <a:pt x="183" y="205"/>
                  </a:lnTo>
                  <a:lnTo>
                    <a:pt x="183" y="211"/>
                  </a:lnTo>
                  <a:lnTo>
                    <a:pt x="183" y="211"/>
                  </a:lnTo>
                  <a:lnTo>
                    <a:pt x="183" y="220"/>
                  </a:lnTo>
                  <a:lnTo>
                    <a:pt x="180" y="227"/>
                  </a:lnTo>
                  <a:lnTo>
                    <a:pt x="176" y="231"/>
                  </a:lnTo>
                  <a:lnTo>
                    <a:pt x="173" y="233"/>
                  </a:lnTo>
                  <a:lnTo>
                    <a:pt x="170" y="233"/>
                  </a:lnTo>
                  <a:lnTo>
                    <a:pt x="170" y="233"/>
                  </a:lnTo>
                  <a:lnTo>
                    <a:pt x="167" y="233"/>
                  </a:lnTo>
                  <a:lnTo>
                    <a:pt x="163" y="230"/>
                  </a:lnTo>
                  <a:lnTo>
                    <a:pt x="158" y="224"/>
                  </a:lnTo>
                  <a:lnTo>
                    <a:pt x="154" y="214"/>
                  </a:lnTo>
                  <a:lnTo>
                    <a:pt x="154" y="214"/>
                  </a:lnTo>
                  <a:lnTo>
                    <a:pt x="147" y="204"/>
                  </a:lnTo>
                  <a:lnTo>
                    <a:pt x="141" y="194"/>
                  </a:lnTo>
                  <a:lnTo>
                    <a:pt x="132" y="184"/>
                  </a:lnTo>
                  <a:lnTo>
                    <a:pt x="125" y="175"/>
                  </a:lnTo>
                  <a:lnTo>
                    <a:pt x="125" y="175"/>
                  </a:lnTo>
                  <a:lnTo>
                    <a:pt x="103" y="155"/>
                  </a:lnTo>
                  <a:lnTo>
                    <a:pt x="92" y="146"/>
                  </a:lnTo>
                  <a:lnTo>
                    <a:pt x="80" y="139"/>
                  </a:lnTo>
                  <a:lnTo>
                    <a:pt x="84" y="13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5" name="Freeform 166"/>
            <p:cNvSpPr>
              <a:spLocks noEditPoints="1"/>
            </p:cNvSpPr>
            <p:nvPr userDrawn="1"/>
          </p:nvSpPr>
          <p:spPr bwMode="auto">
            <a:xfrm>
              <a:off x="2868613" y="1771651"/>
              <a:ext cx="131762" cy="114300"/>
            </a:xfrm>
            <a:custGeom>
              <a:avLst/>
              <a:gdLst/>
              <a:ahLst/>
              <a:cxnLst>
                <a:cxn ang="0">
                  <a:pos x="142" y="200"/>
                </a:cxn>
                <a:cxn ang="0">
                  <a:pos x="194" y="168"/>
                </a:cxn>
                <a:cxn ang="0">
                  <a:pos x="210" y="145"/>
                </a:cxn>
                <a:cxn ang="0">
                  <a:pos x="219" y="117"/>
                </a:cxn>
                <a:cxn ang="0">
                  <a:pos x="220" y="94"/>
                </a:cxn>
                <a:cxn ang="0">
                  <a:pos x="207" y="50"/>
                </a:cxn>
                <a:cxn ang="0">
                  <a:pos x="169" y="20"/>
                </a:cxn>
                <a:cxn ang="0">
                  <a:pos x="135" y="14"/>
                </a:cxn>
                <a:cxn ang="0">
                  <a:pos x="120" y="14"/>
                </a:cxn>
                <a:cxn ang="0">
                  <a:pos x="127" y="30"/>
                </a:cxn>
                <a:cxn ang="0">
                  <a:pos x="129" y="42"/>
                </a:cxn>
                <a:cxn ang="0">
                  <a:pos x="129" y="55"/>
                </a:cxn>
                <a:cxn ang="0">
                  <a:pos x="117" y="98"/>
                </a:cxn>
                <a:cxn ang="0">
                  <a:pos x="98" y="142"/>
                </a:cxn>
                <a:cxn ang="0">
                  <a:pos x="75" y="178"/>
                </a:cxn>
                <a:cxn ang="0">
                  <a:pos x="55" y="194"/>
                </a:cxn>
                <a:cxn ang="0">
                  <a:pos x="40" y="194"/>
                </a:cxn>
                <a:cxn ang="0">
                  <a:pos x="24" y="178"/>
                </a:cxn>
                <a:cxn ang="0">
                  <a:pos x="11" y="155"/>
                </a:cxn>
                <a:cxn ang="0">
                  <a:pos x="3" y="136"/>
                </a:cxn>
                <a:cxn ang="0">
                  <a:pos x="0" y="117"/>
                </a:cxn>
                <a:cxn ang="0">
                  <a:pos x="13" y="68"/>
                </a:cxn>
                <a:cxn ang="0">
                  <a:pos x="35" y="40"/>
                </a:cxn>
                <a:cxn ang="0">
                  <a:pos x="72" y="13"/>
                </a:cxn>
                <a:cxn ang="0">
                  <a:pos x="117" y="1"/>
                </a:cxn>
                <a:cxn ang="0">
                  <a:pos x="145" y="1"/>
                </a:cxn>
                <a:cxn ang="0">
                  <a:pos x="180" y="8"/>
                </a:cxn>
                <a:cxn ang="0">
                  <a:pos x="209" y="23"/>
                </a:cxn>
                <a:cxn ang="0">
                  <a:pos x="230" y="45"/>
                </a:cxn>
                <a:cxn ang="0">
                  <a:pos x="245" y="71"/>
                </a:cxn>
                <a:cxn ang="0">
                  <a:pos x="249" y="103"/>
                </a:cxn>
                <a:cxn ang="0">
                  <a:pos x="246" y="129"/>
                </a:cxn>
                <a:cxn ang="0">
                  <a:pos x="233" y="159"/>
                </a:cxn>
                <a:cxn ang="0">
                  <a:pos x="211" y="182"/>
                </a:cxn>
                <a:cxn ang="0">
                  <a:pos x="171" y="204"/>
                </a:cxn>
                <a:cxn ang="0">
                  <a:pos x="119" y="207"/>
                </a:cxn>
                <a:cxn ang="0">
                  <a:pos x="33" y="71"/>
                </a:cxn>
                <a:cxn ang="0">
                  <a:pos x="21" y="118"/>
                </a:cxn>
                <a:cxn ang="0">
                  <a:pos x="27" y="147"/>
                </a:cxn>
                <a:cxn ang="0">
                  <a:pos x="39" y="165"/>
                </a:cxn>
                <a:cxn ang="0">
                  <a:pos x="49" y="166"/>
                </a:cxn>
                <a:cxn ang="0">
                  <a:pos x="62" y="156"/>
                </a:cxn>
                <a:cxn ang="0">
                  <a:pos x="84" y="120"/>
                </a:cxn>
                <a:cxn ang="0">
                  <a:pos x="104" y="71"/>
                </a:cxn>
                <a:cxn ang="0">
                  <a:pos x="111" y="43"/>
                </a:cxn>
                <a:cxn ang="0">
                  <a:pos x="111" y="30"/>
                </a:cxn>
                <a:cxn ang="0">
                  <a:pos x="109" y="16"/>
                </a:cxn>
                <a:cxn ang="0">
                  <a:pos x="88" y="21"/>
                </a:cxn>
                <a:cxn ang="0">
                  <a:pos x="62" y="37"/>
                </a:cxn>
                <a:cxn ang="0">
                  <a:pos x="42" y="56"/>
                </a:cxn>
              </a:cxnLst>
              <a:rect l="0" t="0" r="r" b="b"/>
              <a:pathLst>
                <a:path w="249" h="215">
                  <a:moveTo>
                    <a:pt x="119" y="207"/>
                  </a:moveTo>
                  <a:lnTo>
                    <a:pt x="119" y="207"/>
                  </a:lnTo>
                  <a:lnTo>
                    <a:pt x="142" y="200"/>
                  </a:lnTo>
                  <a:lnTo>
                    <a:pt x="161" y="191"/>
                  </a:lnTo>
                  <a:lnTo>
                    <a:pt x="180" y="181"/>
                  </a:lnTo>
                  <a:lnTo>
                    <a:pt x="194" y="168"/>
                  </a:lnTo>
                  <a:lnTo>
                    <a:pt x="200" y="160"/>
                  </a:lnTo>
                  <a:lnTo>
                    <a:pt x="206" y="153"/>
                  </a:lnTo>
                  <a:lnTo>
                    <a:pt x="210" y="145"/>
                  </a:lnTo>
                  <a:lnTo>
                    <a:pt x="214" y="136"/>
                  </a:lnTo>
                  <a:lnTo>
                    <a:pt x="217" y="127"/>
                  </a:lnTo>
                  <a:lnTo>
                    <a:pt x="219" y="117"/>
                  </a:lnTo>
                  <a:lnTo>
                    <a:pt x="220" y="105"/>
                  </a:lnTo>
                  <a:lnTo>
                    <a:pt x="220" y="94"/>
                  </a:lnTo>
                  <a:lnTo>
                    <a:pt x="220" y="94"/>
                  </a:lnTo>
                  <a:lnTo>
                    <a:pt x="219" y="78"/>
                  </a:lnTo>
                  <a:lnTo>
                    <a:pt x="214" y="63"/>
                  </a:lnTo>
                  <a:lnTo>
                    <a:pt x="207" y="50"/>
                  </a:lnTo>
                  <a:lnTo>
                    <a:pt x="197" y="37"/>
                  </a:lnTo>
                  <a:lnTo>
                    <a:pt x="184" y="29"/>
                  </a:lnTo>
                  <a:lnTo>
                    <a:pt x="169" y="20"/>
                  </a:lnTo>
                  <a:lnTo>
                    <a:pt x="153" y="16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4" y="23"/>
                  </a:lnTo>
                  <a:lnTo>
                    <a:pt x="127" y="30"/>
                  </a:lnTo>
                  <a:lnTo>
                    <a:pt x="129" y="36"/>
                  </a:lnTo>
                  <a:lnTo>
                    <a:pt x="129" y="42"/>
                  </a:lnTo>
                  <a:lnTo>
                    <a:pt x="129" y="42"/>
                  </a:lnTo>
                  <a:lnTo>
                    <a:pt x="129" y="45"/>
                  </a:lnTo>
                  <a:lnTo>
                    <a:pt x="129" y="45"/>
                  </a:lnTo>
                  <a:lnTo>
                    <a:pt x="129" y="55"/>
                  </a:lnTo>
                  <a:lnTo>
                    <a:pt x="126" y="68"/>
                  </a:lnTo>
                  <a:lnTo>
                    <a:pt x="122" y="82"/>
                  </a:lnTo>
                  <a:lnTo>
                    <a:pt x="117" y="98"/>
                  </a:lnTo>
                  <a:lnTo>
                    <a:pt x="117" y="98"/>
                  </a:lnTo>
                  <a:lnTo>
                    <a:pt x="109" y="121"/>
                  </a:lnTo>
                  <a:lnTo>
                    <a:pt x="98" y="142"/>
                  </a:lnTo>
                  <a:lnTo>
                    <a:pt x="87" y="162"/>
                  </a:lnTo>
                  <a:lnTo>
                    <a:pt x="75" y="178"/>
                  </a:lnTo>
                  <a:lnTo>
                    <a:pt x="75" y="178"/>
                  </a:lnTo>
                  <a:lnTo>
                    <a:pt x="69" y="185"/>
                  </a:lnTo>
                  <a:lnTo>
                    <a:pt x="64" y="189"/>
                  </a:lnTo>
                  <a:lnTo>
                    <a:pt x="55" y="194"/>
                  </a:lnTo>
                  <a:lnTo>
                    <a:pt x="48" y="195"/>
                  </a:lnTo>
                  <a:lnTo>
                    <a:pt x="48" y="195"/>
                  </a:lnTo>
                  <a:lnTo>
                    <a:pt x="40" y="194"/>
                  </a:lnTo>
                  <a:lnTo>
                    <a:pt x="35" y="191"/>
                  </a:lnTo>
                  <a:lnTo>
                    <a:pt x="29" y="185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19" y="166"/>
                  </a:lnTo>
                  <a:lnTo>
                    <a:pt x="11" y="155"/>
                  </a:lnTo>
                  <a:lnTo>
                    <a:pt x="11" y="155"/>
                  </a:lnTo>
                  <a:lnTo>
                    <a:pt x="6" y="146"/>
                  </a:lnTo>
                  <a:lnTo>
                    <a:pt x="3" y="136"/>
                  </a:lnTo>
                  <a:lnTo>
                    <a:pt x="1" y="12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100"/>
                  </a:lnTo>
                  <a:lnTo>
                    <a:pt x="6" y="84"/>
                  </a:lnTo>
                  <a:lnTo>
                    <a:pt x="13" y="68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35" y="40"/>
                  </a:lnTo>
                  <a:lnTo>
                    <a:pt x="46" y="30"/>
                  </a:lnTo>
                  <a:lnTo>
                    <a:pt x="59" y="20"/>
                  </a:lnTo>
                  <a:lnTo>
                    <a:pt x="72" y="13"/>
                  </a:lnTo>
                  <a:lnTo>
                    <a:pt x="87" y="8"/>
                  </a:lnTo>
                  <a:lnTo>
                    <a:pt x="101" y="4"/>
                  </a:lnTo>
                  <a:lnTo>
                    <a:pt x="117" y="1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5" y="1"/>
                  </a:lnTo>
                  <a:lnTo>
                    <a:pt x="158" y="3"/>
                  </a:lnTo>
                  <a:lnTo>
                    <a:pt x="169" y="4"/>
                  </a:lnTo>
                  <a:lnTo>
                    <a:pt x="180" y="8"/>
                  </a:lnTo>
                  <a:lnTo>
                    <a:pt x="191" y="13"/>
                  </a:lnTo>
                  <a:lnTo>
                    <a:pt x="200" y="17"/>
                  </a:lnTo>
                  <a:lnTo>
                    <a:pt x="209" y="23"/>
                  </a:lnTo>
                  <a:lnTo>
                    <a:pt x="217" y="29"/>
                  </a:lnTo>
                  <a:lnTo>
                    <a:pt x="225" y="36"/>
                  </a:lnTo>
                  <a:lnTo>
                    <a:pt x="230" y="45"/>
                  </a:lnTo>
                  <a:lnTo>
                    <a:pt x="236" y="53"/>
                  </a:lnTo>
                  <a:lnTo>
                    <a:pt x="240" y="62"/>
                  </a:lnTo>
                  <a:lnTo>
                    <a:pt x="245" y="71"/>
                  </a:lnTo>
                  <a:lnTo>
                    <a:pt x="248" y="81"/>
                  </a:lnTo>
                  <a:lnTo>
                    <a:pt x="249" y="92"/>
                  </a:lnTo>
                  <a:lnTo>
                    <a:pt x="249" y="103"/>
                  </a:lnTo>
                  <a:lnTo>
                    <a:pt x="249" y="103"/>
                  </a:lnTo>
                  <a:lnTo>
                    <a:pt x="249" y="116"/>
                  </a:lnTo>
                  <a:lnTo>
                    <a:pt x="246" y="129"/>
                  </a:lnTo>
                  <a:lnTo>
                    <a:pt x="243" y="139"/>
                  </a:lnTo>
                  <a:lnTo>
                    <a:pt x="239" y="149"/>
                  </a:lnTo>
                  <a:lnTo>
                    <a:pt x="233" y="159"/>
                  </a:lnTo>
                  <a:lnTo>
                    <a:pt x="227" y="168"/>
                  </a:lnTo>
                  <a:lnTo>
                    <a:pt x="219" y="176"/>
                  </a:lnTo>
                  <a:lnTo>
                    <a:pt x="211" y="182"/>
                  </a:lnTo>
                  <a:lnTo>
                    <a:pt x="201" y="189"/>
                  </a:lnTo>
                  <a:lnTo>
                    <a:pt x="193" y="195"/>
                  </a:lnTo>
                  <a:lnTo>
                    <a:pt x="171" y="204"/>
                  </a:lnTo>
                  <a:lnTo>
                    <a:pt x="146" y="211"/>
                  </a:lnTo>
                  <a:lnTo>
                    <a:pt x="122" y="215"/>
                  </a:lnTo>
                  <a:lnTo>
                    <a:pt x="119" y="207"/>
                  </a:lnTo>
                  <a:close/>
                  <a:moveTo>
                    <a:pt x="42" y="56"/>
                  </a:moveTo>
                  <a:lnTo>
                    <a:pt x="42" y="56"/>
                  </a:lnTo>
                  <a:lnTo>
                    <a:pt x="33" y="71"/>
                  </a:lnTo>
                  <a:lnTo>
                    <a:pt x="26" y="85"/>
                  </a:lnTo>
                  <a:lnTo>
                    <a:pt x="23" y="101"/>
                  </a:lnTo>
                  <a:lnTo>
                    <a:pt x="21" y="118"/>
                  </a:lnTo>
                  <a:lnTo>
                    <a:pt x="21" y="118"/>
                  </a:lnTo>
                  <a:lnTo>
                    <a:pt x="23" y="133"/>
                  </a:lnTo>
                  <a:lnTo>
                    <a:pt x="27" y="147"/>
                  </a:lnTo>
                  <a:lnTo>
                    <a:pt x="30" y="155"/>
                  </a:lnTo>
                  <a:lnTo>
                    <a:pt x="35" y="160"/>
                  </a:lnTo>
                  <a:lnTo>
                    <a:pt x="39" y="165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9" y="166"/>
                  </a:lnTo>
                  <a:lnTo>
                    <a:pt x="53" y="165"/>
                  </a:lnTo>
                  <a:lnTo>
                    <a:pt x="58" y="162"/>
                  </a:lnTo>
                  <a:lnTo>
                    <a:pt x="62" y="156"/>
                  </a:lnTo>
                  <a:lnTo>
                    <a:pt x="72" y="142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91" y="104"/>
                  </a:lnTo>
                  <a:lnTo>
                    <a:pt x="98" y="87"/>
                  </a:lnTo>
                  <a:lnTo>
                    <a:pt x="104" y="71"/>
                  </a:lnTo>
                  <a:lnTo>
                    <a:pt x="109" y="56"/>
                  </a:lnTo>
                  <a:lnTo>
                    <a:pt x="109" y="56"/>
                  </a:lnTo>
                  <a:lnTo>
                    <a:pt x="111" y="43"/>
                  </a:lnTo>
                  <a:lnTo>
                    <a:pt x="111" y="35"/>
                  </a:lnTo>
                  <a:lnTo>
                    <a:pt x="111" y="35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23"/>
                  </a:lnTo>
                  <a:lnTo>
                    <a:pt x="109" y="16"/>
                  </a:lnTo>
                  <a:lnTo>
                    <a:pt x="109" y="16"/>
                  </a:lnTo>
                  <a:lnTo>
                    <a:pt x="98" y="19"/>
                  </a:lnTo>
                  <a:lnTo>
                    <a:pt x="88" y="21"/>
                  </a:lnTo>
                  <a:lnTo>
                    <a:pt x="80" y="26"/>
                  </a:lnTo>
                  <a:lnTo>
                    <a:pt x="71" y="32"/>
                  </a:lnTo>
                  <a:lnTo>
                    <a:pt x="62" y="37"/>
                  </a:lnTo>
                  <a:lnTo>
                    <a:pt x="55" y="43"/>
                  </a:lnTo>
                  <a:lnTo>
                    <a:pt x="48" y="49"/>
                  </a:lnTo>
                  <a:lnTo>
                    <a:pt x="42" y="56"/>
                  </a:lnTo>
                  <a:lnTo>
                    <a:pt x="42" y="5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6" name="Freeform 167"/>
            <p:cNvSpPr>
              <a:spLocks noEditPoints="1"/>
            </p:cNvSpPr>
            <p:nvPr userDrawn="1"/>
          </p:nvSpPr>
          <p:spPr bwMode="auto">
            <a:xfrm>
              <a:off x="3035300" y="1751013"/>
              <a:ext cx="150813" cy="149225"/>
            </a:xfrm>
            <a:custGeom>
              <a:avLst/>
              <a:gdLst/>
              <a:ahLst/>
              <a:cxnLst>
                <a:cxn ang="0">
                  <a:pos x="101" y="197"/>
                </a:cxn>
                <a:cxn ang="0">
                  <a:pos x="125" y="212"/>
                </a:cxn>
                <a:cxn ang="0">
                  <a:pos x="119" y="232"/>
                </a:cxn>
                <a:cxn ang="0">
                  <a:pos x="107" y="223"/>
                </a:cxn>
                <a:cxn ang="0">
                  <a:pos x="84" y="197"/>
                </a:cxn>
                <a:cxn ang="0">
                  <a:pos x="9" y="235"/>
                </a:cxn>
                <a:cxn ang="0">
                  <a:pos x="61" y="194"/>
                </a:cxn>
                <a:cxn ang="0">
                  <a:pos x="38" y="152"/>
                </a:cxn>
                <a:cxn ang="0">
                  <a:pos x="19" y="188"/>
                </a:cxn>
                <a:cxn ang="0">
                  <a:pos x="3" y="185"/>
                </a:cxn>
                <a:cxn ang="0">
                  <a:pos x="4" y="164"/>
                </a:cxn>
                <a:cxn ang="0">
                  <a:pos x="26" y="148"/>
                </a:cxn>
                <a:cxn ang="0">
                  <a:pos x="39" y="132"/>
                </a:cxn>
                <a:cxn ang="0">
                  <a:pos x="257" y="128"/>
                </a:cxn>
                <a:cxn ang="0">
                  <a:pos x="284" y="155"/>
                </a:cxn>
                <a:cxn ang="0">
                  <a:pos x="267" y="162"/>
                </a:cxn>
                <a:cxn ang="0">
                  <a:pos x="228" y="188"/>
                </a:cxn>
                <a:cxn ang="0">
                  <a:pos x="120" y="164"/>
                </a:cxn>
                <a:cxn ang="0">
                  <a:pos x="200" y="161"/>
                </a:cxn>
                <a:cxn ang="0">
                  <a:pos x="225" y="185"/>
                </a:cxn>
                <a:cxn ang="0">
                  <a:pos x="210" y="193"/>
                </a:cxn>
                <a:cxn ang="0">
                  <a:pos x="156" y="235"/>
                </a:cxn>
                <a:cxn ang="0">
                  <a:pos x="75" y="271"/>
                </a:cxn>
                <a:cxn ang="0">
                  <a:pos x="42" y="267"/>
                </a:cxn>
                <a:cxn ang="0">
                  <a:pos x="125" y="233"/>
                </a:cxn>
                <a:cxn ang="0">
                  <a:pos x="167" y="28"/>
                </a:cxn>
                <a:cxn ang="0">
                  <a:pos x="167" y="2"/>
                </a:cxn>
                <a:cxn ang="0">
                  <a:pos x="204" y="10"/>
                </a:cxn>
                <a:cxn ang="0">
                  <a:pos x="190" y="17"/>
                </a:cxn>
                <a:cxn ang="0">
                  <a:pos x="252" y="6"/>
                </a:cxn>
                <a:cxn ang="0">
                  <a:pos x="283" y="38"/>
                </a:cxn>
                <a:cxn ang="0">
                  <a:pos x="191" y="54"/>
                </a:cxn>
                <a:cxn ang="0">
                  <a:pos x="168" y="58"/>
                </a:cxn>
                <a:cxn ang="0">
                  <a:pos x="167" y="42"/>
                </a:cxn>
                <a:cxn ang="0">
                  <a:pos x="109" y="57"/>
                </a:cxn>
                <a:cxn ang="0">
                  <a:pos x="84" y="57"/>
                </a:cxn>
                <a:cxn ang="0">
                  <a:pos x="33" y="38"/>
                </a:cxn>
                <a:cxn ang="0">
                  <a:pos x="19" y="28"/>
                </a:cxn>
                <a:cxn ang="0">
                  <a:pos x="84" y="0"/>
                </a:cxn>
                <a:cxn ang="0">
                  <a:pos x="120" y="7"/>
                </a:cxn>
                <a:cxn ang="0">
                  <a:pos x="109" y="17"/>
                </a:cxn>
                <a:cxn ang="0">
                  <a:pos x="58" y="128"/>
                </a:cxn>
                <a:cxn ang="0">
                  <a:pos x="35" y="128"/>
                </a:cxn>
                <a:cxn ang="0">
                  <a:pos x="35" y="52"/>
                </a:cxn>
                <a:cxn ang="0">
                  <a:pos x="219" y="65"/>
                </a:cxn>
                <a:cxn ang="0">
                  <a:pos x="254" y="71"/>
                </a:cxn>
                <a:cxn ang="0">
                  <a:pos x="245" y="83"/>
                </a:cxn>
                <a:cxn ang="0">
                  <a:pos x="246" y="125"/>
                </a:cxn>
                <a:cxn ang="0">
                  <a:pos x="228" y="130"/>
                </a:cxn>
                <a:cxn ang="0">
                  <a:pos x="59" y="123"/>
                </a:cxn>
                <a:cxn ang="0">
                  <a:pos x="97" y="113"/>
                </a:cxn>
                <a:cxn ang="0">
                  <a:pos x="119" y="75"/>
                </a:cxn>
                <a:cxn ang="0">
                  <a:pos x="181" y="75"/>
                </a:cxn>
              </a:cxnLst>
              <a:rect l="0" t="0" r="r" b="b"/>
              <a:pathLst>
                <a:path w="284" h="281">
                  <a:moveTo>
                    <a:pt x="101" y="184"/>
                  </a:moveTo>
                  <a:lnTo>
                    <a:pt x="101" y="184"/>
                  </a:lnTo>
                  <a:lnTo>
                    <a:pt x="90" y="193"/>
                  </a:lnTo>
                  <a:lnTo>
                    <a:pt x="90" y="193"/>
                  </a:lnTo>
                  <a:lnTo>
                    <a:pt x="101" y="197"/>
                  </a:lnTo>
                  <a:lnTo>
                    <a:pt x="113" y="201"/>
                  </a:lnTo>
                  <a:lnTo>
                    <a:pt x="113" y="201"/>
                  </a:lnTo>
                  <a:lnTo>
                    <a:pt x="119" y="204"/>
                  </a:lnTo>
                  <a:lnTo>
                    <a:pt x="123" y="209"/>
                  </a:lnTo>
                  <a:lnTo>
                    <a:pt x="125" y="212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22"/>
                  </a:lnTo>
                  <a:lnTo>
                    <a:pt x="123" y="227"/>
                  </a:lnTo>
                  <a:lnTo>
                    <a:pt x="119" y="232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3" y="232"/>
                  </a:lnTo>
                  <a:lnTo>
                    <a:pt x="112" y="230"/>
                  </a:lnTo>
                  <a:lnTo>
                    <a:pt x="107" y="223"/>
                  </a:lnTo>
                  <a:lnTo>
                    <a:pt x="107" y="223"/>
                  </a:lnTo>
                  <a:lnTo>
                    <a:pt x="103" y="216"/>
                  </a:lnTo>
                  <a:lnTo>
                    <a:pt x="97" y="210"/>
                  </a:lnTo>
                  <a:lnTo>
                    <a:pt x="91" y="203"/>
                  </a:lnTo>
                  <a:lnTo>
                    <a:pt x="84" y="197"/>
                  </a:lnTo>
                  <a:lnTo>
                    <a:pt x="84" y="197"/>
                  </a:lnTo>
                  <a:lnTo>
                    <a:pt x="67" y="209"/>
                  </a:lnTo>
                  <a:lnTo>
                    <a:pt x="49" y="219"/>
                  </a:lnTo>
                  <a:lnTo>
                    <a:pt x="30" y="227"/>
                  </a:lnTo>
                  <a:lnTo>
                    <a:pt x="9" y="235"/>
                  </a:lnTo>
                  <a:lnTo>
                    <a:pt x="6" y="229"/>
                  </a:lnTo>
                  <a:lnTo>
                    <a:pt x="6" y="229"/>
                  </a:lnTo>
                  <a:lnTo>
                    <a:pt x="36" y="212"/>
                  </a:lnTo>
                  <a:lnTo>
                    <a:pt x="49" y="204"/>
                  </a:lnTo>
                  <a:lnTo>
                    <a:pt x="61" y="194"/>
                  </a:lnTo>
                  <a:lnTo>
                    <a:pt x="71" y="185"/>
                  </a:lnTo>
                  <a:lnTo>
                    <a:pt x="81" y="175"/>
                  </a:lnTo>
                  <a:lnTo>
                    <a:pt x="91" y="164"/>
                  </a:lnTo>
                  <a:lnTo>
                    <a:pt x="101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3" y="167"/>
                  </a:lnTo>
                  <a:lnTo>
                    <a:pt x="27" y="180"/>
                  </a:lnTo>
                  <a:lnTo>
                    <a:pt x="23" y="184"/>
                  </a:lnTo>
                  <a:lnTo>
                    <a:pt x="19" y="188"/>
                  </a:lnTo>
                  <a:lnTo>
                    <a:pt x="14" y="190"/>
                  </a:lnTo>
                  <a:lnTo>
                    <a:pt x="11" y="191"/>
                  </a:lnTo>
                  <a:lnTo>
                    <a:pt x="11" y="191"/>
                  </a:lnTo>
                  <a:lnTo>
                    <a:pt x="6" y="190"/>
                  </a:lnTo>
                  <a:lnTo>
                    <a:pt x="3" y="185"/>
                  </a:lnTo>
                  <a:lnTo>
                    <a:pt x="0" y="18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4" y="164"/>
                  </a:lnTo>
                  <a:lnTo>
                    <a:pt x="4" y="164"/>
                  </a:lnTo>
                  <a:lnTo>
                    <a:pt x="11" y="161"/>
                  </a:lnTo>
                  <a:lnTo>
                    <a:pt x="11" y="161"/>
                  </a:lnTo>
                  <a:lnTo>
                    <a:pt x="19" y="155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29" y="142"/>
                  </a:lnTo>
                  <a:lnTo>
                    <a:pt x="32" y="132"/>
                  </a:lnTo>
                  <a:lnTo>
                    <a:pt x="39" y="132"/>
                  </a:lnTo>
                  <a:lnTo>
                    <a:pt x="39" y="132"/>
                  </a:lnTo>
                  <a:lnTo>
                    <a:pt x="39" y="136"/>
                  </a:lnTo>
                  <a:lnTo>
                    <a:pt x="39" y="136"/>
                  </a:lnTo>
                  <a:lnTo>
                    <a:pt x="39" y="142"/>
                  </a:lnTo>
                  <a:lnTo>
                    <a:pt x="241" y="142"/>
                  </a:lnTo>
                  <a:lnTo>
                    <a:pt x="257" y="128"/>
                  </a:lnTo>
                  <a:lnTo>
                    <a:pt x="257" y="128"/>
                  </a:lnTo>
                  <a:lnTo>
                    <a:pt x="281" y="149"/>
                  </a:lnTo>
                  <a:lnTo>
                    <a:pt x="281" y="149"/>
                  </a:lnTo>
                  <a:lnTo>
                    <a:pt x="284" y="154"/>
                  </a:lnTo>
                  <a:lnTo>
                    <a:pt x="284" y="155"/>
                  </a:lnTo>
                  <a:lnTo>
                    <a:pt x="284" y="155"/>
                  </a:lnTo>
                  <a:lnTo>
                    <a:pt x="284" y="158"/>
                  </a:lnTo>
                  <a:lnTo>
                    <a:pt x="281" y="159"/>
                  </a:lnTo>
                  <a:lnTo>
                    <a:pt x="267" y="162"/>
                  </a:lnTo>
                  <a:lnTo>
                    <a:pt x="267" y="162"/>
                  </a:lnTo>
                  <a:lnTo>
                    <a:pt x="257" y="170"/>
                  </a:lnTo>
                  <a:lnTo>
                    <a:pt x="257" y="170"/>
                  </a:lnTo>
                  <a:lnTo>
                    <a:pt x="232" y="191"/>
                  </a:lnTo>
                  <a:lnTo>
                    <a:pt x="228" y="188"/>
                  </a:lnTo>
                  <a:lnTo>
                    <a:pt x="228" y="188"/>
                  </a:lnTo>
                  <a:lnTo>
                    <a:pt x="236" y="171"/>
                  </a:lnTo>
                  <a:lnTo>
                    <a:pt x="243" y="152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20" y="164"/>
                  </a:lnTo>
                  <a:lnTo>
                    <a:pt x="112" y="172"/>
                  </a:lnTo>
                  <a:lnTo>
                    <a:pt x="185" y="172"/>
                  </a:lnTo>
                  <a:lnTo>
                    <a:pt x="185" y="172"/>
                  </a:lnTo>
                  <a:lnTo>
                    <a:pt x="200" y="161"/>
                  </a:lnTo>
                  <a:lnTo>
                    <a:pt x="200" y="161"/>
                  </a:lnTo>
                  <a:lnTo>
                    <a:pt x="212" y="171"/>
                  </a:lnTo>
                  <a:lnTo>
                    <a:pt x="222" y="181"/>
                  </a:lnTo>
                  <a:lnTo>
                    <a:pt x="222" y="181"/>
                  </a:lnTo>
                  <a:lnTo>
                    <a:pt x="225" y="183"/>
                  </a:lnTo>
                  <a:lnTo>
                    <a:pt x="225" y="185"/>
                  </a:lnTo>
                  <a:lnTo>
                    <a:pt x="225" y="185"/>
                  </a:lnTo>
                  <a:lnTo>
                    <a:pt x="225" y="187"/>
                  </a:lnTo>
                  <a:lnTo>
                    <a:pt x="222" y="188"/>
                  </a:lnTo>
                  <a:lnTo>
                    <a:pt x="210" y="193"/>
                  </a:lnTo>
                  <a:lnTo>
                    <a:pt x="210" y="193"/>
                  </a:lnTo>
                  <a:lnTo>
                    <a:pt x="196" y="206"/>
                  </a:lnTo>
                  <a:lnTo>
                    <a:pt x="184" y="216"/>
                  </a:lnTo>
                  <a:lnTo>
                    <a:pt x="171" y="226"/>
                  </a:lnTo>
                  <a:lnTo>
                    <a:pt x="156" y="235"/>
                  </a:lnTo>
                  <a:lnTo>
                    <a:pt x="156" y="235"/>
                  </a:lnTo>
                  <a:lnTo>
                    <a:pt x="141" y="245"/>
                  </a:lnTo>
                  <a:lnTo>
                    <a:pt x="125" y="253"/>
                  </a:lnTo>
                  <a:lnTo>
                    <a:pt x="109" y="259"/>
                  </a:lnTo>
                  <a:lnTo>
                    <a:pt x="91" y="267"/>
                  </a:lnTo>
                  <a:lnTo>
                    <a:pt x="75" y="271"/>
                  </a:lnTo>
                  <a:lnTo>
                    <a:pt x="56" y="275"/>
                  </a:lnTo>
                  <a:lnTo>
                    <a:pt x="11" y="281"/>
                  </a:lnTo>
                  <a:lnTo>
                    <a:pt x="10" y="274"/>
                  </a:lnTo>
                  <a:lnTo>
                    <a:pt x="10" y="274"/>
                  </a:lnTo>
                  <a:lnTo>
                    <a:pt x="42" y="267"/>
                  </a:lnTo>
                  <a:lnTo>
                    <a:pt x="65" y="261"/>
                  </a:lnTo>
                  <a:lnTo>
                    <a:pt x="84" y="253"/>
                  </a:lnTo>
                  <a:lnTo>
                    <a:pt x="101" y="245"/>
                  </a:lnTo>
                  <a:lnTo>
                    <a:pt x="101" y="245"/>
                  </a:lnTo>
                  <a:lnTo>
                    <a:pt x="125" y="233"/>
                  </a:lnTo>
                  <a:lnTo>
                    <a:pt x="145" y="219"/>
                  </a:lnTo>
                  <a:lnTo>
                    <a:pt x="165" y="203"/>
                  </a:lnTo>
                  <a:lnTo>
                    <a:pt x="185" y="184"/>
                  </a:lnTo>
                  <a:lnTo>
                    <a:pt x="101" y="184"/>
                  </a:lnTo>
                  <a:close/>
                  <a:moveTo>
                    <a:pt x="167" y="28"/>
                  </a:moveTo>
                  <a:lnTo>
                    <a:pt x="167" y="2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2"/>
                  </a:lnTo>
                  <a:lnTo>
                    <a:pt x="167" y="2"/>
                  </a:lnTo>
                  <a:lnTo>
                    <a:pt x="194" y="4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203" y="7"/>
                  </a:lnTo>
                  <a:lnTo>
                    <a:pt x="204" y="10"/>
                  </a:lnTo>
                  <a:lnTo>
                    <a:pt x="204" y="10"/>
                  </a:lnTo>
                  <a:lnTo>
                    <a:pt x="203" y="13"/>
                  </a:lnTo>
                  <a:lnTo>
                    <a:pt x="201" y="15"/>
                  </a:lnTo>
                  <a:lnTo>
                    <a:pt x="190" y="17"/>
                  </a:lnTo>
                  <a:lnTo>
                    <a:pt x="190" y="17"/>
                  </a:lnTo>
                  <a:lnTo>
                    <a:pt x="190" y="28"/>
                  </a:lnTo>
                  <a:lnTo>
                    <a:pt x="232" y="28"/>
                  </a:lnTo>
                  <a:lnTo>
                    <a:pt x="232" y="28"/>
                  </a:lnTo>
                  <a:lnTo>
                    <a:pt x="252" y="6"/>
                  </a:lnTo>
                  <a:lnTo>
                    <a:pt x="252" y="6"/>
                  </a:lnTo>
                  <a:lnTo>
                    <a:pt x="281" y="32"/>
                  </a:lnTo>
                  <a:lnTo>
                    <a:pt x="281" y="32"/>
                  </a:lnTo>
                  <a:lnTo>
                    <a:pt x="283" y="36"/>
                  </a:lnTo>
                  <a:lnTo>
                    <a:pt x="283" y="36"/>
                  </a:lnTo>
                  <a:lnTo>
                    <a:pt x="283" y="38"/>
                  </a:lnTo>
                  <a:lnTo>
                    <a:pt x="280" y="38"/>
                  </a:lnTo>
                  <a:lnTo>
                    <a:pt x="190" y="38"/>
                  </a:lnTo>
                  <a:lnTo>
                    <a:pt x="190" y="38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0" y="57"/>
                  </a:lnTo>
                  <a:lnTo>
                    <a:pt x="188" y="58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68" y="58"/>
                  </a:lnTo>
                  <a:lnTo>
                    <a:pt x="167" y="57"/>
                  </a:lnTo>
                  <a:lnTo>
                    <a:pt x="167" y="55"/>
                  </a:lnTo>
                  <a:lnTo>
                    <a:pt x="167" y="5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67" y="38"/>
                  </a:lnTo>
                  <a:lnTo>
                    <a:pt x="109" y="38"/>
                  </a:lnTo>
                  <a:lnTo>
                    <a:pt x="109" y="54"/>
                  </a:lnTo>
                  <a:lnTo>
                    <a:pt x="109" y="54"/>
                  </a:lnTo>
                  <a:lnTo>
                    <a:pt x="109" y="57"/>
                  </a:lnTo>
                  <a:lnTo>
                    <a:pt x="106" y="58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5" y="58"/>
                  </a:lnTo>
                  <a:lnTo>
                    <a:pt x="84" y="57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85" y="38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19" y="39"/>
                  </a:lnTo>
                  <a:lnTo>
                    <a:pt x="6" y="41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19" y="28"/>
                  </a:lnTo>
                  <a:lnTo>
                    <a:pt x="33" y="28"/>
                  </a:lnTo>
                  <a:lnTo>
                    <a:pt x="85" y="28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1" y="3"/>
                  </a:lnTo>
                  <a:lnTo>
                    <a:pt x="101" y="3"/>
                  </a:lnTo>
                  <a:lnTo>
                    <a:pt x="117" y="4"/>
                  </a:lnTo>
                  <a:lnTo>
                    <a:pt x="120" y="7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2" y="12"/>
                  </a:lnTo>
                  <a:lnTo>
                    <a:pt x="119" y="13"/>
                  </a:lnTo>
                  <a:lnTo>
                    <a:pt x="109" y="17"/>
                  </a:lnTo>
                  <a:lnTo>
                    <a:pt x="109" y="28"/>
                  </a:lnTo>
                  <a:lnTo>
                    <a:pt x="167" y="28"/>
                  </a:lnTo>
                  <a:close/>
                  <a:moveTo>
                    <a:pt x="59" y="125"/>
                  </a:moveTo>
                  <a:lnTo>
                    <a:pt x="59" y="125"/>
                  </a:lnTo>
                  <a:lnTo>
                    <a:pt x="58" y="128"/>
                  </a:lnTo>
                  <a:lnTo>
                    <a:pt x="56" y="129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6" y="129"/>
                  </a:lnTo>
                  <a:lnTo>
                    <a:pt x="35" y="128"/>
                  </a:lnTo>
                  <a:lnTo>
                    <a:pt x="35" y="126"/>
                  </a:lnTo>
                  <a:lnTo>
                    <a:pt x="35" y="126"/>
                  </a:lnTo>
                  <a:lnTo>
                    <a:pt x="36" y="87"/>
                  </a:lnTo>
                  <a:lnTo>
                    <a:pt x="36" y="87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48" y="58"/>
                  </a:lnTo>
                  <a:lnTo>
                    <a:pt x="61" y="65"/>
                  </a:lnTo>
                  <a:lnTo>
                    <a:pt x="219" y="65"/>
                  </a:lnTo>
                  <a:lnTo>
                    <a:pt x="219" y="65"/>
                  </a:lnTo>
                  <a:lnTo>
                    <a:pt x="230" y="52"/>
                  </a:lnTo>
                  <a:lnTo>
                    <a:pt x="230" y="52"/>
                  </a:lnTo>
                  <a:lnTo>
                    <a:pt x="251" y="68"/>
                  </a:lnTo>
                  <a:lnTo>
                    <a:pt x="251" y="68"/>
                  </a:lnTo>
                  <a:lnTo>
                    <a:pt x="254" y="71"/>
                  </a:lnTo>
                  <a:lnTo>
                    <a:pt x="255" y="74"/>
                  </a:lnTo>
                  <a:lnTo>
                    <a:pt x="255" y="74"/>
                  </a:lnTo>
                  <a:lnTo>
                    <a:pt x="254" y="75"/>
                  </a:lnTo>
                  <a:lnTo>
                    <a:pt x="252" y="77"/>
                  </a:lnTo>
                  <a:lnTo>
                    <a:pt x="245" y="83"/>
                  </a:lnTo>
                  <a:lnTo>
                    <a:pt x="245" y="83"/>
                  </a:lnTo>
                  <a:lnTo>
                    <a:pt x="245" y="103"/>
                  </a:lnTo>
                  <a:lnTo>
                    <a:pt x="245" y="103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5" y="128"/>
                  </a:lnTo>
                  <a:lnTo>
                    <a:pt x="242" y="129"/>
                  </a:lnTo>
                  <a:lnTo>
                    <a:pt x="236" y="130"/>
                  </a:lnTo>
                  <a:lnTo>
                    <a:pt x="228" y="130"/>
                  </a:lnTo>
                  <a:lnTo>
                    <a:pt x="228" y="130"/>
                  </a:lnTo>
                  <a:lnTo>
                    <a:pt x="222" y="130"/>
                  </a:lnTo>
                  <a:lnTo>
                    <a:pt x="222" y="129"/>
                  </a:lnTo>
                  <a:lnTo>
                    <a:pt x="222" y="128"/>
                  </a:lnTo>
                  <a:lnTo>
                    <a:pt x="222" y="123"/>
                  </a:lnTo>
                  <a:lnTo>
                    <a:pt x="59" y="123"/>
                  </a:lnTo>
                  <a:lnTo>
                    <a:pt x="59" y="125"/>
                  </a:lnTo>
                  <a:close/>
                  <a:moveTo>
                    <a:pt x="97" y="75"/>
                  </a:moveTo>
                  <a:lnTo>
                    <a:pt x="59" y="75"/>
                  </a:lnTo>
                  <a:lnTo>
                    <a:pt x="59" y="113"/>
                  </a:lnTo>
                  <a:lnTo>
                    <a:pt x="97" y="113"/>
                  </a:lnTo>
                  <a:lnTo>
                    <a:pt x="97" y="75"/>
                  </a:lnTo>
                  <a:close/>
                  <a:moveTo>
                    <a:pt x="119" y="113"/>
                  </a:moveTo>
                  <a:lnTo>
                    <a:pt x="158" y="113"/>
                  </a:lnTo>
                  <a:lnTo>
                    <a:pt x="158" y="75"/>
                  </a:lnTo>
                  <a:lnTo>
                    <a:pt x="119" y="75"/>
                  </a:lnTo>
                  <a:lnTo>
                    <a:pt x="119" y="113"/>
                  </a:lnTo>
                  <a:close/>
                  <a:moveTo>
                    <a:pt x="181" y="113"/>
                  </a:moveTo>
                  <a:lnTo>
                    <a:pt x="222" y="113"/>
                  </a:lnTo>
                  <a:lnTo>
                    <a:pt x="222" y="75"/>
                  </a:lnTo>
                  <a:lnTo>
                    <a:pt x="181" y="75"/>
                  </a:lnTo>
                  <a:lnTo>
                    <a:pt x="181" y="1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7" name="Freeform 168"/>
            <p:cNvSpPr>
              <a:spLocks/>
            </p:cNvSpPr>
            <p:nvPr userDrawn="1"/>
          </p:nvSpPr>
          <p:spPr bwMode="auto">
            <a:xfrm>
              <a:off x="3217863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3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80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5" y="19"/>
                </a:cxn>
                <a:cxn ang="0">
                  <a:pos x="113" y="35"/>
                </a:cxn>
                <a:cxn ang="0">
                  <a:pos x="151" y="34"/>
                </a:cxn>
                <a:cxn ang="0">
                  <a:pos x="162" y="31"/>
                </a:cxn>
                <a:cxn ang="0">
                  <a:pos x="175" y="42"/>
                </a:cxn>
                <a:cxn ang="0">
                  <a:pos x="160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2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6" y="93"/>
                </a:cxn>
                <a:cxn ang="0">
                  <a:pos x="194" y="89"/>
                </a:cxn>
                <a:cxn ang="0">
                  <a:pos x="212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7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5" y="202"/>
                </a:cxn>
                <a:cxn ang="0">
                  <a:pos x="113" y="165"/>
                </a:cxn>
                <a:cxn ang="0">
                  <a:pos x="78" y="190"/>
                </a:cxn>
                <a:cxn ang="0">
                  <a:pos x="67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9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2" y="257"/>
                </a:cxn>
                <a:cxn ang="0">
                  <a:pos x="57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3" y="148"/>
                </a:cxn>
                <a:cxn ang="0">
                  <a:pos x="109" y="122"/>
                </a:cxn>
                <a:cxn ang="0">
                  <a:pos x="94" y="115"/>
                </a:cxn>
                <a:cxn ang="0">
                  <a:pos x="64" y="126"/>
                </a:cxn>
                <a:cxn ang="0">
                  <a:pos x="26" y="155"/>
                </a:cxn>
                <a:cxn ang="0">
                  <a:pos x="12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8" y="44"/>
                  </a:lnTo>
                  <a:lnTo>
                    <a:pt x="93" y="32"/>
                  </a:lnTo>
                  <a:lnTo>
                    <a:pt x="93" y="32"/>
                  </a:lnTo>
                  <a:lnTo>
                    <a:pt x="96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90" y="10"/>
                  </a:lnTo>
                  <a:lnTo>
                    <a:pt x="83" y="7"/>
                  </a:lnTo>
                  <a:lnTo>
                    <a:pt x="83" y="7"/>
                  </a:lnTo>
                  <a:lnTo>
                    <a:pt x="80" y="6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0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2" y="2"/>
                  </a:lnTo>
                  <a:lnTo>
                    <a:pt x="115" y="5"/>
                  </a:lnTo>
                  <a:lnTo>
                    <a:pt x="123" y="10"/>
                  </a:lnTo>
                  <a:lnTo>
                    <a:pt x="125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5" y="19"/>
                  </a:lnTo>
                  <a:lnTo>
                    <a:pt x="122" y="23"/>
                  </a:lnTo>
                  <a:lnTo>
                    <a:pt x="122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1" y="42"/>
                  </a:lnTo>
                  <a:lnTo>
                    <a:pt x="151" y="34"/>
                  </a:lnTo>
                  <a:lnTo>
                    <a:pt x="151" y="34"/>
                  </a:lnTo>
                  <a:lnTo>
                    <a:pt x="157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3" y="35"/>
                  </a:lnTo>
                  <a:lnTo>
                    <a:pt x="175" y="38"/>
                  </a:lnTo>
                  <a:lnTo>
                    <a:pt x="175" y="42"/>
                  </a:lnTo>
                  <a:lnTo>
                    <a:pt x="175" y="42"/>
                  </a:lnTo>
                  <a:lnTo>
                    <a:pt x="174" y="47"/>
                  </a:lnTo>
                  <a:lnTo>
                    <a:pt x="170" y="51"/>
                  </a:lnTo>
                  <a:lnTo>
                    <a:pt x="160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4" y="118"/>
                  </a:lnTo>
                  <a:lnTo>
                    <a:pt x="54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2" y="104"/>
                  </a:lnTo>
                  <a:lnTo>
                    <a:pt x="117" y="107"/>
                  </a:lnTo>
                  <a:lnTo>
                    <a:pt x="122" y="112"/>
                  </a:lnTo>
                  <a:lnTo>
                    <a:pt x="126" y="118"/>
                  </a:lnTo>
                  <a:lnTo>
                    <a:pt x="131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6" y="93"/>
                  </a:lnTo>
                  <a:lnTo>
                    <a:pt x="196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7" y="89"/>
                  </a:lnTo>
                  <a:lnTo>
                    <a:pt x="197" y="89"/>
                  </a:lnTo>
                  <a:lnTo>
                    <a:pt x="204" y="89"/>
                  </a:lnTo>
                  <a:lnTo>
                    <a:pt x="212" y="91"/>
                  </a:lnTo>
                  <a:lnTo>
                    <a:pt x="219" y="96"/>
                  </a:lnTo>
                  <a:lnTo>
                    <a:pt x="225" y="100"/>
                  </a:lnTo>
                  <a:lnTo>
                    <a:pt x="225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1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5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7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5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3" y="165"/>
                  </a:lnTo>
                  <a:lnTo>
                    <a:pt x="113" y="165"/>
                  </a:lnTo>
                  <a:lnTo>
                    <a:pt x="103" y="171"/>
                  </a:lnTo>
                  <a:lnTo>
                    <a:pt x="93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70" y="202"/>
                  </a:lnTo>
                  <a:lnTo>
                    <a:pt x="67" y="207"/>
                  </a:lnTo>
                  <a:lnTo>
                    <a:pt x="67" y="212"/>
                  </a:lnTo>
                  <a:lnTo>
                    <a:pt x="67" y="212"/>
                  </a:lnTo>
                  <a:lnTo>
                    <a:pt x="67" y="219"/>
                  </a:lnTo>
                  <a:lnTo>
                    <a:pt x="70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6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9" y="228"/>
                  </a:lnTo>
                  <a:lnTo>
                    <a:pt x="189" y="228"/>
                  </a:lnTo>
                  <a:lnTo>
                    <a:pt x="196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9" y="254"/>
                  </a:lnTo>
                  <a:lnTo>
                    <a:pt x="189" y="257"/>
                  </a:lnTo>
                  <a:lnTo>
                    <a:pt x="189" y="257"/>
                  </a:lnTo>
                  <a:lnTo>
                    <a:pt x="168" y="258"/>
                  </a:lnTo>
                  <a:lnTo>
                    <a:pt x="141" y="259"/>
                  </a:lnTo>
                  <a:lnTo>
                    <a:pt x="141" y="259"/>
                  </a:lnTo>
                  <a:lnTo>
                    <a:pt x="119" y="258"/>
                  </a:lnTo>
                  <a:lnTo>
                    <a:pt x="102" y="257"/>
                  </a:lnTo>
                  <a:lnTo>
                    <a:pt x="86" y="254"/>
                  </a:lnTo>
                  <a:lnTo>
                    <a:pt x="72" y="249"/>
                  </a:lnTo>
                  <a:lnTo>
                    <a:pt x="64" y="243"/>
                  </a:lnTo>
                  <a:lnTo>
                    <a:pt x="57" y="235"/>
                  </a:lnTo>
                  <a:lnTo>
                    <a:pt x="52" y="226"/>
                  </a:lnTo>
                  <a:lnTo>
                    <a:pt x="51" y="215"/>
                  </a:lnTo>
                  <a:lnTo>
                    <a:pt x="51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3" y="148"/>
                  </a:lnTo>
                  <a:lnTo>
                    <a:pt x="113" y="148"/>
                  </a:lnTo>
                  <a:lnTo>
                    <a:pt x="113" y="132"/>
                  </a:lnTo>
                  <a:lnTo>
                    <a:pt x="112" y="126"/>
                  </a:lnTo>
                  <a:lnTo>
                    <a:pt x="109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9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6" y="116"/>
                  </a:lnTo>
                  <a:lnTo>
                    <a:pt x="75" y="120"/>
                  </a:lnTo>
                  <a:lnTo>
                    <a:pt x="64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2" y="165"/>
                  </a:lnTo>
                  <a:lnTo>
                    <a:pt x="12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6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1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8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8" name="Freeform 169"/>
            <p:cNvSpPr>
              <a:spLocks noEditPoints="1"/>
            </p:cNvSpPr>
            <p:nvPr userDrawn="1"/>
          </p:nvSpPr>
          <p:spPr bwMode="auto">
            <a:xfrm>
              <a:off x="3384550" y="1758951"/>
              <a:ext cx="138113" cy="128587"/>
            </a:xfrm>
            <a:custGeom>
              <a:avLst/>
              <a:gdLst/>
              <a:ahLst/>
              <a:cxnLst>
                <a:cxn ang="0">
                  <a:pos x="81" y="203"/>
                </a:cxn>
                <a:cxn ang="0">
                  <a:pos x="105" y="212"/>
                </a:cxn>
                <a:cxn ang="0">
                  <a:pos x="115" y="209"/>
                </a:cxn>
                <a:cxn ang="0">
                  <a:pos x="121" y="200"/>
                </a:cxn>
                <a:cxn ang="0">
                  <a:pos x="141" y="128"/>
                </a:cxn>
                <a:cxn ang="0">
                  <a:pos x="141" y="90"/>
                </a:cxn>
                <a:cxn ang="0">
                  <a:pos x="135" y="80"/>
                </a:cxn>
                <a:cxn ang="0">
                  <a:pos x="123" y="77"/>
                </a:cxn>
                <a:cxn ang="0">
                  <a:pos x="96" y="81"/>
                </a:cxn>
                <a:cxn ang="0">
                  <a:pos x="34" y="217"/>
                </a:cxn>
                <a:cxn ang="0">
                  <a:pos x="21" y="235"/>
                </a:cxn>
                <a:cxn ang="0">
                  <a:pos x="12" y="235"/>
                </a:cxn>
                <a:cxn ang="0">
                  <a:pos x="3" y="223"/>
                </a:cxn>
                <a:cxn ang="0">
                  <a:pos x="6" y="214"/>
                </a:cxn>
                <a:cxn ang="0">
                  <a:pos x="31" y="172"/>
                </a:cxn>
                <a:cxn ang="0">
                  <a:pos x="73" y="87"/>
                </a:cxn>
                <a:cxn ang="0">
                  <a:pos x="32" y="99"/>
                </a:cxn>
                <a:cxn ang="0">
                  <a:pos x="23" y="101"/>
                </a:cxn>
                <a:cxn ang="0">
                  <a:pos x="15" y="97"/>
                </a:cxn>
                <a:cxn ang="0">
                  <a:pos x="2" y="80"/>
                </a:cxn>
                <a:cxn ang="0">
                  <a:pos x="0" y="67"/>
                </a:cxn>
                <a:cxn ang="0">
                  <a:pos x="3" y="65"/>
                </a:cxn>
                <a:cxn ang="0">
                  <a:pos x="6" y="67"/>
                </a:cxn>
                <a:cxn ang="0">
                  <a:pos x="23" y="77"/>
                </a:cxn>
                <a:cxn ang="0">
                  <a:pos x="47" y="74"/>
                </a:cxn>
                <a:cxn ang="0">
                  <a:pos x="79" y="68"/>
                </a:cxn>
                <a:cxn ang="0">
                  <a:pos x="90" y="23"/>
                </a:cxn>
                <a:cxn ang="0">
                  <a:pos x="87" y="16"/>
                </a:cxn>
                <a:cxn ang="0">
                  <a:pos x="79" y="9"/>
                </a:cxn>
                <a:cxn ang="0">
                  <a:pos x="73" y="4"/>
                </a:cxn>
                <a:cxn ang="0">
                  <a:pos x="80" y="0"/>
                </a:cxn>
                <a:cxn ang="0">
                  <a:pos x="92" y="0"/>
                </a:cxn>
                <a:cxn ang="0">
                  <a:pos x="113" y="7"/>
                </a:cxn>
                <a:cxn ang="0">
                  <a:pos x="121" y="19"/>
                </a:cxn>
                <a:cxn ang="0">
                  <a:pos x="118" y="26"/>
                </a:cxn>
                <a:cxn ang="0">
                  <a:pos x="108" y="44"/>
                </a:cxn>
                <a:cxn ang="0">
                  <a:pos x="100" y="64"/>
                </a:cxn>
                <a:cxn ang="0">
                  <a:pos x="126" y="61"/>
                </a:cxn>
                <a:cxn ang="0">
                  <a:pos x="148" y="68"/>
                </a:cxn>
                <a:cxn ang="0">
                  <a:pos x="160" y="90"/>
                </a:cxn>
                <a:cxn ang="0">
                  <a:pos x="163" y="110"/>
                </a:cxn>
                <a:cxn ang="0">
                  <a:pos x="148" y="196"/>
                </a:cxn>
                <a:cxn ang="0">
                  <a:pos x="138" y="217"/>
                </a:cxn>
                <a:cxn ang="0">
                  <a:pos x="110" y="242"/>
                </a:cxn>
                <a:cxn ang="0">
                  <a:pos x="97" y="242"/>
                </a:cxn>
                <a:cxn ang="0">
                  <a:pos x="90" y="232"/>
                </a:cxn>
                <a:cxn ang="0">
                  <a:pos x="84" y="222"/>
                </a:cxn>
                <a:cxn ang="0">
                  <a:pos x="189" y="58"/>
                </a:cxn>
                <a:cxn ang="0">
                  <a:pos x="219" y="71"/>
                </a:cxn>
                <a:cxn ang="0">
                  <a:pos x="239" y="91"/>
                </a:cxn>
                <a:cxn ang="0">
                  <a:pos x="260" y="132"/>
                </a:cxn>
                <a:cxn ang="0">
                  <a:pos x="261" y="155"/>
                </a:cxn>
                <a:cxn ang="0">
                  <a:pos x="248" y="167"/>
                </a:cxn>
                <a:cxn ang="0">
                  <a:pos x="238" y="161"/>
                </a:cxn>
                <a:cxn ang="0">
                  <a:pos x="229" y="158"/>
                </a:cxn>
                <a:cxn ang="0">
                  <a:pos x="193" y="161"/>
                </a:cxn>
                <a:cxn ang="0">
                  <a:pos x="213" y="146"/>
                </a:cxn>
                <a:cxn ang="0">
                  <a:pos x="234" y="139"/>
                </a:cxn>
                <a:cxn ang="0">
                  <a:pos x="235" y="132"/>
                </a:cxn>
                <a:cxn ang="0">
                  <a:pos x="232" y="119"/>
                </a:cxn>
                <a:cxn ang="0">
                  <a:pos x="218" y="93"/>
                </a:cxn>
                <a:cxn ang="0">
                  <a:pos x="195" y="71"/>
                </a:cxn>
              </a:cxnLst>
              <a:rect l="0" t="0" r="r" b="b"/>
              <a:pathLst>
                <a:path w="261" h="243">
                  <a:moveTo>
                    <a:pt x="68" y="196"/>
                  </a:moveTo>
                  <a:lnTo>
                    <a:pt x="68" y="196"/>
                  </a:lnTo>
                  <a:lnTo>
                    <a:pt x="81" y="203"/>
                  </a:lnTo>
                  <a:lnTo>
                    <a:pt x="92" y="209"/>
                  </a:lnTo>
                  <a:lnTo>
                    <a:pt x="99" y="212"/>
                  </a:lnTo>
                  <a:lnTo>
                    <a:pt x="105" y="212"/>
                  </a:lnTo>
                  <a:lnTo>
                    <a:pt x="105" y="212"/>
                  </a:lnTo>
                  <a:lnTo>
                    <a:pt x="110" y="212"/>
                  </a:lnTo>
                  <a:lnTo>
                    <a:pt x="115" y="209"/>
                  </a:lnTo>
                  <a:lnTo>
                    <a:pt x="118" y="204"/>
                  </a:lnTo>
                  <a:lnTo>
                    <a:pt x="121" y="200"/>
                  </a:lnTo>
                  <a:lnTo>
                    <a:pt x="121" y="200"/>
                  </a:lnTo>
                  <a:lnTo>
                    <a:pt x="129" y="178"/>
                  </a:lnTo>
                  <a:lnTo>
                    <a:pt x="137" y="152"/>
                  </a:lnTo>
                  <a:lnTo>
                    <a:pt x="141" y="128"/>
                  </a:lnTo>
                  <a:lnTo>
                    <a:pt x="142" y="104"/>
                  </a:lnTo>
                  <a:lnTo>
                    <a:pt x="142" y="104"/>
                  </a:lnTo>
                  <a:lnTo>
                    <a:pt x="141" y="90"/>
                  </a:lnTo>
                  <a:lnTo>
                    <a:pt x="139" y="86"/>
                  </a:lnTo>
                  <a:lnTo>
                    <a:pt x="138" y="81"/>
                  </a:lnTo>
                  <a:lnTo>
                    <a:pt x="135" y="80"/>
                  </a:lnTo>
                  <a:lnTo>
                    <a:pt x="132" y="77"/>
                  </a:lnTo>
                  <a:lnTo>
                    <a:pt x="123" y="77"/>
                  </a:lnTo>
                  <a:lnTo>
                    <a:pt x="123" y="77"/>
                  </a:lnTo>
                  <a:lnTo>
                    <a:pt x="110" y="77"/>
                  </a:lnTo>
                  <a:lnTo>
                    <a:pt x="96" y="81"/>
                  </a:lnTo>
                  <a:lnTo>
                    <a:pt x="96" y="81"/>
                  </a:lnTo>
                  <a:lnTo>
                    <a:pt x="65" y="151"/>
                  </a:lnTo>
                  <a:lnTo>
                    <a:pt x="34" y="217"/>
                  </a:lnTo>
                  <a:lnTo>
                    <a:pt x="34" y="217"/>
                  </a:lnTo>
                  <a:lnTo>
                    <a:pt x="29" y="227"/>
                  </a:lnTo>
                  <a:lnTo>
                    <a:pt x="25" y="232"/>
                  </a:lnTo>
                  <a:lnTo>
                    <a:pt x="21" y="235"/>
                  </a:lnTo>
                  <a:lnTo>
                    <a:pt x="16" y="235"/>
                  </a:lnTo>
                  <a:lnTo>
                    <a:pt x="16" y="235"/>
                  </a:lnTo>
                  <a:lnTo>
                    <a:pt x="12" y="235"/>
                  </a:lnTo>
                  <a:lnTo>
                    <a:pt x="7" y="232"/>
                  </a:lnTo>
                  <a:lnTo>
                    <a:pt x="5" y="227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5" y="219"/>
                  </a:lnTo>
                  <a:lnTo>
                    <a:pt x="6" y="214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31" y="172"/>
                  </a:lnTo>
                  <a:lnTo>
                    <a:pt x="47" y="143"/>
                  </a:lnTo>
                  <a:lnTo>
                    <a:pt x="60" y="116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48" y="93"/>
                  </a:lnTo>
                  <a:lnTo>
                    <a:pt x="32" y="99"/>
                  </a:lnTo>
                  <a:lnTo>
                    <a:pt x="32" y="99"/>
                  </a:lnTo>
                  <a:lnTo>
                    <a:pt x="26" y="100"/>
                  </a:lnTo>
                  <a:lnTo>
                    <a:pt x="23" y="101"/>
                  </a:lnTo>
                  <a:lnTo>
                    <a:pt x="23" y="101"/>
                  </a:lnTo>
                  <a:lnTo>
                    <a:pt x="19" y="100"/>
                  </a:lnTo>
                  <a:lnTo>
                    <a:pt x="15" y="97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2" y="80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67"/>
                  </a:lnTo>
                  <a:lnTo>
                    <a:pt x="2" y="65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5" y="65"/>
                  </a:lnTo>
                  <a:lnTo>
                    <a:pt x="6" y="67"/>
                  </a:lnTo>
                  <a:lnTo>
                    <a:pt x="6" y="67"/>
                  </a:lnTo>
                  <a:lnTo>
                    <a:pt x="16" y="74"/>
                  </a:lnTo>
                  <a:lnTo>
                    <a:pt x="21" y="75"/>
                  </a:lnTo>
                  <a:lnTo>
                    <a:pt x="23" y="77"/>
                  </a:lnTo>
                  <a:lnTo>
                    <a:pt x="23" y="77"/>
                  </a:lnTo>
                  <a:lnTo>
                    <a:pt x="35" y="75"/>
                  </a:lnTo>
                  <a:lnTo>
                    <a:pt x="47" y="74"/>
                  </a:lnTo>
                  <a:lnTo>
                    <a:pt x="47" y="74"/>
                  </a:lnTo>
                  <a:lnTo>
                    <a:pt x="79" y="68"/>
                  </a:lnTo>
                  <a:lnTo>
                    <a:pt x="79" y="68"/>
                  </a:lnTo>
                  <a:lnTo>
                    <a:pt x="83" y="54"/>
                  </a:lnTo>
                  <a:lnTo>
                    <a:pt x="87" y="41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0" y="19"/>
                  </a:lnTo>
                  <a:lnTo>
                    <a:pt x="87" y="16"/>
                  </a:lnTo>
                  <a:lnTo>
                    <a:pt x="84" y="13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4" y="7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4" y="3"/>
                  </a:lnTo>
                  <a:lnTo>
                    <a:pt x="77" y="2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92" y="0"/>
                  </a:lnTo>
                  <a:lnTo>
                    <a:pt x="99" y="2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9" y="13"/>
                  </a:lnTo>
                  <a:lnTo>
                    <a:pt x="121" y="16"/>
                  </a:lnTo>
                  <a:lnTo>
                    <a:pt x="121" y="19"/>
                  </a:lnTo>
                  <a:lnTo>
                    <a:pt x="121" y="19"/>
                  </a:lnTo>
                  <a:lnTo>
                    <a:pt x="121" y="22"/>
                  </a:lnTo>
                  <a:lnTo>
                    <a:pt x="118" y="26"/>
                  </a:lnTo>
                  <a:lnTo>
                    <a:pt x="118" y="26"/>
                  </a:lnTo>
                  <a:lnTo>
                    <a:pt x="113" y="33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0" y="64"/>
                  </a:lnTo>
                  <a:lnTo>
                    <a:pt x="100" y="64"/>
                  </a:lnTo>
                  <a:lnTo>
                    <a:pt x="115" y="62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35" y="62"/>
                  </a:lnTo>
                  <a:lnTo>
                    <a:pt x="141" y="64"/>
                  </a:lnTo>
                  <a:lnTo>
                    <a:pt x="148" y="68"/>
                  </a:lnTo>
                  <a:lnTo>
                    <a:pt x="152" y="74"/>
                  </a:lnTo>
                  <a:lnTo>
                    <a:pt x="157" y="81"/>
                  </a:lnTo>
                  <a:lnTo>
                    <a:pt x="160" y="90"/>
                  </a:lnTo>
                  <a:lnTo>
                    <a:pt x="161" y="99"/>
                  </a:lnTo>
                  <a:lnTo>
                    <a:pt x="163" y="110"/>
                  </a:lnTo>
                  <a:lnTo>
                    <a:pt x="163" y="110"/>
                  </a:lnTo>
                  <a:lnTo>
                    <a:pt x="160" y="139"/>
                  </a:lnTo>
                  <a:lnTo>
                    <a:pt x="155" y="168"/>
                  </a:lnTo>
                  <a:lnTo>
                    <a:pt x="148" y="196"/>
                  </a:lnTo>
                  <a:lnTo>
                    <a:pt x="144" y="207"/>
                  </a:lnTo>
                  <a:lnTo>
                    <a:pt x="138" y="217"/>
                  </a:lnTo>
                  <a:lnTo>
                    <a:pt x="138" y="217"/>
                  </a:lnTo>
                  <a:lnTo>
                    <a:pt x="129" y="229"/>
                  </a:lnTo>
                  <a:lnTo>
                    <a:pt x="121" y="238"/>
                  </a:lnTo>
                  <a:lnTo>
                    <a:pt x="110" y="242"/>
                  </a:lnTo>
                  <a:lnTo>
                    <a:pt x="102" y="243"/>
                  </a:lnTo>
                  <a:lnTo>
                    <a:pt x="102" y="243"/>
                  </a:lnTo>
                  <a:lnTo>
                    <a:pt x="97" y="242"/>
                  </a:lnTo>
                  <a:lnTo>
                    <a:pt x="94" y="240"/>
                  </a:lnTo>
                  <a:lnTo>
                    <a:pt x="92" y="238"/>
                  </a:lnTo>
                  <a:lnTo>
                    <a:pt x="90" y="232"/>
                  </a:lnTo>
                  <a:lnTo>
                    <a:pt x="90" y="232"/>
                  </a:lnTo>
                  <a:lnTo>
                    <a:pt x="89" y="227"/>
                  </a:lnTo>
                  <a:lnTo>
                    <a:pt x="84" y="222"/>
                  </a:lnTo>
                  <a:lnTo>
                    <a:pt x="63" y="203"/>
                  </a:lnTo>
                  <a:lnTo>
                    <a:pt x="68" y="196"/>
                  </a:lnTo>
                  <a:close/>
                  <a:moveTo>
                    <a:pt x="189" y="58"/>
                  </a:moveTo>
                  <a:lnTo>
                    <a:pt x="189" y="58"/>
                  </a:lnTo>
                  <a:lnTo>
                    <a:pt x="205" y="64"/>
                  </a:lnTo>
                  <a:lnTo>
                    <a:pt x="219" y="71"/>
                  </a:lnTo>
                  <a:lnTo>
                    <a:pt x="231" y="81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50" y="104"/>
                  </a:lnTo>
                  <a:lnTo>
                    <a:pt x="255" y="119"/>
                  </a:lnTo>
                  <a:lnTo>
                    <a:pt x="260" y="132"/>
                  </a:lnTo>
                  <a:lnTo>
                    <a:pt x="261" y="145"/>
                  </a:lnTo>
                  <a:lnTo>
                    <a:pt x="261" y="145"/>
                  </a:lnTo>
                  <a:lnTo>
                    <a:pt x="261" y="155"/>
                  </a:lnTo>
                  <a:lnTo>
                    <a:pt x="258" y="161"/>
                  </a:lnTo>
                  <a:lnTo>
                    <a:pt x="254" y="165"/>
                  </a:lnTo>
                  <a:lnTo>
                    <a:pt x="248" y="167"/>
                  </a:lnTo>
                  <a:lnTo>
                    <a:pt x="248" y="167"/>
                  </a:lnTo>
                  <a:lnTo>
                    <a:pt x="242" y="165"/>
                  </a:lnTo>
                  <a:lnTo>
                    <a:pt x="238" y="161"/>
                  </a:lnTo>
                  <a:lnTo>
                    <a:pt x="238" y="161"/>
                  </a:lnTo>
                  <a:lnTo>
                    <a:pt x="234" y="158"/>
                  </a:lnTo>
                  <a:lnTo>
                    <a:pt x="229" y="158"/>
                  </a:lnTo>
                  <a:lnTo>
                    <a:pt x="229" y="158"/>
                  </a:lnTo>
                  <a:lnTo>
                    <a:pt x="213" y="158"/>
                  </a:lnTo>
                  <a:lnTo>
                    <a:pt x="193" y="161"/>
                  </a:lnTo>
                  <a:lnTo>
                    <a:pt x="192" y="152"/>
                  </a:lnTo>
                  <a:lnTo>
                    <a:pt x="192" y="152"/>
                  </a:lnTo>
                  <a:lnTo>
                    <a:pt x="213" y="146"/>
                  </a:lnTo>
                  <a:lnTo>
                    <a:pt x="229" y="142"/>
                  </a:lnTo>
                  <a:lnTo>
                    <a:pt x="229" y="142"/>
                  </a:lnTo>
                  <a:lnTo>
                    <a:pt x="234" y="139"/>
                  </a:lnTo>
                  <a:lnTo>
                    <a:pt x="235" y="136"/>
                  </a:lnTo>
                  <a:lnTo>
                    <a:pt x="235" y="132"/>
                  </a:lnTo>
                  <a:lnTo>
                    <a:pt x="235" y="132"/>
                  </a:lnTo>
                  <a:lnTo>
                    <a:pt x="235" y="128"/>
                  </a:lnTo>
                  <a:lnTo>
                    <a:pt x="235" y="128"/>
                  </a:lnTo>
                  <a:lnTo>
                    <a:pt x="232" y="119"/>
                  </a:lnTo>
                  <a:lnTo>
                    <a:pt x="229" y="109"/>
                  </a:lnTo>
                  <a:lnTo>
                    <a:pt x="224" y="100"/>
                  </a:lnTo>
                  <a:lnTo>
                    <a:pt x="218" y="93"/>
                  </a:lnTo>
                  <a:lnTo>
                    <a:pt x="210" y="84"/>
                  </a:lnTo>
                  <a:lnTo>
                    <a:pt x="203" y="77"/>
                  </a:lnTo>
                  <a:lnTo>
                    <a:pt x="195" y="71"/>
                  </a:lnTo>
                  <a:lnTo>
                    <a:pt x="186" y="65"/>
                  </a:lnTo>
                  <a:lnTo>
                    <a:pt x="189" y="58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9" name="Freeform 170"/>
            <p:cNvSpPr>
              <a:spLocks noEditPoints="1"/>
            </p:cNvSpPr>
            <p:nvPr userDrawn="1"/>
          </p:nvSpPr>
          <p:spPr bwMode="auto">
            <a:xfrm>
              <a:off x="3552825" y="1755776"/>
              <a:ext cx="130175" cy="138112"/>
            </a:xfrm>
            <a:custGeom>
              <a:avLst/>
              <a:gdLst/>
              <a:ahLst/>
              <a:cxnLst>
                <a:cxn ang="0">
                  <a:pos x="19" y="66"/>
                </a:cxn>
                <a:cxn ang="0">
                  <a:pos x="51" y="68"/>
                </a:cxn>
                <a:cxn ang="0">
                  <a:pos x="84" y="30"/>
                </a:cxn>
                <a:cxn ang="0">
                  <a:pos x="81" y="14"/>
                </a:cxn>
                <a:cxn ang="0">
                  <a:pos x="68" y="6"/>
                </a:cxn>
                <a:cxn ang="0">
                  <a:pos x="71" y="1"/>
                </a:cxn>
                <a:cxn ang="0">
                  <a:pos x="100" y="4"/>
                </a:cxn>
                <a:cxn ang="0">
                  <a:pos x="113" y="14"/>
                </a:cxn>
                <a:cxn ang="0">
                  <a:pos x="111" y="23"/>
                </a:cxn>
                <a:cxn ang="0">
                  <a:pos x="101" y="42"/>
                </a:cxn>
                <a:cxn ang="0">
                  <a:pos x="111" y="52"/>
                </a:cxn>
                <a:cxn ang="0">
                  <a:pos x="130" y="45"/>
                </a:cxn>
                <a:cxn ang="0">
                  <a:pos x="142" y="50"/>
                </a:cxn>
                <a:cxn ang="0">
                  <a:pos x="140" y="61"/>
                </a:cxn>
                <a:cxn ang="0">
                  <a:pos x="114" y="72"/>
                </a:cxn>
                <a:cxn ang="0">
                  <a:pos x="40" y="185"/>
                </a:cxn>
                <a:cxn ang="0">
                  <a:pos x="23" y="210"/>
                </a:cxn>
                <a:cxn ang="0">
                  <a:pos x="10" y="208"/>
                </a:cxn>
                <a:cxn ang="0">
                  <a:pos x="7" y="194"/>
                </a:cxn>
                <a:cxn ang="0">
                  <a:pos x="30" y="155"/>
                </a:cxn>
                <a:cxn ang="0">
                  <a:pos x="66" y="82"/>
                </a:cxn>
                <a:cxn ang="0">
                  <a:pos x="22" y="85"/>
                </a:cxn>
                <a:cxn ang="0">
                  <a:pos x="6" y="59"/>
                </a:cxn>
                <a:cxn ang="0">
                  <a:pos x="196" y="69"/>
                </a:cxn>
                <a:cxn ang="0">
                  <a:pos x="232" y="85"/>
                </a:cxn>
                <a:cxn ang="0">
                  <a:pos x="248" y="107"/>
                </a:cxn>
                <a:cxn ang="0">
                  <a:pos x="238" y="119"/>
                </a:cxn>
                <a:cxn ang="0">
                  <a:pos x="227" y="116"/>
                </a:cxn>
                <a:cxn ang="0">
                  <a:pos x="203" y="111"/>
                </a:cxn>
                <a:cxn ang="0">
                  <a:pos x="175" y="117"/>
                </a:cxn>
                <a:cxn ang="0">
                  <a:pos x="168" y="132"/>
                </a:cxn>
                <a:cxn ang="0">
                  <a:pos x="178" y="194"/>
                </a:cxn>
                <a:cxn ang="0">
                  <a:pos x="226" y="217"/>
                </a:cxn>
                <a:cxn ang="0">
                  <a:pos x="238" y="230"/>
                </a:cxn>
                <a:cxn ang="0">
                  <a:pos x="236" y="243"/>
                </a:cxn>
                <a:cxn ang="0">
                  <a:pos x="222" y="244"/>
                </a:cxn>
                <a:cxn ang="0">
                  <a:pos x="180" y="216"/>
                </a:cxn>
                <a:cxn ang="0">
                  <a:pos x="171" y="244"/>
                </a:cxn>
                <a:cxn ang="0">
                  <a:pos x="138" y="259"/>
                </a:cxn>
                <a:cxn ang="0">
                  <a:pos x="109" y="258"/>
                </a:cxn>
                <a:cxn ang="0">
                  <a:pos x="84" y="239"/>
                </a:cxn>
                <a:cxn ang="0">
                  <a:pos x="81" y="218"/>
                </a:cxn>
                <a:cxn ang="0">
                  <a:pos x="101" y="195"/>
                </a:cxn>
                <a:cxn ang="0">
                  <a:pos x="129" y="189"/>
                </a:cxn>
                <a:cxn ang="0">
                  <a:pos x="152" y="149"/>
                </a:cxn>
                <a:cxn ang="0">
                  <a:pos x="155" y="127"/>
                </a:cxn>
                <a:cxn ang="0">
                  <a:pos x="172" y="107"/>
                </a:cxn>
                <a:cxn ang="0">
                  <a:pos x="206" y="97"/>
                </a:cxn>
                <a:cxn ang="0">
                  <a:pos x="210" y="92"/>
                </a:cxn>
                <a:cxn ang="0">
                  <a:pos x="187" y="79"/>
                </a:cxn>
                <a:cxn ang="0">
                  <a:pos x="124" y="205"/>
                </a:cxn>
                <a:cxn ang="0">
                  <a:pos x="106" y="208"/>
                </a:cxn>
                <a:cxn ang="0">
                  <a:pos x="94" y="220"/>
                </a:cxn>
                <a:cxn ang="0">
                  <a:pos x="95" y="231"/>
                </a:cxn>
                <a:cxn ang="0">
                  <a:pos x="124" y="242"/>
                </a:cxn>
                <a:cxn ang="0">
                  <a:pos x="148" y="237"/>
                </a:cxn>
                <a:cxn ang="0">
                  <a:pos x="158" y="216"/>
                </a:cxn>
                <a:cxn ang="0">
                  <a:pos x="142" y="205"/>
                </a:cxn>
              </a:cxnLst>
              <a:rect l="0" t="0" r="r" b="b"/>
              <a:pathLst>
                <a:path w="248" h="260">
                  <a:moveTo>
                    <a:pt x="6" y="59"/>
                  </a:moveTo>
                  <a:lnTo>
                    <a:pt x="6" y="59"/>
                  </a:lnTo>
                  <a:lnTo>
                    <a:pt x="11" y="64"/>
                  </a:lnTo>
                  <a:lnTo>
                    <a:pt x="19" y="66"/>
                  </a:lnTo>
                  <a:lnTo>
                    <a:pt x="24" y="69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51" y="68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81" y="42"/>
                  </a:lnTo>
                  <a:lnTo>
                    <a:pt x="84" y="30"/>
                  </a:lnTo>
                  <a:lnTo>
                    <a:pt x="84" y="22"/>
                  </a:lnTo>
                  <a:lnTo>
                    <a:pt x="84" y="22"/>
                  </a:lnTo>
                  <a:lnTo>
                    <a:pt x="84" y="19"/>
                  </a:lnTo>
                  <a:lnTo>
                    <a:pt x="81" y="14"/>
                  </a:lnTo>
                  <a:lnTo>
                    <a:pt x="77" y="11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68" y="6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8" y="3"/>
                  </a:lnTo>
                  <a:lnTo>
                    <a:pt x="71" y="1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3" y="1"/>
                  </a:lnTo>
                  <a:lnTo>
                    <a:pt x="100" y="4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11" y="11"/>
                  </a:lnTo>
                  <a:lnTo>
                    <a:pt x="113" y="14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3" y="20"/>
                  </a:lnTo>
                  <a:lnTo>
                    <a:pt x="111" y="23"/>
                  </a:lnTo>
                  <a:lnTo>
                    <a:pt x="111" y="23"/>
                  </a:lnTo>
                  <a:lnTo>
                    <a:pt x="106" y="33"/>
                  </a:lnTo>
                  <a:lnTo>
                    <a:pt x="101" y="42"/>
                  </a:lnTo>
                  <a:lnTo>
                    <a:pt x="101" y="42"/>
                  </a:lnTo>
                  <a:lnTo>
                    <a:pt x="94" y="59"/>
                  </a:lnTo>
                  <a:lnTo>
                    <a:pt x="94" y="59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6" y="45"/>
                  </a:lnTo>
                  <a:lnTo>
                    <a:pt x="130" y="45"/>
                  </a:lnTo>
                  <a:lnTo>
                    <a:pt x="130" y="45"/>
                  </a:lnTo>
                  <a:lnTo>
                    <a:pt x="135" y="45"/>
                  </a:lnTo>
                  <a:lnTo>
                    <a:pt x="139" y="48"/>
                  </a:lnTo>
                  <a:lnTo>
                    <a:pt x="142" y="50"/>
                  </a:lnTo>
                  <a:lnTo>
                    <a:pt x="143" y="55"/>
                  </a:lnTo>
                  <a:lnTo>
                    <a:pt x="143" y="55"/>
                  </a:lnTo>
                  <a:lnTo>
                    <a:pt x="142" y="58"/>
                  </a:lnTo>
                  <a:lnTo>
                    <a:pt x="140" y="61"/>
                  </a:lnTo>
                  <a:lnTo>
                    <a:pt x="136" y="65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14" y="72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64" y="133"/>
                  </a:lnTo>
                  <a:lnTo>
                    <a:pt x="40" y="185"/>
                  </a:lnTo>
                  <a:lnTo>
                    <a:pt x="40" y="185"/>
                  </a:lnTo>
                  <a:lnTo>
                    <a:pt x="33" y="198"/>
                  </a:lnTo>
                  <a:lnTo>
                    <a:pt x="27" y="207"/>
                  </a:lnTo>
                  <a:lnTo>
                    <a:pt x="23" y="210"/>
                  </a:lnTo>
                  <a:lnTo>
                    <a:pt x="17" y="211"/>
                  </a:lnTo>
                  <a:lnTo>
                    <a:pt x="17" y="211"/>
                  </a:lnTo>
                  <a:lnTo>
                    <a:pt x="13" y="210"/>
                  </a:lnTo>
                  <a:lnTo>
                    <a:pt x="10" y="208"/>
                  </a:lnTo>
                  <a:lnTo>
                    <a:pt x="7" y="204"/>
                  </a:lnTo>
                  <a:lnTo>
                    <a:pt x="7" y="200"/>
                  </a:lnTo>
                  <a:lnTo>
                    <a:pt x="7" y="200"/>
                  </a:lnTo>
                  <a:lnTo>
                    <a:pt x="7" y="194"/>
                  </a:lnTo>
                  <a:lnTo>
                    <a:pt x="10" y="187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30" y="155"/>
                  </a:lnTo>
                  <a:lnTo>
                    <a:pt x="43" y="130"/>
                  </a:lnTo>
                  <a:lnTo>
                    <a:pt x="56" y="105"/>
                  </a:lnTo>
                  <a:lnTo>
                    <a:pt x="66" y="82"/>
                  </a:lnTo>
                  <a:lnTo>
                    <a:pt x="66" y="82"/>
                  </a:lnTo>
                  <a:lnTo>
                    <a:pt x="45" y="85"/>
                  </a:lnTo>
                  <a:lnTo>
                    <a:pt x="30" y="87"/>
                  </a:lnTo>
                  <a:lnTo>
                    <a:pt x="30" y="87"/>
                  </a:lnTo>
                  <a:lnTo>
                    <a:pt x="22" y="85"/>
                  </a:lnTo>
                  <a:lnTo>
                    <a:pt x="14" y="81"/>
                  </a:lnTo>
                  <a:lnTo>
                    <a:pt x="7" y="75"/>
                  </a:lnTo>
                  <a:lnTo>
                    <a:pt x="0" y="66"/>
                  </a:lnTo>
                  <a:lnTo>
                    <a:pt x="6" y="59"/>
                  </a:lnTo>
                  <a:close/>
                  <a:moveTo>
                    <a:pt x="167" y="65"/>
                  </a:moveTo>
                  <a:lnTo>
                    <a:pt x="167" y="65"/>
                  </a:lnTo>
                  <a:lnTo>
                    <a:pt x="181" y="66"/>
                  </a:lnTo>
                  <a:lnTo>
                    <a:pt x="196" y="69"/>
                  </a:lnTo>
                  <a:lnTo>
                    <a:pt x="209" y="74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32" y="85"/>
                  </a:lnTo>
                  <a:lnTo>
                    <a:pt x="241" y="92"/>
                  </a:lnTo>
                  <a:lnTo>
                    <a:pt x="246" y="100"/>
                  </a:lnTo>
                  <a:lnTo>
                    <a:pt x="248" y="107"/>
                  </a:lnTo>
                  <a:lnTo>
                    <a:pt x="248" y="107"/>
                  </a:lnTo>
                  <a:lnTo>
                    <a:pt x="246" y="113"/>
                  </a:lnTo>
                  <a:lnTo>
                    <a:pt x="245" y="116"/>
                  </a:lnTo>
                  <a:lnTo>
                    <a:pt x="242" y="119"/>
                  </a:lnTo>
                  <a:lnTo>
                    <a:pt x="238" y="119"/>
                  </a:lnTo>
                  <a:lnTo>
                    <a:pt x="238" y="119"/>
                  </a:lnTo>
                  <a:lnTo>
                    <a:pt x="232" y="117"/>
                  </a:lnTo>
                  <a:lnTo>
                    <a:pt x="227" y="116"/>
                  </a:lnTo>
                  <a:lnTo>
                    <a:pt x="227" y="116"/>
                  </a:lnTo>
                  <a:lnTo>
                    <a:pt x="223" y="113"/>
                  </a:lnTo>
                  <a:lnTo>
                    <a:pt x="217" y="111"/>
                  </a:lnTo>
                  <a:lnTo>
                    <a:pt x="203" y="111"/>
                  </a:lnTo>
                  <a:lnTo>
                    <a:pt x="203" y="111"/>
                  </a:lnTo>
                  <a:lnTo>
                    <a:pt x="194" y="111"/>
                  </a:lnTo>
                  <a:lnTo>
                    <a:pt x="187" y="113"/>
                  </a:lnTo>
                  <a:lnTo>
                    <a:pt x="180" y="114"/>
                  </a:lnTo>
                  <a:lnTo>
                    <a:pt x="175" y="117"/>
                  </a:lnTo>
                  <a:lnTo>
                    <a:pt x="172" y="120"/>
                  </a:lnTo>
                  <a:lnTo>
                    <a:pt x="169" y="123"/>
                  </a:lnTo>
                  <a:lnTo>
                    <a:pt x="168" y="127"/>
                  </a:lnTo>
                  <a:lnTo>
                    <a:pt x="168" y="132"/>
                  </a:lnTo>
                  <a:lnTo>
                    <a:pt x="168" y="132"/>
                  </a:lnTo>
                  <a:lnTo>
                    <a:pt x="168" y="146"/>
                  </a:lnTo>
                  <a:lnTo>
                    <a:pt x="171" y="161"/>
                  </a:lnTo>
                  <a:lnTo>
                    <a:pt x="178" y="194"/>
                  </a:lnTo>
                  <a:lnTo>
                    <a:pt x="178" y="194"/>
                  </a:lnTo>
                  <a:lnTo>
                    <a:pt x="191" y="200"/>
                  </a:lnTo>
                  <a:lnTo>
                    <a:pt x="204" y="204"/>
                  </a:lnTo>
                  <a:lnTo>
                    <a:pt x="226" y="217"/>
                  </a:lnTo>
                  <a:lnTo>
                    <a:pt x="226" y="217"/>
                  </a:lnTo>
                  <a:lnTo>
                    <a:pt x="232" y="221"/>
                  </a:lnTo>
                  <a:lnTo>
                    <a:pt x="236" y="226"/>
                  </a:lnTo>
                  <a:lnTo>
                    <a:pt x="238" y="230"/>
                  </a:lnTo>
                  <a:lnTo>
                    <a:pt x="239" y="236"/>
                  </a:lnTo>
                  <a:lnTo>
                    <a:pt x="239" y="236"/>
                  </a:lnTo>
                  <a:lnTo>
                    <a:pt x="238" y="240"/>
                  </a:lnTo>
                  <a:lnTo>
                    <a:pt x="236" y="243"/>
                  </a:lnTo>
                  <a:lnTo>
                    <a:pt x="232" y="246"/>
                  </a:lnTo>
                  <a:lnTo>
                    <a:pt x="227" y="246"/>
                  </a:lnTo>
                  <a:lnTo>
                    <a:pt x="227" y="246"/>
                  </a:lnTo>
                  <a:lnTo>
                    <a:pt x="222" y="244"/>
                  </a:lnTo>
                  <a:lnTo>
                    <a:pt x="214" y="239"/>
                  </a:lnTo>
                  <a:lnTo>
                    <a:pt x="214" y="239"/>
                  </a:lnTo>
                  <a:lnTo>
                    <a:pt x="197" y="227"/>
                  </a:lnTo>
                  <a:lnTo>
                    <a:pt x="180" y="216"/>
                  </a:lnTo>
                  <a:lnTo>
                    <a:pt x="180" y="216"/>
                  </a:lnTo>
                  <a:lnTo>
                    <a:pt x="178" y="227"/>
                  </a:lnTo>
                  <a:lnTo>
                    <a:pt x="175" y="237"/>
                  </a:lnTo>
                  <a:lnTo>
                    <a:pt x="171" y="244"/>
                  </a:lnTo>
                  <a:lnTo>
                    <a:pt x="164" y="250"/>
                  </a:lnTo>
                  <a:lnTo>
                    <a:pt x="156" y="255"/>
                  </a:lnTo>
                  <a:lnTo>
                    <a:pt x="148" y="258"/>
                  </a:lnTo>
                  <a:lnTo>
                    <a:pt x="138" y="259"/>
                  </a:lnTo>
                  <a:lnTo>
                    <a:pt x="127" y="260"/>
                  </a:lnTo>
                  <a:lnTo>
                    <a:pt x="127" y="260"/>
                  </a:lnTo>
                  <a:lnTo>
                    <a:pt x="117" y="259"/>
                  </a:lnTo>
                  <a:lnTo>
                    <a:pt x="109" y="258"/>
                  </a:lnTo>
                  <a:lnTo>
                    <a:pt x="100" y="255"/>
                  </a:lnTo>
                  <a:lnTo>
                    <a:pt x="93" y="250"/>
                  </a:lnTo>
                  <a:lnTo>
                    <a:pt x="87" y="244"/>
                  </a:lnTo>
                  <a:lnTo>
                    <a:pt x="84" y="239"/>
                  </a:lnTo>
                  <a:lnTo>
                    <a:pt x="81" y="233"/>
                  </a:lnTo>
                  <a:lnTo>
                    <a:pt x="80" y="226"/>
                  </a:lnTo>
                  <a:lnTo>
                    <a:pt x="80" y="226"/>
                  </a:lnTo>
                  <a:lnTo>
                    <a:pt x="81" y="218"/>
                  </a:lnTo>
                  <a:lnTo>
                    <a:pt x="84" y="211"/>
                  </a:lnTo>
                  <a:lnTo>
                    <a:pt x="88" y="204"/>
                  </a:lnTo>
                  <a:lnTo>
                    <a:pt x="94" y="200"/>
                  </a:lnTo>
                  <a:lnTo>
                    <a:pt x="101" y="195"/>
                  </a:lnTo>
                  <a:lnTo>
                    <a:pt x="110" y="191"/>
                  </a:lnTo>
                  <a:lnTo>
                    <a:pt x="119" y="189"/>
                  </a:lnTo>
                  <a:lnTo>
                    <a:pt x="129" y="189"/>
                  </a:lnTo>
                  <a:lnTo>
                    <a:pt x="129" y="189"/>
                  </a:lnTo>
                  <a:lnTo>
                    <a:pt x="156" y="191"/>
                  </a:lnTo>
                  <a:lnTo>
                    <a:pt x="156" y="191"/>
                  </a:lnTo>
                  <a:lnTo>
                    <a:pt x="154" y="169"/>
                  </a:lnTo>
                  <a:lnTo>
                    <a:pt x="152" y="149"/>
                  </a:lnTo>
                  <a:lnTo>
                    <a:pt x="152" y="149"/>
                  </a:lnTo>
                  <a:lnTo>
                    <a:pt x="154" y="137"/>
                  </a:lnTo>
                  <a:lnTo>
                    <a:pt x="155" y="127"/>
                  </a:lnTo>
                  <a:lnTo>
                    <a:pt x="155" y="127"/>
                  </a:lnTo>
                  <a:lnTo>
                    <a:pt x="158" y="121"/>
                  </a:lnTo>
                  <a:lnTo>
                    <a:pt x="162" y="116"/>
                  </a:lnTo>
                  <a:lnTo>
                    <a:pt x="167" y="111"/>
                  </a:lnTo>
                  <a:lnTo>
                    <a:pt x="172" y="107"/>
                  </a:lnTo>
                  <a:lnTo>
                    <a:pt x="178" y="104"/>
                  </a:lnTo>
                  <a:lnTo>
                    <a:pt x="187" y="101"/>
                  </a:lnTo>
                  <a:lnTo>
                    <a:pt x="206" y="97"/>
                  </a:lnTo>
                  <a:lnTo>
                    <a:pt x="206" y="97"/>
                  </a:lnTo>
                  <a:lnTo>
                    <a:pt x="209" y="97"/>
                  </a:lnTo>
                  <a:lnTo>
                    <a:pt x="210" y="95"/>
                  </a:lnTo>
                  <a:lnTo>
                    <a:pt x="210" y="95"/>
                  </a:lnTo>
                  <a:lnTo>
                    <a:pt x="210" y="92"/>
                  </a:lnTo>
                  <a:lnTo>
                    <a:pt x="207" y="91"/>
                  </a:lnTo>
                  <a:lnTo>
                    <a:pt x="207" y="91"/>
                  </a:lnTo>
                  <a:lnTo>
                    <a:pt x="197" y="84"/>
                  </a:lnTo>
                  <a:lnTo>
                    <a:pt x="187" y="79"/>
                  </a:lnTo>
                  <a:lnTo>
                    <a:pt x="175" y="77"/>
                  </a:lnTo>
                  <a:lnTo>
                    <a:pt x="164" y="74"/>
                  </a:lnTo>
                  <a:lnTo>
                    <a:pt x="167" y="65"/>
                  </a:lnTo>
                  <a:close/>
                  <a:moveTo>
                    <a:pt x="124" y="205"/>
                  </a:moveTo>
                  <a:lnTo>
                    <a:pt x="124" y="205"/>
                  </a:lnTo>
                  <a:lnTo>
                    <a:pt x="117" y="205"/>
                  </a:lnTo>
                  <a:lnTo>
                    <a:pt x="111" y="207"/>
                  </a:lnTo>
                  <a:lnTo>
                    <a:pt x="106" y="208"/>
                  </a:lnTo>
                  <a:lnTo>
                    <a:pt x="101" y="211"/>
                  </a:lnTo>
                  <a:lnTo>
                    <a:pt x="97" y="213"/>
                  </a:lnTo>
                  <a:lnTo>
                    <a:pt x="95" y="217"/>
                  </a:lnTo>
                  <a:lnTo>
                    <a:pt x="94" y="220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94" y="227"/>
                  </a:lnTo>
                  <a:lnTo>
                    <a:pt x="95" y="231"/>
                  </a:lnTo>
                  <a:lnTo>
                    <a:pt x="97" y="234"/>
                  </a:lnTo>
                  <a:lnTo>
                    <a:pt x="101" y="237"/>
                  </a:lnTo>
                  <a:lnTo>
                    <a:pt x="111" y="240"/>
                  </a:lnTo>
                  <a:lnTo>
                    <a:pt x="124" y="242"/>
                  </a:lnTo>
                  <a:lnTo>
                    <a:pt x="124" y="242"/>
                  </a:lnTo>
                  <a:lnTo>
                    <a:pt x="133" y="242"/>
                  </a:lnTo>
                  <a:lnTo>
                    <a:pt x="140" y="240"/>
                  </a:lnTo>
                  <a:lnTo>
                    <a:pt x="148" y="237"/>
                  </a:lnTo>
                  <a:lnTo>
                    <a:pt x="152" y="231"/>
                  </a:lnTo>
                  <a:lnTo>
                    <a:pt x="152" y="231"/>
                  </a:lnTo>
                  <a:lnTo>
                    <a:pt x="156" y="224"/>
                  </a:lnTo>
                  <a:lnTo>
                    <a:pt x="158" y="216"/>
                  </a:lnTo>
                  <a:lnTo>
                    <a:pt x="158" y="216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42" y="205"/>
                  </a:lnTo>
                  <a:lnTo>
                    <a:pt x="124" y="205"/>
                  </a:lnTo>
                  <a:lnTo>
                    <a:pt x="124" y="2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0" name="Freeform 171"/>
            <p:cNvSpPr>
              <a:spLocks noEditPoints="1"/>
            </p:cNvSpPr>
            <p:nvPr userDrawn="1"/>
          </p:nvSpPr>
          <p:spPr bwMode="auto">
            <a:xfrm>
              <a:off x="3716338" y="1755776"/>
              <a:ext cx="122237" cy="134937"/>
            </a:xfrm>
            <a:custGeom>
              <a:avLst/>
              <a:gdLst/>
              <a:ahLst/>
              <a:cxnLst>
                <a:cxn ang="0">
                  <a:pos x="115" y="169"/>
                </a:cxn>
                <a:cxn ang="0">
                  <a:pos x="129" y="176"/>
                </a:cxn>
                <a:cxn ang="0">
                  <a:pos x="138" y="188"/>
                </a:cxn>
                <a:cxn ang="0">
                  <a:pos x="142" y="207"/>
                </a:cxn>
                <a:cxn ang="0">
                  <a:pos x="148" y="227"/>
                </a:cxn>
                <a:cxn ang="0">
                  <a:pos x="163" y="231"/>
                </a:cxn>
                <a:cxn ang="0">
                  <a:pos x="194" y="227"/>
                </a:cxn>
                <a:cxn ang="0">
                  <a:pos x="209" y="226"/>
                </a:cxn>
                <a:cxn ang="0">
                  <a:pos x="223" y="230"/>
                </a:cxn>
                <a:cxn ang="0">
                  <a:pos x="231" y="237"/>
                </a:cxn>
                <a:cxn ang="0">
                  <a:pos x="231" y="243"/>
                </a:cxn>
                <a:cxn ang="0">
                  <a:pos x="221" y="250"/>
                </a:cxn>
                <a:cxn ang="0">
                  <a:pos x="174" y="255"/>
                </a:cxn>
                <a:cxn ang="0">
                  <a:pos x="149" y="253"/>
                </a:cxn>
                <a:cxn ang="0">
                  <a:pos x="129" y="240"/>
                </a:cxn>
                <a:cxn ang="0">
                  <a:pos x="122" y="210"/>
                </a:cxn>
                <a:cxn ang="0">
                  <a:pos x="118" y="189"/>
                </a:cxn>
                <a:cxn ang="0">
                  <a:pos x="110" y="182"/>
                </a:cxn>
                <a:cxn ang="0">
                  <a:pos x="96" y="182"/>
                </a:cxn>
                <a:cxn ang="0">
                  <a:pos x="68" y="195"/>
                </a:cxn>
                <a:cxn ang="0">
                  <a:pos x="36" y="227"/>
                </a:cxn>
                <a:cxn ang="0">
                  <a:pos x="19" y="249"/>
                </a:cxn>
                <a:cxn ang="0">
                  <a:pos x="12" y="252"/>
                </a:cxn>
                <a:cxn ang="0">
                  <a:pos x="0" y="244"/>
                </a:cxn>
                <a:cxn ang="0">
                  <a:pos x="0" y="234"/>
                </a:cxn>
                <a:cxn ang="0">
                  <a:pos x="12" y="216"/>
                </a:cxn>
                <a:cxn ang="0">
                  <a:pos x="42" y="188"/>
                </a:cxn>
                <a:cxn ang="0">
                  <a:pos x="106" y="126"/>
                </a:cxn>
                <a:cxn ang="0">
                  <a:pos x="129" y="98"/>
                </a:cxn>
                <a:cxn ang="0">
                  <a:pos x="129" y="94"/>
                </a:cxn>
                <a:cxn ang="0">
                  <a:pos x="125" y="94"/>
                </a:cxn>
                <a:cxn ang="0">
                  <a:pos x="99" y="101"/>
                </a:cxn>
                <a:cxn ang="0">
                  <a:pos x="60" y="116"/>
                </a:cxn>
                <a:cxn ang="0">
                  <a:pos x="39" y="124"/>
                </a:cxn>
                <a:cxn ang="0">
                  <a:pos x="32" y="121"/>
                </a:cxn>
                <a:cxn ang="0">
                  <a:pos x="22" y="105"/>
                </a:cxn>
                <a:cxn ang="0">
                  <a:pos x="23" y="91"/>
                </a:cxn>
                <a:cxn ang="0">
                  <a:pos x="29" y="84"/>
                </a:cxn>
                <a:cxn ang="0">
                  <a:pos x="31" y="85"/>
                </a:cxn>
                <a:cxn ang="0">
                  <a:pos x="38" y="98"/>
                </a:cxn>
                <a:cxn ang="0">
                  <a:pos x="54" y="97"/>
                </a:cxn>
                <a:cxn ang="0">
                  <a:pos x="102" y="84"/>
                </a:cxn>
                <a:cxn ang="0">
                  <a:pos x="129" y="75"/>
                </a:cxn>
                <a:cxn ang="0">
                  <a:pos x="135" y="72"/>
                </a:cxn>
                <a:cxn ang="0">
                  <a:pos x="152" y="82"/>
                </a:cxn>
                <a:cxn ang="0">
                  <a:pos x="163" y="95"/>
                </a:cxn>
                <a:cxn ang="0">
                  <a:pos x="163" y="100"/>
                </a:cxn>
                <a:cxn ang="0">
                  <a:pos x="154" y="105"/>
                </a:cxn>
                <a:cxn ang="0">
                  <a:pos x="136" y="120"/>
                </a:cxn>
                <a:cxn ang="0">
                  <a:pos x="84" y="176"/>
                </a:cxn>
                <a:cxn ang="0">
                  <a:pos x="109" y="169"/>
                </a:cxn>
                <a:cxn ang="0">
                  <a:pos x="74" y="0"/>
                </a:cxn>
                <a:cxn ang="0">
                  <a:pos x="97" y="16"/>
                </a:cxn>
                <a:cxn ang="0">
                  <a:pos x="119" y="22"/>
                </a:cxn>
                <a:cxn ang="0">
                  <a:pos x="147" y="23"/>
                </a:cxn>
                <a:cxn ang="0">
                  <a:pos x="160" y="37"/>
                </a:cxn>
                <a:cxn ang="0">
                  <a:pos x="157" y="48"/>
                </a:cxn>
                <a:cxn ang="0">
                  <a:pos x="147" y="50"/>
                </a:cxn>
                <a:cxn ang="0">
                  <a:pos x="118" y="49"/>
                </a:cxn>
                <a:cxn ang="0">
                  <a:pos x="74" y="50"/>
                </a:cxn>
                <a:cxn ang="0">
                  <a:pos x="113" y="37"/>
                </a:cxn>
                <a:cxn ang="0">
                  <a:pos x="76" y="16"/>
                </a:cxn>
              </a:cxnLst>
              <a:rect l="0" t="0" r="r" b="b"/>
              <a:pathLst>
                <a:path w="231" h="255">
                  <a:moveTo>
                    <a:pt x="109" y="169"/>
                  </a:moveTo>
                  <a:lnTo>
                    <a:pt x="109" y="169"/>
                  </a:lnTo>
                  <a:lnTo>
                    <a:pt x="115" y="169"/>
                  </a:lnTo>
                  <a:lnTo>
                    <a:pt x="119" y="171"/>
                  </a:lnTo>
                  <a:lnTo>
                    <a:pt x="125" y="174"/>
                  </a:lnTo>
                  <a:lnTo>
                    <a:pt x="129" y="176"/>
                  </a:lnTo>
                  <a:lnTo>
                    <a:pt x="129" y="176"/>
                  </a:lnTo>
                  <a:lnTo>
                    <a:pt x="134" y="181"/>
                  </a:lnTo>
                  <a:lnTo>
                    <a:pt x="138" y="188"/>
                  </a:lnTo>
                  <a:lnTo>
                    <a:pt x="141" y="197"/>
                  </a:lnTo>
                  <a:lnTo>
                    <a:pt x="142" y="207"/>
                  </a:lnTo>
                  <a:lnTo>
                    <a:pt x="142" y="207"/>
                  </a:lnTo>
                  <a:lnTo>
                    <a:pt x="145" y="220"/>
                  </a:lnTo>
                  <a:lnTo>
                    <a:pt x="147" y="224"/>
                  </a:lnTo>
                  <a:lnTo>
                    <a:pt x="148" y="227"/>
                  </a:lnTo>
                  <a:lnTo>
                    <a:pt x="151" y="230"/>
                  </a:lnTo>
                  <a:lnTo>
                    <a:pt x="154" y="231"/>
                  </a:lnTo>
                  <a:lnTo>
                    <a:pt x="163" y="231"/>
                  </a:lnTo>
                  <a:lnTo>
                    <a:pt x="163" y="231"/>
                  </a:lnTo>
                  <a:lnTo>
                    <a:pt x="183" y="230"/>
                  </a:lnTo>
                  <a:lnTo>
                    <a:pt x="194" y="227"/>
                  </a:lnTo>
                  <a:lnTo>
                    <a:pt x="194" y="227"/>
                  </a:lnTo>
                  <a:lnTo>
                    <a:pt x="202" y="226"/>
                  </a:lnTo>
                  <a:lnTo>
                    <a:pt x="209" y="226"/>
                  </a:lnTo>
                  <a:lnTo>
                    <a:pt x="209" y="226"/>
                  </a:lnTo>
                  <a:lnTo>
                    <a:pt x="216" y="226"/>
                  </a:lnTo>
                  <a:lnTo>
                    <a:pt x="223" y="230"/>
                  </a:lnTo>
                  <a:lnTo>
                    <a:pt x="223" y="230"/>
                  </a:lnTo>
                  <a:lnTo>
                    <a:pt x="229" y="234"/>
                  </a:lnTo>
                  <a:lnTo>
                    <a:pt x="231" y="237"/>
                  </a:lnTo>
                  <a:lnTo>
                    <a:pt x="231" y="240"/>
                  </a:lnTo>
                  <a:lnTo>
                    <a:pt x="231" y="240"/>
                  </a:lnTo>
                  <a:lnTo>
                    <a:pt x="231" y="243"/>
                  </a:lnTo>
                  <a:lnTo>
                    <a:pt x="229" y="246"/>
                  </a:lnTo>
                  <a:lnTo>
                    <a:pt x="225" y="249"/>
                  </a:lnTo>
                  <a:lnTo>
                    <a:pt x="221" y="250"/>
                  </a:lnTo>
                  <a:lnTo>
                    <a:pt x="213" y="252"/>
                  </a:lnTo>
                  <a:lnTo>
                    <a:pt x="203" y="253"/>
                  </a:lnTo>
                  <a:lnTo>
                    <a:pt x="174" y="255"/>
                  </a:lnTo>
                  <a:lnTo>
                    <a:pt x="174" y="255"/>
                  </a:lnTo>
                  <a:lnTo>
                    <a:pt x="161" y="255"/>
                  </a:lnTo>
                  <a:lnTo>
                    <a:pt x="149" y="253"/>
                  </a:lnTo>
                  <a:lnTo>
                    <a:pt x="141" y="250"/>
                  </a:lnTo>
                  <a:lnTo>
                    <a:pt x="135" y="246"/>
                  </a:lnTo>
                  <a:lnTo>
                    <a:pt x="129" y="240"/>
                  </a:lnTo>
                  <a:lnTo>
                    <a:pt x="126" y="233"/>
                  </a:lnTo>
                  <a:lnTo>
                    <a:pt x="125" y="223"/>
                  </a:lnTo>
                  <a:lnTo>
                    <a:pt x="122" y="210"/>
                  </a:lnTo>
                  <a:lnTo>
                    <a:pt x="122" y="210"/>
                  </a:lnTo>
                  <a:lnTo>
                    <a:pt x="119" y="195"/>
                  </a:lnTo>
                  <a:lnTo>
                    <a:pt x="118" y="189"/>
                  </a:lnTo>
                  <a:lnTo>
                    <a:pt x="116" y="187"/>
                  </a:lnTo>
                  <a:lnTo>
                    <a:pt x="113" y="184"/>
                  </a:lnTo>
                  <a:lnTo>
                    <a:pt x="110" y="182"/>
                  </a:lnTo>
                  <a:lnTo>
                    <a:pt x="103" y="181"/>
                  </a:lnTo>
                  <a:lnTo>
                    <a:pt x="103" y="181"/>
                  </a:lnTo>
                  <a:lnTo>
                    <a:pt x="96" y="182"/>
                  </a:lnTo>
                  <a:lnTo>
                    <a:pt x="87" y="185"/>
                  </a:lnTo>
                  <a:lnTo>
                    <a:pt x="77" y="189"/>
                  </a:lnTo>
                  <a:lnTo>
                    <a:pt x="68" y="195"/>
                  </a:lnTo>
                  <a:lnTo>
                    <a:pt x="58" y="204"/>
                  </a:lnTo>
                  <a:lnTo>
                    <a:pt x="48" y="214"/>
                  </a:lnTo>
                  <a:lnTo>
                    <a:pt x="36" y="227"/>
                  </a:lnTo>
                  <a:lnTo>
                    <a:pt x="25" y="240"/>
                  </a:lnTo>
                  <a:lnTo>
                    <a:pt x="25" y="240"/>
                  </a:lnTo>
                  <a:lnTo>
                    <a:pt x="19" y="249"/>
                  </a:lnTo>
                  <a:lnTo>
                    <a:pt x="15" y="252"/>
                  </a:lnTo>
                  <a:lnTo>
                    <a:pt x="12" y="252"/>
                  </a:lnTo>
                  <a:lnTo>
                    <a:pt x="12" y="252"/>
                  </a:lnTo>
                  <a:lnTo>
                    <a:pt x="7" y="252"/>
                  </a:lnTo>
                  <a:lnTo>
                    <a:pt x="3" y="249"/>
                  </a:lnTo>
                  <a:lnTo>
                    <a:pt x="0" y="244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0" y="234"/>
                  </a:lnTo>
                  <a:lnTo>
                    <a:pt x="2" y="227"/>
                  </a:lnTo>
                  <a:lnTo>
                    <a:pt x="6" y="221"/>
                  </a:lnTo>
                  <a:lnTo>
                    <a:pt x="12" y="216"/>
                  </a:lnTo>
                  <a:lnTo>
                    <a:pt x="12" y="216"/>
                  </a:lnTo>
                  <a:lnTo>
                    <a:pt x="23" y="205"/>
                  </a:lnTo>
                  <a:lnTo>
                    <a:pt x="42" y="188"/>
                  </a:lnTo>
                  <a:lnTo>
                    <a:pt x="42" y="188"/>
                  </a:lnTo>
                  <a:lnTo>
                    <a:pt x="84" y="147"/>
                  </a:lnTo>
                  <a:lnTo>
                    <a:pt x="106" y="126"/>
                  </a:lnTo>
                  <a:lnTo>
                    <a:pt x="128" y="101"/>
                  </a:lnTo>
                  <a:lnTo>
                    <a:pt x="128" y="101"/>
                  </a:lnTo>
                  <a:lnTo>
                    <a:pt x="129" y="98"/>
                  </a:lnTo>
                  <a:lnTo>
                    <a:pt x="129" y="97"/>
                  </a:lnTo>
                  <a:lnTo>
                    <a:pt x="129" y="97"/>
                  </a:lnTo>
                  <a:lnTo>
                    <a:pt x="129" y="94"/>
                  </a:lnTo>
                  <a:lnTo>
                    <a:pt x="126" y="94"/>
                  </a:lnTo>
                  <a:lnTo>
                    <a:pt x="126" y="94"/>
                  </a:lnTo>
                  <a:lnTo>
                    <a:pt x="125" y="94"/>
                  </a:lnTo>
                  <a:lnTo>
                    <a:pt x="125" y="94"/>
                  </a:lnTo>
                  <a:lnTo>
                    <a:pt x="115" y="97"/>
                  </a:lnTo>
                  <a:lnTo>
                    <a:pt x="99" y="101"/>
                  </a:lnTo>
                  <a:lnTo>
                    <a:pt x="80" y="107"/>
                  </a:lnTo>
                  <a:lnTo>
                    <a:pt x="60" y="116"/>
                  </a:lnTo>
                  <a:lnTo>
                    <a:pt x="60" y="116"/>
                  </a:lnTo>
                  <a:lnTo>
                    <a:pt x="48" y="121"/>
                  </a:lnTo>
                  <a:lnTo>
                    <a:pt x="44" y="123"/>
                  </a:lnTo>
                  <a:lnTo>
                    <a:pt x="39" y="124"/>
                  </a:lnTo>
                  <a:lnTo>
                    <a:pt x="39" y="124"/>
                  </a:lnTo>
                  <a:lnTo>
                    <a:pt x="36" y="123"/>
                  </a:lnTo>
                  <a:lnTo>
                    <a:pt x="32" y="121"/>
                  </a:lnTo>
                  <a:lnTo>
                    <a:pt x="26" y="114"/>
                  </a:lnTo>
                  <a:lnTo>
                    <a:pt x="26" y="114"/>
                  </a:lnTo>
                  <a:lnTo>
                    <a:pt x="22" y="105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3" y="9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9" y="84"/>
                  </a:lnTo>
                  <a:lnTo>
                    <a:pt x="29" y="84"/>
                  </a:lnTo>
                  <a:lnTo>
                    <a:pt x="31" y="85"/>
                  </a:lnTo>
                  <a:lnTo>
                    <a:pt x="31" y="85"/>
                  </a:lnTo>
                  <a:lnTo>
                    <a:pt x="33" y="92"/>
                  </a:lnTo>
                  <a:lnTo>
                    <a:pt x="35" y="97"/>
                  </a:lnTo>
                  <a:lnTo>
                    <a:pt x="38" y="98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54" y="97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102" y="84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9" y="75"/>
                  </a:lnTo>
                  <a:lnTo>
                    <a:pt x="132" y="74"/>
                  </a:lnTo>
                  <a:lnTo>
                    <a:pt x="135" y="72"/>
                  </a:lnTo>
                  <a:lnTo>
                    <a:pt x="135" y="72"/>
                  </a:lnTo>
                  <a:lnTo>
                    <a:pt x="138" y="74"/>
                  </a:lnTo>
                  <a:lnTo>
                    <a:pt x="142" y="75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61" y="91"/>
                  </a:lnTo>
                  <a:lnTo>
                    <a:pt x="163" y="95"/>
                  </a:lnTo>
                  <a:lnTo>
                    <a:pt x="163" y="98"/>
                  </a:lnTo>
                  <a:lnTo>
                    <a:pt x="163" y="98"/>
                  </a:lnTo>
                  <a:lnTo>
                    <a:pt x="163" y="100"/>
                  </a:lnTo>
                  <a:lnTo>
                    <a:pt x="161" y="103"/>
                  </a:lnTo>
                  <a:lnTo>
                    <a:pt x="154" y="105"/>
                  </a:lnTo>
                  <a:lnTo>
                    <a:pt x="154" y="105"/>
                  </a:lnTo>
                  <a:lnTo>
                    <a:pt x="147" y="111"/>
                  </a:lnTo>
                  <a:lnTo>
                    <a:pt x="136" y="120"/>
                  </a:lnTo>
                  <a:lnTo>
                    <a:pt x="136" y="120"/>
                  </a:lnTo>
                  <a:lnTo>
                    <a:pt x="73" y="182"/>
                  </a:lnTo>
                  <a:lnTo>
                    <a:pt x="73" y="182"/>
                  </a:lnTo>
                  <a:lnTo>
                    <a:pt x="84" y="176"/>
                  </a:lnTo>
                  <a:lnTo>
                    <a:pt x="93" y="172"/>
                  </a:lnTo>
                  <a:lnTo>
                    <a:pt x="100" y="169"/>
                  </a:lnTo>
                  <a:lnTo>
                    <a:pt x="109" y="169"/>
                  </a:lnTo>
                  <a:lnTo>
                    <a:pt x="109" y="169"/>
                  </a:lnTo>
                  <a:close/>
                  <a:moveTo>
                    <a:pt x="74" y="0"/>
                  </a:moveTo>
                  <a:lnTo>
                    <a:pt x="74" y="0"/>
                  </a:lnTo>
                  <a:lnTo>
                    <a:pt x="83" y="7"/>
                  </a:lnTo>
                  <a:lnTo>
                    <a:pt x="90" y="13"/>
                  </a:lnTo>
                  <a:lnTo>
                    <a:pt x="97" y="16"/>
                  </a:lnTo>
                  <a:lnTo>
                    <a:pt x="106" y="19"/>
                  </a:lnTo>
                  <a:lnTo>
                    <a:pt x="106" y="19"/>
                  </a:lnTo>
                  <a:lnTo>
                    <a:pt x="119" y="22"/>
                  </a:lnTo>
                  <a:lnTo>
                    <a:pt x="136" y="22"/>
                  </a:lnTo>
                  <a:lnTo>
                    <a:pt x="136" y="22"/>
                  </a:lnTo>
                  <a:lnTo>
                    <a:pt x="147" y="23"/>
                  </a:lnTo>
                  <a:lnTo>
                    <a:pt x="154" y="27"/>
                  </a:lnTo>
                  <a:lnTo>
                    <a:pt x="158" y="32"/>
                  </a:lnTo>
                  <a:lnTo>
                    <a:pt x="160" y="37"/>
                  </a:lnTo>
                  <a:lnTo>
                    <a:pt x="160" y="37"/>
                  </a:lnTo>
                  <a:lnTo>
                    <a:pt x="158" y="43"/>
                  </a:lnTo>
                  <a:lnTo>
                    <a:pt x="157" y="48"/>
                  </a:lnTo>
                  <a:lnTo>
                    <a:pt x="152" y="49"/>
                  </a:lnTo>
                  <a:lnTo>
                    <a:pt x="147" y="50"/>
                  </a:lnTo>
                  <a:lnTo>
                    <a:pt x="147" y="50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18" y="49"/>
                  </a:lnTo>
                  <a:lnTo>
                    <a:pt x="107" y="50"/>
                  </a:lnTo>
                  <a:lnTo>
                    <a:pt x="77" y="58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113" y="37"/>
                  </a:lnTo>
                  <a:lnTo>
                    <a:pt x="113" y="37"/>
                  </a:lnTo>
                  <a:lnTo>
                    <a:pt x="97" y="33"/>
                  </a:lnTo>
                  <a:lnTo>
                    <a:pt x="86" y="26"/>
                  </a:lnTo>
                  <a:lnTo>
                    <a:pt x="76" y="16"/>
                  </a:lnTo>
                  <a:lnTo>
                    <a:pt x="67" y="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1" name="Freeform 172"/>
            <p:cNvSpPr>
              <a:spLocks noEditPoints="1"/>
            </p:cNvSpPr>
            <p:nvPr userDrawn="1"/>
          </p:nvSpPr>
          <p:spPr bwMode="auto">
            <a:xfrm>
              <a:off x="3862388" y="1763713"/>
              <a:ext cx="106362" cy="128588"/>
            </a:xfrm>
            <a:custGeom>
              <a:avLst/>
              <a:gdLst/>
              <a:ahLst/>
              <a:cxnLst>
                <a:cxn ang="0">
                  <a:pos x="89" y="110"/>
                </a:cxn>
                <a:cxn ang="0">
                  <a:pos x="125" y="104"/>
                </a:cxn>
                <a:cxn ang="0">
                  <a:pos x="168" y="113"/>
                </a:cxn>
                <a:cxn ang="0">
                  <a:pos x="199" y="155"/>
                </a:cxn>
                <a:cxn ang="0">
                  <a:pos x="197" y="187"/>
                </a:cxn>
                <a:cxn ang="0">
                  <a:pos x="184" y="213"/>
                </a:cxn>
                <a:cxn ang="0">
                  <a:pos x="141" y="237"/>
                </a:cxn>
                <a:cxn ang="0">
                  <a:pos x="87" y="242"/>
                </a:cxn>
                <a:cxn ang="0">
                  <a:pos x="52" y="229"/>
                </a:cxn>
                <a:cxn ang="0">
                  <a:pos x="45" y="208"/>
                </a:cxn>
                <a:cxn ang="0">
                  <a:pos x="54" y="188"/>
                </a:cxn>
                <a:cxn ang="0">
                  <a:pos x="78" y="179"/>
                </a:cxn>
                <a:cxn ang="0">
                  <a:pos x="103" y="185"/>
                </a:cxn>
                <a:cxn ang="0">
                  <a:pos x="128" y="211"/>
                </a:cxn>
                <a:cxn ang="0">
                  <a:pos x="149" y="213"/>
                </a:cxn>
                <a:cxn ang="0">
                  <a:pos x="171" y="187"/>
                </a:cxn>
                <a:cxn ang="0">
                  <a:pos x="174" y="155"/>
                </a:cxn>
                <a:cxn ang="0">
                  <a:pos x="152" y="124"/>
                </a:cxn>
                <a:cxn ang="0">
                  <a:pos x="118" y="119"/>
                </a:cxn>
                <a:cxn ang="0">
                  <a:pos x="57" y="140"/>
                </a:cxn>
                <a:cxn ang="0">
                  <a:pos x="23" y="174"/>
                </a:cxn>
                <a:cxn ang="0">
                  <a:pos x="10" y="182"/>
                </a:cxn>
                <a:cxn ang="0">
                  <a:pos x="0" y="175"/>
                </a:cxn>
                <a:cxn ang="0">
                  <a:pos x="2" y="159"/>
                </a:cxn>
                <a:cxn ang="0">
                  <a:pos x="23" y="137"/>
                </a:cxn>
                <a:cxn ang="0">
                  <a:pos x="120" y="27"/>
                </a:cxn>
                <a:cxn ang="0">
                  <a:pos x="120" y="23"/>
                </a:cxn>
                <a:cxn ang="0">
                  <a:pos x="90" y="29"/>
                </a:cxn>
                <a:cxn ang="0">
                  <a:pos x="54" y="45"/>
                </a:cxn>
                <a:cxn ang="0">
                  <a:pos x="41" y="46"/>
                </a:cxn>
                <a:cxn ang="0">
                  <a:pos x="28" y="35"/>
                </a:cxn>
                <a:cxn ang="0">
                  <a:pos x="22" y="13"/>
                </a:cxn>
                <a:cxn ang="0">
                  <a:pos x="26" y="11"/>
                </a:cxn>
                <a:cxn ang="0">
                  <a:pos x="36" y="20"/>
                </a:cxn>
                <a:cxn ang="0">
                  <a:pos x="55" y="20"/>
                </a:cxn>
                <a:cxn ang="0">
                  <a:pos x="113" y="7"/>
                </a:cxn>
                <a:cxn ang="0">
                  <a:pos x="126" y="0"/>
                </a:cxn>
                <a:cxn ang="0">
                  <a:pos x="136" y="1"/>
                </a:cxn>
                <a:cxn ang="0">
                  <a:pos x="157" y="20"/>
                </a:cxn>
                <a:cxn ang="0">
                  <a:pos x="151" y="30"/>
                </a:cxn>
                <a:cxn ang="0">
                  <a:pos x="129" y="49"/>
                </a:cxn>
                <a:cxn ang="0">
                  <a:pos x="51" y="132"/>
                </a:cxn>
                <a:cxn ang="0">
                  <a:pos x="62" y="197"/>
                </a:cxn>
                <a:cxn ang="0">
                  <a:pos x="58" y="211"/>
                </a:cxn>
                <a:cxn ang="0">
                  <a:pos x="78" y="226"/>
                </a:cxn>
                <a:cxn ang="0">
                  <a:pos x="113" y="224"/>
                </a:cxn>
                <a:cxn ang="0">
                  <a:pos x="102" y="205"/>
                </a:cxn>
                <a:cxn ang="0">
                  <a:pos x="81" y="194"/>
                </a:cxn>
              </a:cxnLst>
              <a:rect l="0" t="0" r="r" b="b"/>
              <a:pathLst>
                <a:path w="200" h="243">
                  <a:moveTo>
                    <a:pt x="51" y="132"/>
                  </a:moveTo>
                  <a:lnTo>
                    <a:pt x="51" y="132"/>
                  </a:lnTo>
                  <a:lnTo>
                    <a:pt x="70" y="119"/>
                  </a:lnTo>
                  <a:lnTo>
                    <a:pt x="89" y="110"/>
                  </a:lnTo>
                  <a:lnTo>
                    <a:pt x="97" y="107"/>
                  </a:lnTo>
                  <a:lnTo>
                    <a:pt x="106" y="106"/>
                  </a:lnTo>
                  <a:lnTo>
                    <a:pt x="116" y="104"/>
                  </a:lnTo>
                  <a:lnTo>
                    <a:pt x="125" y="104"/>
                  </a:lnTo>
                  <a:lnTo>
                    <a:pt x="125" y="104"/>
                  </a:lnTo>
                  <a:lnTo>
                    <a:pt x="141" y="104"/>
                  </a:lnTo>
                  <a:lnTo>
                    <a:pt x="155" y="108"/>
                  </a:lnTo>
                  <a:lnTo>
                    <a:pt x="168" y="113"/>
                  </a:lnTo>
                  <a:lnTo>
                    <a:pt x="180" y="121"/>
                  </a:lnTo>
                  <a:lnTo>
                    <a:pt x="189" y="130"/>
                  </a:lnTo>
                  <a:lnTo>
                    <a:pt x="194" y="142"/>
                  </a:lnTo>
                  <a:lnTo>
                    <a:pt x="199" y="155"/>
                  </a:lnTo>
                  <a:lnTo>
                    <a:pt x="200" y="171"/>
                  </a:lnTo>
                  <a:lnTo>
                    <a:pt x="200" y="171"/>
                  </a:lnTo>
                  <a:lnTo>
                    <a:pt x="199" y="179"/>
                  </a:lnTo>
                  <a:lnTo>
                    <a:pt x="197" y="187"/>
                  </a:lnTo>
                  <a:lnTo>
                    <a:pt x="196" y="194"/>
                  </a:lnTo>
                  <a:lnTo>
                    <a:pt x="193" y="201"/>
                  </a:lnTo>
                  <a:lnTo>
                    <a:pt x="189" y="207"/>
                  </a:lnTo>
                  <a:lnTo>
                    <a:pt x="184" y="213"/>
                  </a:lnTo>
                  <a:lnTo>
                    <a:pt x="178" y="218"/>
                  </a:lnTo>
                  <a:lnTo>
                    <a:pt x="173" y="223"/>
                  </a:lnTo>
                  <a:lnTo>
                    <a:pt x="158" y="231"/>
                  </a:lnTo>
                  <a:lnTo>
                    <a:pt x="141" y="237"/>
                  </a:lnTo>
                  <a:lnTo>
                    <a:pt x="122" y="242"/>
                  </a:lnTo>
                  <a:lnTo>
                    <a:pt x="100" y="243"/>
                  </a:lnTo>
                  <a:lnTo>
                    <a:pt x="100" y="243"/>
                  </a:lnTo>
                  <a:lnTo>
                    <a:pt x="87" y="242"/>
                  </a:lnTo>
                  <a:lnTo>
                    <a:pt x="75" y="240"/>
                  </a:lnTo>
                  <a:lnTo>
                    <a:pt x="67" y="237"/>
                  </a:lnTo>
                  <a:lnTo>
                    <a:pt x="58" y="233"/>
                  </a:lnTo>
                  <a:lnTo>
                    <a:pt x="52" y="229"/>
                  </a:lnTo>
                  <a:lnTo>
                    <a:pt x="48" y="223"/>
                  </a:lnTo>
                  <a:lnTo>
                    <a:pt x="45" y="216"/>
                  </a:lnTo>
                  <a:lnTo>
                    <a:pt x="45" y="208"/>
                  </a:lnTo>
                  <a:lnTo>
                    <a:pt x="45" y="208"/>
                  </a:lnTo>
                  <a:lnTo>
                    <a:pt x="45" y="203"/>
                  </a:lnTo>
                  <a:lnTo>
                    <a:pt x="46" y="197"/>
                  </a:lnTo>
                  <a:lnTo>
                    <a:pt x="49" y="192"/>
                  </a:lnTo>
                  <a:lnTo>
                    <a:pt x="54" y="188"/>
                  </a:lnTo>
                  <a:lnTo>
                    <a:pt x="58" y="184"/>
                  </a:lnTo>
                  <a:lnTo>
                    <a:pt x="64" y="182"/>
                  </a:lnTo>
                  <a:lnTo>
                    <a:pt x="71" y="179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87" y="179"/>
                  </a:lnTo>
                  <a:lnTo>
                    <a:pt x="96" y="182"/>
                  </a:lnTo>
                  <a:lnTo>
                    <a:pt x="103" y="185"/>
                  </a:lnTo>
                  <a:lnTo>
                    <a:pt x="110" y="190"/>
                  </a:lnTo>
                  <a:lnTo>
                    <a:pt x="118" y="195"/>
                  </a:lnTo>
                  <a:lnTo>
                    <a:pt x="123" y="203"/>
                  </a:lnTo>
                  <a:lnTo>
                    <a:pt x="128" y="211"/>
                  </a:lnTo>
                  <a:lnTo>
                    <a:pt x="133" y="220"/>
                  </a:lnTo>
                  <a:lnTo>
                    <a:pt x="133" y="220"/>
                  </a:lnTo>
                  <a:lnTo>
                    <a:pt x="141" y="217"/>
                  </a:lnTo>
                  <a:lnTo>
                    <a:pt x="149" y="213"/>
                  </a:lnTo>
                  <a:lnTo>
                    <a:pt x="157" y="208"/>
                  </a:lnTo>
                  <a:lnTo>
                    <a:pt x="162" y="203"/>
                  </a:lnTo>
                  <a:lnTo>
                    <a:pt x="168" y="195"/>
                  </a:lnTo>
                  <a:lnTo>
                    <a:pt x="171" y="187"/>
                  </a:lnTo>
                  <a:lnTo>
                    <a:pt x="174" y="176"/>
                  </a:lnTo>
                  <a:lnTo>
                    <a:pt x="174" y="166"/>
                  </a:lnTo>
                  <a:lnTo>
                    <a:pt x="174" y="166"/>
                  </a:lnTo>
                  <a:lnTo>
                    <a:pt x="174" y="155"/>
                  </a:lnTo>
                  <a:lnTo>
                    <a:pt x="171" y="145"/>
                  </a:lnTo>
                  <a:lnTo>
                    <a:pt x="167" y="137"/>
                  </a:lnTo>
                  <a:lnTo>
                    <a:pt x="160" y="130"/>
                  </a:lnTo>
                  <a:lnTo>
                    <a:pt x="152" y="124"/>
                  </a:lnTo>
                  <a:lnTo>
                    <a:pt x="142" y="121"/>
                  </a:lnTo>
                  <a:lnTo>
                    <a:pt x="131" y="119"/>
                  </a:lnTo>
                  <a:lnTo>
                    <a:pt x="118" y="119"/>
                  </a:lnTo>
                  <a:lnTo>
                    <a:pt x="118" y="119"/>
                  </a:lnTo>
                  <a:lnTo>
                    <a:pt x="104" y="120"/>
                  </a:lnTo>
                  <a:lnTo>
                    <a:pt x="90" y="123"/>
                  </a:lnTo>
                  <a:lnTo>
                    <a:pt x="74" y="13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48" y="148"/>
                  </a:lnTo>
                  <a:lnTo>
                    <a:pt x="39" y="156"/>
                  </a:lnTo>
                  <a:lnTo>
                    <a:pt x="23" y="174"/>
                  </a:lnTo>
                  <a:lnTo>
                    <a:pt x="23" y="174"/>
                  </a:lnTo>
                  <a:lnTo>
                    <a:pt x="17" y="179"/>
                  </a:lnTo>
                  <a:lnTo>
                    <a:pt x="15" y="182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6" y="182"/>
                  </a:lnTo>
                  <a:lnTo>
                    <a:pt x="3" y="179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3"/>
                  </a:lnTo>
                  <a:lnTo>
                    <a:pt x="2" y="159"/>
                  </a:lnTo>
                  <a:lnTo>
                    <a:pt x="4" y="155"/>
                  </a:lnTo>
                  <a:lnTo>
                    <a:pt x="9" y="150"/>
                  </a:lnTo>
                  <a:lnTo>
                    <a:pt x="9" y="150"/>
                  </a:lnTo>
                  <a:lnTo>
                    <a:pt x="23" y="137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74" y="84"/>
                  </a:lnTo>
                  <a:lnTo>
                    <a:pt x="120" y="27"/>
                  </a:lnTo>
                  <a:lnTo>
                    <a:pt x="120" y="27"/>
                  </a:lnTo>
                  <a:lnTo>
                    <a:pt x="122" y="24"/>
                  </a:lnTo>
                  <a:lnTo>
                    <a:pt x="122" y="24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16" y="23"/>
                  </a:lnTo>
                  <a:lnTo>
                    <a:pt x="116" y="23"/>
                  </a:lnTo>
                  <a:lnTo>
                    <a:pt x="90" y="2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49" y="46"/>
                  </a:lnTo>
                  <a:lnTo>
                    <a:pt x="45" y="46"/>
                  </a:lnTo>
                  <a:lnTo>
                    <a:pt x="45" y="46"/>
                  </a:lnTo>
                  <a:lnTo>
                    <a:pt x="41" y="46"/>
                  </a:lnTo>
                  <a:lnTo>
                    <a:pt x="36" y="43"/>
                  </a:lnTo>
                  <a:lnTo>
                    <a:pt x="32" y="40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3" y="26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2" y="13"/>
                  </a:lnTo>
                  <a:lnTo>
                    <a:pt x="23" y="11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6" y="11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32" y="17"/>
                  </a:lnTo>
                  <a:lnTo>
                    <a:pt x="36" y="20"/>
                  </a:lnTo>
                  <a:lnTo>
                    <a:pt x="41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55" y="20"/>
                  </a:lnTo>
                  <a:lnTo>
                    <a:pt x="70" y="17"/>
                  </a:lnTo>
                  <a:lnTo>
                    <a:pt x="70" y="17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8" y="6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26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3" y="0"/>
                  </a:lnTo>
                  <a:lnTo>
                    <a:pt x="136" y="1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54" y="16"/>
                  </a:lnTo>
                  <a:lnTo>
                    <a:pt x="157" y="20"/>
                  </a:lnTo>
                  <a:lnTo>
                    <a:pt x="157" y="23"/>
                  </a:lnTo>
                  <a:lnTo>
                    <a:pt x="157" y="23"/>
                  </a:lnTo>
                  <a:lnTo>
                    <a:pt x="155" y="27"/>
                  </a:lnTo>
                  <a:lnTo>
                    <a:pt x="151" y="30"/>
                  </a:lnTo>
                  <a:lnTo>
                    <a:pt x="151" y="30"/>
                  </a:lnTo>
                  <a:lnTo>
                    <a:pt x="141" y="37"/>
                  </a:lnTo>
                  <a:lnTo>
                    <a:pt x="129" y="49"/>
                  </a:lnTo>
                  <a:lnTo>
                    <a:pt x="129" y="49"/>
                  </a:lnTo>
                  <a:lnTo>
                    <a:pt x="68" y="114"/>
                  </a:lnTo>
                  <a:lnTo>
                    <a:pt x="68" y="114"/>
                  </a:lnTo>
                  <a:lnTo>
                    <a:pt x="51" y="130"/>
                  </a:lnTo>
                  <a:lnTo>
                    <a:pt x="51" y="132"/>
                  </a:lnTo>
                  <a:close/>
                  <a:moveTo>
                    <a:pt x="75" y="192"/>
                  </a:moveTo>
                  <a:lnTo>
                    <a:pt x="75" y="192"/>
                  </a:lnTo>
                  <a:lnTo>
                    <a:pt x="68" y="194"/>
                  </a:lnTo>
                  <a:lnTo>
                    <a:pt x="62" y="197"/>
                  </a:lnTo>
                  <a:lnTo>
                    <a:pt x="58" y="201"/>
                  </a:lnTo>
                  <a:lnTo>
                    <a:pt x="58" y="207"/>
                  </a:lnTo>
                  <a:lnTo>
                    <a:pt x="58" y="207"/>
                  </a:lnTo>
                  <a:lnTo>
                    <a:pt x="58" y="211"/>
                  </a:lnTo>
                  <a:lnTo>
                    <a:pt x="60" y="216"/>
                  </a:lnTo>
                  <a:lnTo>
                    <a:pt x="64" y="218"/>
                  </a:lnTo>
                  <a:lnTo>
                    <a:pt x="68" y="221"/>
                  </a:lnTo>
                  <a:lnTo>
                    <a:pt x="78" y="226"/>
                  </a:lnTo>
                  <a:lnTo>
                    <a:pt x="91" y="227"/>
                  </a:lnTo>
                  <a:lnTo>
                    <a:pt x="91" y="227"/>
                  </a:lnTo>
                  <a:lnTo>
                    <a:pt x="102" y="226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0" y="217"/>
                  </a:lnTo>
                  <a:lnTo>
                    <a:pt x="106" y="210"/>
                  </a:lnTo>
                  <a:lnTo>
                    <a:pt x="102" y="205"/>
                  </a:lnTo>
                  <a:lnTo>
                    <a:pt x="97" y="201"/>
                  </a:lnTo>
                  <a:lnTo>
                    <a:pt x="91" y="197"/>
                  </a:lnTo>
                  <a:lnTo>
                    <a:pt x="87" y="195"/>
                  </a:lnTo>
                  <a:lnTo>
                    <a:pt x="81" y="194"/>
                  </a:lnTo>
                  <a:lnTo>
                    <a:pt x="75" y="192"/>
                  </a:lnTo>
                  <a:lnTo>
                    <a:pt x="75" y="19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2" name="Freeform 173"/>
            <p:cNvSpPr>
              <a:spLocks/>
            </p:cNvSpPr>
            <p:nvPr userDrawn="1"/>
          </p:nvSpPr>
          <p:spPr bwMode="auto">
            <a:xfrm>
              <a:off x="4010025" y="1758951"/>
              <a:ext cx="106363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8"/>
                </a:cxn>
                <a:cxn ang="0">
                  <a:pos x="82" y="109"/>
                </a:cxn>
                <a:cxn ang="0">
                  <a:pos x="120" y="74"/>
                </a:cxn>
                <a:cxn ang="0">
                  <a:pos x="158" y="36"/>
                </a:cxn>
                <a:cxn ang="0">
                  <a:pos x="163" y="28"/>
                </a:cxn>
                <a:cxn ang="0">
                  <a:pos x="165" y="22"/>
                </a:cxn>
                <a:cxn ang="0">
                  <a:pos x="163" y="16"/>
                </a:cxn>
                <a:cxn ang="0">
                  <a:pos x="152" y="4"/>
                </a:cxn>
                <a:cxn ang="0">
                  <a:pos x="150" y="3"/>
                </a:cxn>
                <a:cxn ang="0">
                  <a:pos x="156" y="0"/>
                </a:cxn>
                <a:cxn ang="0">
                  <a:pos x="162" y="0"/>
                </a:cxn>
                <a:cxn ang="0">
                  <a:pos x="176" y="6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1" y="32"/>
                </a:cxn>
                <a:cxn ang="0">
                  <a:pos x="201" y="33"/>
                </a:cxn>
                <a:cxn ang="0">
                  <a:pos x="192" y="39"/>
                </a:cxn>
                <a:cxn ang="0">
                  <a:pos x="187" y="44"/>
                </a:cxn>
                <a:cxn ang="0">
                  <a:pos x="179" y="51"/>
                </a:cxn>
                <a:cxn ang="0">
                  <a:pos x="136" y="93"/>
                </a:cxn>
                <a:cxn ang="0">
                  <a:pos x="147" y="104"/>
                </a:cxn>
                <a:cxn ang="0">
                  <a:pos x="150" y="109"/>
                </a:cxn>
                <a:cxn ang="0">
                  <a:pos x="152" y="116"/>
                </a:cxn>
                <a:cxn ang="0">
                  <a:pos x="150" y="136"/>
                </a:cxn>
                <a:cxn ang="0">
                  <a:pos x="150" y="235"/>
                </a:cxn>
                <a:cxn ang="0">
                  <a:pos x="149" y="249"/>
                </a:cxn>
                <a:cxn ang="0">
                  <a:pos x="139" y="254"/>
                </a:cxn>
                <a:cxn ang="0">
                  <a:pos x="133" y="252"/>
                </a:cxn>
                <a:cxn ang="0">
                  <a:pos x="129" y="248"/>
                </a:cxn>
                <a:cxn ang="0">
                  <a:pos x="123" y="227"/>
                </a:cxn>
                <a:cxn ang="0">
                  <a:pos x="123" y="217"/>
                </a:cxn>
                <a:cxn ang="0">
                  <a:pos x="124" y="207"/>
                </a:cxn>
                <a:cxn ang="0">
                  <a:pos x="126" y="167"/>
                </a:cxn>
                <a:cxn ang="0">
                  <a:pos x="126" y="128"/>
                </a:cxn>
                <a:cxn ang="0">
                  <a:pos x="126" y="112"/>
                </a:cxn>
                <a:cxn ang="0">
                  <a:pos x="123" y="101"/>
                </a:cxn>
                <a:cxn ang="0">
                  <a:pos x="65" y="142"/>
                </a:cxn>
                <a:cxn ang="0">
                  <a:pos x="2" y="172"/>
                </a:cxn>
              </a:cxnLst>
              <a:rect l="0" t="0" r="r" b="b"/>
              <a:pathLst>
                <a:path w="201" h="254">
                  <a:moveTo>
                    <a:pt x="0" y="165"/>
                  </a:moveTo>
                  <a:lnTo>
                    <a:pt x="0" y="165"/>
                  </a:lnTo>
                  <a:lnTo>
                    <a:pt x="20" y="152"/>
                  </a:lnTo>
                  <a:lnTo>
                    <a:pt x="42" y="138"/>
                  </a:lnTo>
                  <a:lnTo>
                    <a:pt x="62" y="123"/>
                  </a:lnTo>
                  <a:lnTo>
                    <a:pt x="82" y="109"/>
                  </a:lnTo>
                  <a:lnTo>
                    <a:pt x="101" y="91"/>
                  </a:lnTo>
                  <a:lnTo>
                    <a:pt x="120" y="74"/>
                  </a:lnTo>
                  <a:lnTo>
                    <a:pt x="139" y="57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63" y="28"/>
                  </a:lnTo>
                  <a:lnTo>
                    <a:pt x="165" y="22"/>
                  </a:lnTo>
                  <a:lnTo>
                    <a:pt x="165" y="22"/>
                  </a:lnTo>
                  <a:lnTo>
                    <a:pt x="165" y="19"/>
                  </a:lnTo>
                  <a:lnTo>
                    <a:pt x="163" y="16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0" y="3"/>
                  </a:lnTo>
                  <a:lnTo>
                    <a:pt x="150" y="3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9" y="3"/>
                  </a:lnTo>
                  <a:lnTo>
                    <a:pt x="176" y="6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1" y="16"/>
                  </a:lnTo>
                  <a:lnTo>
                    <a:pt x="197" y="22"/>
                  </a:lnTo>
                  <a:lnTo>
                    <a:pt x="200" y="26"/>
                  </a:lnTo>
                  <a:lnTo>
                    <a:pt x="201" y="32"/>
                  </a:lnTo>
                  <a:lnTo>
                    <a:pt x="201" y="32"/>
                  </a:lnTo>
                  <a:lnTo>
                    <a:pt x="201" y="33"/>
                  </a:lnTo>
                  <a:lnTo>
                    <a:pt x="200" y="36"/>
                  </a:lnTo>
                  <a:lnTo>
                    <a:pt x="192" y="39"/>
                  </a:lnTo>
                  <a:lnTo>
                    <a:pt x="192" y="39"/>
                  </a:lnTo>
                  <a:lnTo>
                    <a:pt x="187" y="44"/>
                  </a:lnTo>
                  <a:lnTo>
                    <a:pt x="179" y="51"/>
                  </a:lnTo>
                  <a:lnTo>
                    <a:pt x="179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2" y="99"/>
                  </a:lnTo>
                  <a:lnTo>
                    <a:pt x="147" y="104"/>
                  </a:lnTo>
                  <a:lnTo>
                    <a:pt x="147" y="104"/>
                  </a:lnTo>
                  <a:lnTo>
                    <a:pt x="150" y="109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0" y="136"/>
                  </a:lnTo>
                  <a:lnTo>
                    <a:pt x="150" y="136"/>
                  </a:lnTo>
                  <a:lnTo>
                    <a:pt x="150" y="235"/>
                  </a:lnTo>
                  <a:lnTo>
                    <a:pt x="150" y="235"/>
                  </a:lnTo>
                  <a:lnTo>
                    <a:pt x="150" y="243"/>
                  </a:lnTo>
                  <a:lnTo>
                    <a:pt x="149" y="249"/>
                  </a:lnTo>
                  <a:lnTo>
                    <a:pt x="145" y="252"/>
                  </a:lnTo>
                  <a:lnTo>
                    <a:pt x="139" y="254"/>
                  </a:lnTo>
                  <a:lnTo>
                    <a:pt x="139" y="254"/>
                  </a:lnTo>
                  <a:lnTo>
                    <a:pt x="133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4" y="238"/>
                  </a:lnTo>
                  <a:lnTo>
                    <a:pt x="123" y="227"/>
                  </a:lnTo>
                  <a:lnTo>
                    <a:pt x="123" y="227"/>
                  </a:lnTo>
                  <a:lnTo>
                    <a:pt x="123" y="217"/>
                  </a:lnTo>
                  <a:lnTo>
                    <a:pt x="123" y="217"/>
                  </a:lnTo>
                  <a:lnTo>
                    <a:pt x="124" y="207"/>
                  </a:lnTo>
                  <a:lnTo>
                    <a:pt x="124" y="207"/>
                  </a:lnTo>
                  <a:lnTo>
                    <a:pt x="126" y="167"/>
                  </a:lnTo>
                  <a:lnTo>
                    <a:pt x="126" y="167"/>
                  </a:lnTo>
                  <a:lnTo>
                    <a:pt x="126" y="128"/>
                  </a:lnTo>
                  <a:lnTo>
                    <a:pt x="126" y="128"/>
                  </a:lnTo>
                  <a:lnTo>
                    <a:pt x="126" y="112"/>
                  </a:lnTo>
                  <a:lnTo>
                    <a:pt x="123" y="101"/>
                  </a:lnTo>
                  <a:lnTo>
                    <a:pt x="123" y="101"/>
                  </a:lnTo>
                  <a:lnTo>
                    <a:pt x="94" y="123"/>
                  </a:lnTo>
                  <a:lnTo>
                    <a:pt x="65" y="142"/>
                  </a:lnTo>
                  <a:lnTo>
                    <a:pt x="34" y="159"/>
                  </a:lnTo>
                  <a:lnTo>
                    <a:pt x="2" y="172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3" name="Freeform 174"/>
            <p:cNvSpPr>
              <a:spLocks/>
            </p:cNvSpPr>
            <p:nvPr userDrawn="1"/>
          </p:nvSpPr>
          <p:spPr bwMode="auto">
            <a:xfrm>
              <a:off x="4133850" y="1766888"/>
              <a:ext cx="95250" cy="122238"/>
            </a:xfrm>
            <a:custGeom>
              <a:avLst/>
              <a:gdLst/>
              <a:ahLst/>
              <a:cxnLst>
                <a:cxn ang="0">
                  <a:pos x="0" y="223"/>
                </a:cxn>
                <a:cxn ang="0">
                  <a:pos x="0" y="223"/>
                </a:cxn>
                <a:cxn ang="0">
                  <a:pos x="20" y="207"/>
                </a:cxn>
                <a:cxn ang="0">
                  <a:pos x="39" y="191"/>
                </a:cxn>
                <a:cxn ang="0">
                  <a:pos x="58" y="172"/>
                </a:cxn>
                <a:cxn ang="0">
                  <a:pos x="75" y="153"/>
                </a:cxn>
                <a:cxn ang="0">
                  <a:pos x="91" y="133"/>
                </a:cxn>
                <a:cxn ang="0">
                  <a:pos x="106" y="113"/>
                </a:cxn>
                <a:cxn ang="0">
                  <a:pos x="119" y="89"/>
                </a:cxn>
                <a:cxn ang="0">
                  <a:pos x="130" y="65"/>
                </a:cxn>
                <a:cxn ang="0">
                  <a:pos x="130" y="65"/>
                </a:cxn>
                <a:cxn ang="0">
                  <a:pos x="138" y="45"/>
                </a:cxn>
                <a:cxn ang="0">
                  <a:pos x="141" y="33"/>
                </a:cxn>
                <a:cxn ang="0">
                  <a:pos x="142" y="23"/>
                </a:cxn>
                <a:cxn ang="0">
                  <a:pos x="142" y="23"/>
                </a:cxn>
                <a:cxn ang="0">
                  <a:pos x="141" y="18"/>
                </a:cxn>
                <a:cxn ang="0">
                  <a:pos x="139" y="16"/>
                </a:cxn>
                <a:cxn ang="0">
                  <a:pos x="135" y="11"/>
                </a:cxn>
                <a:cxn ang="0">
                  <a:pos x="130" y="8"/>
                </a:cxn>
                <a:cxn ang="0">
                  <a:pos x="130" y="8"/>
                </a:cxn>
                <a:cxn ang="0">
                  <a:pos x="128" y="5"/>
                </a:cxn>
                <a:cxn ang="0">
                  <a:pos x="126" y="4"/>
                </a:cxn>
                <a:cxn ang="0">
                  <a:pos x="126" y="4"/>
                </a:cxn>
                <a:cxn ang="0">
                  <a:pos x="128" y="3"/>
                </a:cxn>
                <a:cxn ang="0">
                  <a:pos x="130" y="1"/>
                </a:cxn>
                <a:cxn ang="0">
                  <a:pos x="136" y="0"/>
                </a:cxn>
                <a:cxn ang="0">
                  <a:pos x="136" y="0"/>
                </a:cxn>
                <a:cxn ang="0">
                  <a:pos x="142" y="0"/>
                </a:cxn>
                <a:cxn ang="0">
                  <a:pos x="148" y="3"/>
                </a:cxn>
                <a:cxn ang="0">
                  <a:pos x="155" y="5"/>
                </a:cxn>
                <a:cxn ang="0">
                  <a:pos x="164" y="11"/>
                </a:cxn>
                <a:cxn ang="0">
                  <a:pos x="164" y="11"/>
                </a:cxn>
                <a:cxn ang="0">
                  <a:pos x="175" y="21"/>
                </a:cxn>
                <a:cxn ang="0">
                  <a:pos x="178" y="26"/>
                </a:cxn>
                <a:cxn ang="0">
                  <a:pos x="180" y="30"/>
                </a:cxn>
                <a:cxn ang="0">
                  <a:pos x="180" y="30"/>
                </a:cxn>
                <a:cxn ang="0">
                  <a:pos x="180" y="34"/>
                </a:cxn>
                <a:cxn ang="0">
                  <a:pos x="178" y="36"/>
                </a:cxn>
                <a:cxn ang="0">
                  <a:pos x="174" y="40"/>
                </a:cxn>
                <a:cxn ang="0">
                  <a:pos x="174" y="40"/>
                </a:cxn>
                <a:cxn ang="0">
                  <a:pos x="171" y="43"/>
                </a:cxn>
                <a:cxn ang="0">
                  <a:pos x="167" y="49"/>
                </a:cxn>
                <a:cxn ang="0">
                  <a:pos x="159" y="63"/>
                </a:cxn>
                <a:cxn ang="0">
                  <a:pos x="159" y="63"/>
                </a:cxn>
                <a:cxn ang="0">
                  <a:pos x="146" y="91"/>
                </a:cxn>
                <a:cxn ang="0">
                  <a:pos x="130" y="117"/>
                </a:cxn>
                <a:cxn ang="0">
                  <a:pos x="115" y="142"/>
                </a:cxn>
                <a:cxn ang="0">
                  <a:pos x="96" y="163"/>
                </a:cxn>
                <a:cxn ang="0">
                  <a:pos x="74" y="184"/>
                </a:cxn>
                <a:cxn ang="0">
                  <a:pos x="52" y="201"/>
                </a:cxn>
                <a:cxn ang="0">
                  <a:pos x="29" y="217"/>
                </a:cxn>
                <a:cxn ang="0">
                  <a:pos x="3" y="231"/>
                </a:cxn>
                <a:cxn ang="0">
                  <a:pos x="0" y="223"/>
                </a:cxn>
              </a:cxnLst>
              <a:rect l="0" t="0" r="r" b="b"/>
              <a:pathLst>
                <a:path w="180" h="231">
                  <a:moveTo>
                    <a:pt x="0" y="223"/>
                  </a:moveTo>
                  <a:lnTo>
                    <a:pt x="0" y="223"/>
                  </a:lnTo>
                  <a:lnTo>
                    <a:pt x="20" y="207"/>
                  </a:lnTo>
                  <a:lnTo>
                    <a:pt x="39" y="191"/>
                  </a:lnTo>
                  <a:lnTo>
                    <a:pt x="58" y="172"/>
                  </a:lnTo>
                  <a:lnTo>
                    <a:pt x="75" y="153"/>
                  </a:lnTo>
                  <a:lnTo>
                    <a:pt x="91" y="133"/>
                  </a:lnTo>
                  <a:lnTo>
                    <a:pt x="106" y="113"/>
                  </a:lnTo>
                  <a:lnTo>
                    <a:pt x="119" y="89"/>
                  </a:lnTo>
                  <a:lnTo>
                    <a:pt x="130" y="65"/>
                  </a:lnTo>
                  <a:lnTo>
                    <a:pt x="130" y="65"/>
                  </a:lnTo>
                  <a:lnTo>
                    <a:pt x="138" y="45"/>
                  </a:lnTo>
                  <a:lnTo>
                    <a:pt x="141" y="33"/>
                  </a:lnTo>
                  <a:lnTo>
                    <a:pt x="142" y="23"/>
                  </a:lnTo>
                  <a:lnTo>
                    <a:pt x="142" y="23"/>
                  </a:lnTo>
                  <a:lnTo>
                    <a:pt x="141" y="18"/>
                  </a:lnTo>
                  <a:lnTo>
                    <a:pt x="139" y="16"/>
                  </a:lnTo>
                  <a:lnTo>
                    <a:pt x="135" y="11"/>
                  </a:lnTo>
                  <a:lnTo>
                    <a:pt x="130" y="8"/>
                  </a:lnTo>
                  <a:lnTo>
                    <a:pt x="130" y="8"/>
                  </a:lnTo>
                  <a:lnTo>
                    <a:pt x="128" y="5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28" y="3"/>
                  </a:lnTo>
                  <a:lnTo>
                    <a:pt x="130" y="1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8" y="3"/>
                  </a:lnTo>
                  <a:lnTo>
                    <a:pt x="155" y="5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75" y="21"/>
                  </a:lnTo>
                  <a:lnTo>
                    <a:pt x="178" y="26"/>
                  </a:lnTo>
                  <a:lnTo>
                    <a:pt x="180" y="30"/>
                  </a:lnTo>
                  <a:lnTo>
                    <a:pt x="180" y="30"/>
                  </a:lnTo>
                  <a:lnTo>
                    <a:pt x="180" y="34"/>
                  </a:lnTo>
                  <a:lnTo>
                    <a:pt x="178" y="36"/>
                  </a:lnTo>
                  <a:lnTo>
                    <a:pt x="174" y="40"/>
                  </a:lnTo>
                  <a:lnTo>
                    <a:pt x="174" y="40"/>
                  </a:lnTo>
                  <a:lnTo>
                    <a:pt x="171" y="43"/>
                  </a:lnTo>
                  <a:lnTo>
                    <a:pt x="167" y="49"/>
                  </a:lnTo>
                  <a:lnTo>
                    <a:pt x="159" y="63"/>
                  </a:lnTo>
                  <a:lnTo>
                    <a:pt x="159" y="63"/>
                  </a:lnTo>
                  <a:lnTo>
                    <a:pt x="146" y="91"/>
                  </a:lnTo>
                  <a:lnTo>
                    <a:pt x="130" y="117"/>
                  </a:lnTo>
                  <a:lnTo>
                    <a:pt x="115" y="142"/>
                  </a:lnTo>
                  <a:lnTo>
                    <a:pt x="96" y="163"/>
                  </a:lnTo>
                  <a:lnTo>
                    <a:pt x="74" y="184"/>
                  </a:lnTo>
                  <a:lnTo>
                    <a:pt x="52" y="201"/>
                  </a:lnTo>
                  <a:lnTo>
                    <a:pt x="29" y="217"/>
                  </a:lnTo>
                  <a:lnTo>
                    <a:pt x="3" y="23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4" name="Freeform 175"/>
            <p:cNvSpPr>
              <a:spLocks noEditPoints="1"/>
            </p:cNvSpPr>
            <p:nvPr userDrawn="1"/>
          </p:nvSpPr>
          <p:spPr bwMode="auto">
            <a:xfrm>
              <a:off x="4254500" y="1766888"/>
              <a:ext cx="142875" cy="100013"/>
            </a:xfrm>
            <a:custGeom>
              <a:avLst/>
              <a:gdLst/>
              <a:ahLst/>
              <a:cxnLst>
                <a:cxn ang="0">
                  <a:pos x="16" y="114"/>
                </a:cxn>
                <a:cxn ang="0">
                  <a:pos x="24" y="116"/>
                </a:cxn>
                <a:cxn ang="0">
                  <a:pos x="40" y="106"/>
                </a:cxn>
                <a:cxn ang="0">
                  <a:pos x="84" y="59"/>
                </a:cxn>
                <a:cxn ang="0">
                  <a:pos x="98" y="49"/>
                </a:cxn>
                <a:cxn ang="0">
                  <a:pos x="110" y="49"/>
                </a:cxn>
                <a:cxn ang="0">
                  <a:pos x="136" y="68"/>
                </a:cxn>
                <a:cxn ang="0">
                  <a:pos x="206" y="119"/>
                </a:cxn>
                <a:cxn ang="0">
                  <a:pos x="248" y="145"/>
                </a:cxn>
                <a:cxn ang="0">
                  <a:pos x="264" y="156"/>
                </a:cxn>
                <a:cxn ang="0">
                  <a:pos x="271" y="174"/>
                </a:cxn>
                <a:cxn ang="0">
                  <a:pos x="264" y="188"/>
                </a:cxn>
                <a:cxn ang="0">
                  <a:pos x="252" y="187"/>
                </a:cxn>
                <a:cxn ang="0">
                  <a:pos x="220" y="165"/>
                </a:cxn>
                <a:cxn ang="0">
                  <a:pos x="123" y="81"/>
                </a:cxn>
                <a:cxn ang="0">
                  <a:pos x="104" y="70"/>
                </a:cxn>
                <a:cxn ang="0">
                  <a:pos x="98" y="71"/>
                </a:cxn>
                <a:cxn ang="0">
                  <a:pos x="75" y="99"/>
                </a:cxn>
                <a:cxn ang="0">
                  <a:pos x="53" y="129"/>
                </a:cxn>
                <a:cxn ang="0">
                  <a:pos x="47" y="141"/>
                </a:cxn>
                <a:cxn ang="0">
                  <a:pos x="37" y="148"/>
                </a:cxn>
                <a:cxn ang="0">
                  <a:pos x="23" y="143"/>
                </a:cxn>
                <a:cxn ang="0">
                  <a:pos x="7" y="130"/>
                </a:cxn>
                <a:cxn ang="0">
                  <a:pos x="0" y="113"/>
                </a:cxn>
                <a:cxn ang="0">
                  <a:pos x="1" y="106"/>
                </a:cxn>
                <a:cxn ang="0">
                  <a:pos x="4" y="107"/>
                </a:cxn>
                <a:cxn ang="0">
                  <a:pos x="177" y="22"/>
                </a:cxn>
                <a:cxn ang="0">
                  <a:pos x="216" y="42"/>
                </a:cxn>
                <a:cxn ang="0">
                  <a:pos x="230" y="58"/>
                </a:cxn>
                <a:cxn ang="0">
                  <a:pos x="233" y="67"/>
                </a:cxn>
                <a:cxn ang="0">
                  <a:pos x="227" y="80"/>
                </a:cxn>
                <a:cxn ang="0">
                  <a:pos x="219" y="81"/>
                </a:cxn>
                <a:cxn ang="0">
                  <a:pos x="211" y="71"/>
                </a:cxn>
                <a:cxn ang="0">
                  <a:pos x="184" y="39"/>
                </a:cxn>
                <a:cxn ang="0">
                  <a:pos x="203" y="0"/>
                </a:cxn>
                <a:cxn ang="0">
                  <a:pos x="230" y="9"/>
                </a:cxn>
                <a:cxn ang="0">
                  <a:pos x="251" y="20"/>
                </a:cxn>
                <a:cxn ang="0">
                  <a:pos x="261" y="33"/>
                </a:cxn>
                <a:cxn ang="0">
                  <a:pos x="262" y="44"/>
                </a:cxn>
                <a:cxn ang="0">
                  <a:pos x="253" y="52"/>
                </a:cxn>
                <a:cxn ang="0">
                  <a:pos x="245" y="48"/>
                </a:cxn>
                <a:cxn ang="0">
                  <a:pos x="224" y="25"/>
                </a:cxn>
                <a:cxn ang="0">
                  <a:pos x="203" y="0"/>
                </a:cxn>
              </a:cxnLst>
              <a:rect l="0" t="0" r="r" b="b"/>
              <a:pathLst>
                <a:path w="271" h="190">
                  <a:moveTo>
                    <a:pt x="4" y="107"/>
                  </a:moveTo>
                  <a:lnTo>
                    <a:pt x="4" y="107"/>
                  </a:lnTo>
                  <a:lnTo>
                    <a:pt x="16" y="114"/>
                  </a:lnTo>
                  <a:lnTo>
                    <a:pt x="20" y="116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7" y="116"/>
                  </a:lnTo>
                  <a:lnTo>
                    <a:pt x="30" y="114"/>
                  </a:lnTo>
                  <a:lnTo>
                    <a:pt x="40" y="106"/>
                  </a:lnTo>
                  <a:lnTo>
                    <a:pt x="40" y="106"/>
                  </a:lnTo>
                  <a:lnTo>
                    <a:pt x="84" y="59"/>
                  </a:lnTo>
                  <a:lnTo>
                    <a:pt x="84" y="59"/>
                  </a:lnTo>
                  <a:lnTo>
                    <a:pt x="88" y="55"/>
                  </a:lnTo>
                  <a:lnTo>
                    <a:pt x="94" y="51"/>
                  </a:lnTo>
                  <a:lnTo>
                    <a:pt x="98" y="49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10" y="49"/>
                  </a:lnTo>
                  <a:lnTo>
                    <a:pt x="117" y="54"/>
                  </a:lnTo>
                  <a:lnTo>
                    <a:pt x="136" y="68"/>
                  </a:lnTo>
                  <a:lnTo>
                    <a:pt x="136" y="68"/>
                  </a:lnTo>
                  <a:lnTo>
                    <a:pt x="179" y="100"/>
                  </a:lnTo>
                  <a:lnTo>
                    <a:pt x="206" y="119"/>
                  </a:lnTo>
                  <a:lnTo>
                    <a:pt x="206" y="119"/>
                  </a:lnTo>
                  <a:lnTo>
                    <a:pt x="233" y="138"/>
                  </a:lnTo>
                  <a:lnTo>
                    <a:pt x="233" y="138"/>
                  </a:lnTo>
                  <a:lnTo>
                    <a:pt x="248" y="145"/>
                  </a:lnTo>
                  <a:lnTo>
                    <a:pt x="248" y="145"/>
                  </a:lnTo>
                  <a:lnTo>
                    <a:pt x="258" y="151"/>
                  </a:lnTo>
                  <a:lnTo>
                    <a:pt x="264" y="156"/>
                  </a:lnTo>
                  <a:lnTo>
                    <a:pt x="269" y="165"/>
                  </a:lnTo>
                  <a:lnTo>
                    <a:pt x="271" y="174"/>
                  </a:lnTo>
                  <a:lnTo>
                    <a:pt x="271" y="174"/>
                  </a:lnTo>
                  <a:lnTo>
                    <a:pt x="269" y="180"/>
                  </a:lnTo>
                  <a:lnTo>
                    <a:pt x="266" y="185"/>
                  </a:lnTo>
                  <a:lnTo>
                    <a:pt x="264" y="188"/>
                  </a:lnTo>
                  <a:lnTo>
                    <a:pt x="259" y="190"/>
                  </a:lnTo>
                  <a:lnTo>
                    <a:pt x="259" y="190"/>
                  </a:lnTo>
                  <a:lnTo>
                    <a:pt x="252" y="187"/>
                  </a:lnTo>
                  <a:lnTo>
                    <a:pt x="243" y="181"/>
                  </a:lnTo>
                  <a:lnTo>
                    <a:pt x="220" y="165"/>
                  </a:lnTo>
                  <a:lnTo>
                    <a:pt x="220" y="165"/>
                  </a:lnTo>
                  <a:lnTo>
                    <a:pt x="179" y="132"/>
                  </a:lnTo>
                  <a:lnTo>
                    <a:pt x="123" y="81"/>
                  </a:lnTo>
                  <a:lnTo>
                    <a:pt x="123" y="81"/>
                  </a:lnTo>
                  <a:lnTo>
                    <a:pt x="111" y="72"/>
                  </a:lnTo>
                  <a:lnTo>
                    <a:pt x="107" y="70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1" y="70"/>
                  </a:lnTo>
                  <a:lnTo>
                    <a:pt x="98" y="71"/>
                  </a:lnTo>
                  <a:lnTo>
                    <a:pt x="91" y="77"/>
                  </a:lnTo>
                  <a:lnTo>
                    <a:pt x="91" y="77"/>
                  </a:lnTo>
                  <a:lnTo>
                    <a:pt x="75" y="99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53" y="129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47" y="141"/>
                  </a:lnTo>
                  <a:lnTo>
                    <a:pt x="45" y="145"/>
                  </a:lnTo>
                  <a:lnTo>
                    <a:pt x="42" y="146"/>
                  </a:lnTo>
                  <a:lnTo>
                    <a:pt x="37" y="148"/>
                  </a:lnTo>
                  <a:lnTo>
                    <a:pt x="37" y="148"/>
                  </a:lnTo>
                  <a:lnTo>
                    <a:pt x="30" y="146"/>
                  </a:lnTo>
                  <a:lnTo>
                    <a:pt x="23" y="143"/>
                  </a:lnTo>
                  <a:lnTo>
                    <a:pt x="16" y="138"/>
                  </a:lnTo>
                  <a:lnTo>
                    <a:pt x="7" y="130"/>
                  </a:lnTo>
                  <a:lnTo>
                    <a:pt x="7" y="130"/>
                  </a:lnTo>
                  <a:lnTo>
                    <a:pt x="4" y="126"/>
                  </a:lnTo>
                  <a:lnTo>
                    <a:pt x="1" y="122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07"/>
                  </a:lnTo>
                  <a:lnTo>
                    <a:pt x="1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4" y="107"/>
                  </a:lnTo>
                  <a:lnTo>
                    <a:pt x="4" y="107"/>
                  </a:lnTo>
                  <a:close/>
                  <a:moveTo>
                    <a:pt x="177" y="22"/>
                  </a:moveTo>
                  <a:lnTo>
                    <a:pt x="177" y="22"/>
                  </a:lnTo>
                  <a:lnTo>
                    <a:pt x="193" y="29"/>
                  </a:lnTo>
                  <a:lnTo>
                    <a:pt x="206" y="36"/>
                  </a:lnTo>
                  <a:lnTo>
                    <a:pt x="216" y="42"/>
                  </a:lnTo>
                  <a:lnTo>
                    <a:pt x="224" y="49"/>
                  </a:lnTo>
                  <a:lnTo>
                    <a:pt x="224" y="49"/>
                  </a:lnTo>
                  <a:lnTo>
                    <a:pt x="230" y="58"/>
                  </a:lnTo>
                  <a:lnTo>
                    <a:pt x="232" y="62"/>
                  </a:lnTo>
                  <a:lnTo>
                    <a:pt x="233" y="67"/>
                  </a:lnTo>
                  <a:lnTo>
                    <a:pt x="233" y="67"/>
                  </a:lnTo>
                  <a:lnTo>
                    <a:pt x="232" y="71"/>
                  </a:lnTo>
                  <a:lnTo>
                    <a:pt x="230" y="77"/>
                  </a:lnTo>
                  <a:lnTo>
                    <a:pt x="227" y="80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19" y="81"/>
                  </a:lnTo>
                  <a:lnTo>
                    <a:pt x="216" y="78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03" y="59"/>
                  </a:lnTo>
                  <a:lnTo>
                    <a:pt x="194" y="49"/>
                  </a:lnTo>
                  <a:lnTo>
                    <a:pt x="184" y="39"/>
                  </a:lnTo>
                  <a:lnTo>
                    <a:pt x="172" y="29"/>
                  </a:lnTo>
                  <a:lnTo>
                    <a:pt x="177" y="22"/>
                  </a:lnTo>
                  <a:close/>
                  <a:moveTo>
                    <a:pt x="203" y="0"/>
                  </a:moveTo>
                  <a:lnTo>
                    <a:pt x="203" y="0"/>
                  </a:lnTo>
                  <a:lnTo>
                    <a:pt x="217" y="4"/>
                  </a:lnTo>
                  <a:lnTo>
                    <a:pt x="230" y="9"/>
                  </a:lnTo>
                  <a:lnTo>
                    <a:pt x="240" y="15"/>
                  </a:lnTo>
                  <a:lnTo>
                    <a:pt x="251" y="20"/>
                  </a:lnTo>
                  <a:lnTo>
                    <a:pt x="251" y="20"/>
                  </a:lnTo>
                  <a:lnTo>
                    <a:pt x="255" y="25"/>
                  </a:lnTo>
                  <a:lnTo>
                    <a:pt x="259" y="29"/>
                  </a:lnTo>
                  <a:lnTo>
                    <a:pt x="261" y="33"/>
                  </a:lnTo>
                  <a:lnTo>
                    <a:pt x="262" y="39"/>
                  </a:lnTo>
                  <a:lnTo>
                    <a:pt x="262" y="39"/>
                  </a:lnTo>
                  <a:lnTo>
                    <a:pt x="262" y="44"/>
                  </a:lnTo>
                  <a:lnTo>
                    <a:pt x="261" y="48"/>
                  </a:lnTo>
                  <a:lnTo>
                    <a:pt x="258" y="51"/>
                  </a:lnTo>
                  <a:lnTo>
                    <a:pt x="253" y="52"/>
                  </a:lnTo>
                  <a:lnTo>
                    <a:pt x="253" y="52"/>
                  </a:lnTo>
                  <a:lnTo>
                    <a:pt x="249" y="51"/>
                  </a:lnTo>
                  <a:lnTo>
                    <a:pt x="245" y="48"/>
                  </a:lnTo>
                  <a:lnTo>
                    <a:pt x="245" y="48"/>
                  </a:lnTo>
                  <a:lnTo>
                    <a:pt x="235" y="35"/>
                  </a:lnTo>
                  <a:lnTo>
                    <a:pt x="224" y="25"/>
                  </a:lnTo>
                  <a:lnTo>
                    <a:pt x="211" y="16"/>
                  </a:lnTo>
                  <a:lnTo>
                    <a:pt x="198" y="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5" name="Freeform 176"/>
            <p:cNvSpPr>
              <a:spLocks/>
            </p:cNvSpPr>
            <p:nvPr userDrawn="1"/>
          </p:nvSpPr>
          <p:spPr bwMode="auto">
            <a:xfrm>
              <a:off x="4429125" y="1811338"/>
              <a:ext cx="128588" cy="23813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15" y="12"/>
                </a:cxn>
                <a:cxn ang="0">
                  <a:pos x="15" y="12"/>
                </a:cxn>
                <a:cxn ang="0">
                  <a:pos x="21" y="14"/>
                </a:cxn>
                <a:cxn ang="0">
                  <a:pos x="31" y="14"/>
                </a:cxn>
                <a:cxn ang="0">
                  <a:pos x="31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138" y="12"/>
                </a:cxn>
                <a:cxn ang="0">
                  <a:pos x="138" y="12"/>
                </a:cxn>
                <a:cxn ang="0">
                  <a:pos x="203" y="12"/>
                </a:cxn>
                <a:cxn ang="0">
                  <a:pos x="203" y="1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32" y="12"/>
                </a:cxn>
                <a:cxn ang="0">
                  <a:pos x="238" y="15"/>
                </a:cxn>
                <a:cxn ang="0">
                  <a:pos x="242" y="18"/>
                </a:cxn>
                <a:cxn ang="0">
                  <a:pos x="242" y="22"/>
                </a:cxn>
                <a:cxn ang="0">
                  <a:pos x="242" y="22"/>
                </a:cxn>
                <a:cxn ang="0">
                  <a:pos x="242" y="25"/>
                </a:cxn>
                <a:cxn ang="0">
                  <a:pos x="241" y="28"/>
                </a:cxn>
                <a:cxn ang="0">
                  <a:pos x="240" y="31"/>
                </a:cxn>
                <a:cxn ang="0">
                  <a:pos x="237" y="32"/>
                </a:cxn>
                <a:cxn ang="0">
                  <a:pos x="237" y="32"/>
                </a:cxn>
                <a:cxn ang="0">
                  <a:pos x="226" y="34"/>
                </a:cxn>
                <a:cxn ang="0">
                  <a:pos x="215" y="35"/>
                </a:cxn>
                <a:cxn ang="0">
                  <a:pos x="193" y="35"/>
                </a:cxn>
                <a:cxn ang="0">
                  <a:pos x="193" y="35"/>
                </a:cxn>
                <a:cxn ang="0">
                  <a:pos x="86" y="38"/>
                </a:cxn>
                <a:cxn ang="0">
                  <a:pos x="86" y="38"/>
                </a:cxn>
                <a:cxn ang="0">
                  <a:pos x="48" y="40"/>
                </a:cxn>
                <a:cxn ang="0">
                  <a:pos x="48" y="40"/>
                </a:cxn>
                <a:cxn ang="0">
                  <a:pos x="38" y="40"/>
                </a:cxn>
                <a:cxn ang="0">
                  <a:pos x="32" y="42"/>
                </a:cxn>
                <a:cxn ang="0">
                  <a:pos x="32" y="42"/>
                </a:cxn>
                <a:cxn ang="0">
                  <a:pos x="29" y="44"/>
                </a:cxn>
                <a:cxn ang="0">
                  <a:pos x="25" y="44"/>
                </a:cxn>
                <a:cxn ang="0">
                  <a:pos x="25" y="44"/>
                </a:cxn>
                <a:cxn ang="0">
                  <a:pos x="21" y="44"/>
                </a:cxn>
                <a:cxn ang="0">
                  <a:pos x="16" y="41"/>
                </a:cxn>
                <a:cxn ang="0">
                  <a:pos x="8" y="29"/>
                </a:cxn>
                <a:cxn ang="0">
                  <a:pos x="8" y="29"/>
                </a:cxn>
                <a:cxn ang="0">
                  <a:pos x="2" y="21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5"/>
                </a:cxn>
                <a:cxn ang="0">
                  <a:pos x="2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242" h="44">
                  <a:moveTo>
                    <a:pt x="6" y="3"/>
                  </a:moveTo>
                  <a:lnTo>
                    <a:pt x="6" y="3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2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138" y="12"/>
                  </a:lnTo>
                  <a:lnTo>
                    <a:pt x="138" y="12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224" y="12"/>
                  </a:lnTo>
                  <a:lnTo>
                    <a:pt x="224" y="12"/>
                  </a:lnTo>
                  <a:lnTo>
                    <a:pt x="232" y="12"/>
                  </a:lnTo>
                  <a:lnTo>
                    <a:pt x="238" y="15"/>
                  </a:lnTo>
                  <a:lnTo>
                    <a:pt x="242" y="18"/>
                  </a:lnTo>
                  <a:lnTo>
                    <a:pt x="242" y="22"/>
                  </a:lnTo>
                  <a:lnTo>
                    <a:pt x="242" y="22"/>
                  </a:lnTo>
                  <a:lnTo>
                    <a:pt x="242" y="25"/>
                  </a:lnTo>
                  <a:lnTo>
                    <a:pt x="241" y="28"/>
                  </a:lnTo>
                  <a:lnTo>
                    <a:pt x="240" y="31"/>
                  </a:lnTo>
                  <a:lnTo>
                    <a:pt x="237" y="32"/>
                  </a:lnTo>
                  <a:lnTo>
                    <a:pt x="237" y="32"/>
                  </a:lnTo>
                  <a:lnTo>
                    <a:pt x="226" y="34"/>
                  </a:lnTo>
                  <a:lnTo>
                    <a:pt x="215" y="35"/>
                  </a:lnTo>
                  <a:lnTo>
                    <a:pt x="193" y="35"/>
                  </a:lnTo>
                  <a:lnTo>
                    <a:pt x="193" y="35"/>
                  </a:lnTo>
                  <a:lnTo>
                    <a:pt x="86" y="38"/>
                  </a:lnTo>
                  <a:lnTo>
                    <a:pt x="86" y="38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38" y="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29" y="44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21" y="44"/>
                  </a:lnTo>
                  <a:lnTo>
                    <a:pt x="16" y="41"/>
                  </a:lnTo>
                  <a:lnTo>
                    <a:pt x="8" y="29"/>
                  </a:lnTo>
                  <a:lnTo>
                    <a:pt x="8" y="29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5"/>
                  </a:lnTo>
                  <a:lnTo>
                    <a:pt x="2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6" name="Freeform 177"/>
            <p:cNvSpPr>
              <a:spLocks noEditPoints="1"/>
            </p:cNvSpPr>
            <p:nvPr userDrawn="1"/>
          </p:nvSpPr>
          <p:spPr bwMode="auto">
            <a:xfrm>
              <a:off x="4583114" y="1770063"/>
              <a:ext cx="125412" cy="117475"/>
            </a:xfrm>
            <a:custGeom>
              <a:avLst/>
              <a:gdLst/>
              <a:ahLst/>
              <a:cxnLst>
                <a:cxn ang="0">
                  <a:pos x="5" y="59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2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08"/>
                </a:cxn>
                <a:cxn ang="0">
                  <a:pos x="54" y="113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5"/>
                </a:cxn>
                <a:cxn ang="0">
                  <a:pos x="13" y="77"/>
                </a:cxn>
                <a:cxn ang="0">
                  <a:pos x="5" y="59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6" y="140"/>
                </a:cxn>
                <a:cxn ang="0">
                  <a:pos x="153" y="150"/>
                </a:cxn>
                <a:cxn ang="0">
                  <a:pos x="102" y="190"/>
                </a:cxn>
                <a:cxn ang="0">
                  <a:pos x="80" y="204"/>
                </a:cxn>
                <a:cxn ang="0">
                  <a:pos x="61" y="214"/>
                </a:cxn>
                <a:cxn ang="0">
                  <a:pos x="58" y="218"/>
                </a:cxn>
                <a:cxn ang="0">
                  <a:pos x="51" y="221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5" y="182"/>
                </a:cxn>
                <a:cxn ang="0">
                  <a:pos x="16" y="174"/>
                </a:cxn>
                <a:cxn ang="0">
                  <a:pos x="18" y="172"/>
                </a:cxn>
                <a:cxn ang="0">
                  <a:pos x="22" y="175"/>
                </a:cxn>
                <a:cxn ang="0">
                  <a:pos x="28" y="181"/>
                </a:cxn>
                <a:cxn ang="0">
                  <a:pos x="39" y="187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1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8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6"/>
                </a:cxn>
                <a:cxn ang="0">
                  <a:pos x="99" y="26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5" y="55"/>
                </a:cxn>
                <a:cxn ang="0">
                  <a:pos x="89" y="56"/>
                </a:cxn>
                <a:cxn ang="0">
                  <a:pos x="84" y="55"/>
                </a:cxn>
                <a:cxn ang="0">
                  <a:pos x="79" y="48"/>
                </a:cxn>
                <a:cxn ang="0">
                  <a:pos x="58" y="24"/>
                </a:cxn>
                <a:cxn ang="0">
                  <a:pos x="35" y="7"/>
                </a:cxn>
              </a:cxnLst>
              <a:rect l="0" t="0" r="r" b="b"/>
              <a:pathLst>
                <a:path w="237" h="221">
                  <a:moveTo>
                    <a:pt x="5" y="59"/>
                  </a:moveTo>
                  <a:lnTo>
                    <a:pt x="5" y="59"/>
                  </a:lnTo>
                  <a:lnTo>
                    <a:pt x="21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2"/>
                  </a:lnTo>
                  <a:lnTo>
                    <a:pt x="66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08"/>
                  </a:lnTo>
                  <a:lnTo>
                    <a:pt x="60" y="111"/>
                  </a:lnTo>
                  <a:lnTo>
                    <a:pt x="54" y="113"/>
                  </a:lnTo>
                  <a:lnTo>
                    <a:pt x="54" y="113"/>
                  </a:lnTo>
                  <a:lnTo>
                    <a:pt x="51" y="113"/>
                  </a:lnTo>
                  <a:lnTo>
                    <a:pt x="50" y="111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5"/>
                  </a:lnTo>
                  <a:lnTo>
                    <a:pt x="25" y="85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5" y="59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6" y="14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21" y="177"/>
                  </a:lnTo>
                  <a:lnTo>
                    <a:pt x="102" y="190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1" y="214"/>
                  </a:lnTo>
                  <a:lnTo>
                    <a:pt x="61" y="214"/>
                  </a:lnTo>
                  <a:lnTo>
                    <a:pt x="58" y="218"/>
                  </a:lnTo>
                  <a:lnTo>
                    <a:pt x="55" y="220"/>
                  </a:lnTo>
                  <a:lnTo>
                    <a:pt x="51" y="221"/>
                  </a:lnTo>
                  <a:lnTo>
                    <a:pt x="51" y="221"/>
                  </a:lnTo>
                  <a:lnTo>
                    <a:pt x="45" y="220"/>
                  </a:lnTo>
                  <a:lnTo>
                    <a:pt x="39" y="216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1"/>
                  </a:lnTo>
                  <a:lnTo>
                    <a:pt x="16" y="187"/>
                  </a:lnTo>
                  <a:lnTo>
                    <a:pt x="15" y="182"/>
                  </a:lnTo>
                  <a:lnTo>
                    <a:pt x="15" y="182"/>
                  </a:lnTo>
                  <a:lnTo>
                    <a:pt x="16" y="175"/>
                  </a:lnTo>
                  <a:lnTo>
                    <a:pt x="16" y="174"/>
                  </a:lnTo>
                  <a:lnTo>
                    <a:pt x="18" y="172"/>
                  </a:lnTo>
                  <a:lnTo>
                    <a:pt x="18" y="172"/>
                  </a:lnTo>
                  <a:lnTo>
                    <a:pt x="21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1"/>
                  </a:lnTo>
                  <a:lnTo>
                    <a:pt x="34" y="185"/>
                  </a:lnTo>
                  <a:lnTo>
                    <a:pt x="39" y="187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8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1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1"/>
                  </a:lnTo>
                  <a:lnTo>
                    <a:pt x="179" y="100"/>
                  </a:lnTo>
                  <a:lnTo>
                    <a:pt x="205" y="72"/>
                  </a:lnTo>
                  <a:lnTo>
                    <a:pt x="216" y="58"/>
                  </a:lnTo>
                  <a:lnTo>
                    <a:pt x="228" y="43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4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6"/>
                  </a:lnTo>
                  <a:lnTo>
                    <a:pt x="96" y="23"/>
                  </a:lnTo>
                  <a:lnTo>
                    <a:pt x="99" y="26"/>
                  </a:lnTo>
                  <a:lnTo>
                    <a:pt x="100" y="30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1"/>
                  </a:lnTo>
                  <a:lnTo>
                    <a:pt x="95" y="55"/>
                  </a:lnTo>
                  <a:lnTo>
                    <a:pt x="89" y="56"/>
                  </a:lnTo>
                  <a:lnTo>
                    <a:pt x="89" y="56"/>
                  </a:lnTo>
                  <a:lnTo>
                    <a:pt x="86" y="56"/>
                  </a:lnTo>
                  <a:lnTo>
                    <a:pt x="84" y="55"/>
                  </a:lnTo>
                  <a:lnTo>
                    <a:pt x="79" y="48"/>
                  </a:lnTo>
                  <a:lnTo>
                    <a:pt x="79" y="48"/>
                  </a:lnTo>
                  <a:lnTo>
                    <a:pt x="68" y="36"/>
                  </a:lnTo>
                  <a:lnTo>
                    <a:pt x="58" y="24"/>
                  </a:lnTo>
                  <a:lnTo>
                    <a:pt x="47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7" name="Freeform 178"/>
            <p:cNvSpPr>
              <a:spLocks/>
            </p:cNvSpPr>
            <p:nvPr userDrawn="1"/>
          </p:nvSpPr>
          <p:spPr bwMode="auto">
            <a:xfrm>
              <a:off x="4733926" y="1800226"/>
              <a:ext cx="84138" cy="87312"/>
            </a:xfrm>
            <a:custGeom>
              <a:avLst/>
              <a:gdLst/>
              <a:ahLst/>
              <a:cxnLst>
                <a:cxn ang="0">
                  <a:pos x="34" y="13"/>
                </a:cxn>
                <a:cxn ang="0">
                  <a:pos x="116" y="8"/>
                </a:cxn>
                <a:cxn ang="0">
                  <a:pos x="125" y="3"/>
                </a:cxn>
                <a:cxn ang="0">
                  <a:pos x="131" y="0"/>
                </a:cxn>
                <a:cxn ang="0">
                  <a:pos x="138" y="2"/>
                </a:cxn>
                <a:cxn ang="0">
                  <a:pos x="156" y="18"/>
                </a:cxn>
                <a:cxn ang="0">
                  <a:pos x="158" y="23"/>
                </a:cxn>
                <a:cxn ang="0">
                  <a:pos x="156" y="29"/>
                </a:cxn>
                <a:cxn ang="0">
                  <a:pos x="150" y="44"/>
                </a:cxn>
                <a:cxn ang="0">
                  <a:pos x="138" y="131"/>
                </a:cxn>
                <a:cxn ang="0">
                  <a:pos x="150" y="142"/>
                </a:cxn>
                <a:cxn ang="0">
                  <a:pos x="150" y="149"/>
                </a:cxn>
                <a:cxn ang="0">
                  <a:pos x="143" y="154"/>
                </a:cxn>
                <a:cxn ang="0">
                  <a:pos x="132" y="152"/>
                </a:cxn>
                <a:cxn ang="0">
                  <a:pos x="103" y="152"/>
                </a:cxn>
                <a:cxn ang="0">
                  <a:pos x="44" y="158"/>
                </a:cxn>
                <a:cxn ang="0">
                  <a:pos x="31" y="162"/>
                </a:cxn>
                <a:cxn ang="0">
                  <a:pos x="25" y="165"/>
                </a:cxn>
                <a:cxn ang="0">
                  <a:pos x="21" y="164"/>
                </a:cxn>
                <a:cxn ang="0">
                  <a:pos x="8" y="152"/>
                </a:cxn>
                <a:cxn ang="0">
                  <a:pos x="0" y="139"/>
                </a:cxn>
                <a:cxn ang="0">
                  <a:pos x="3" y="132"/>
                </a:cxn>
                <a:cxn ang="0">
                  <a:pos x="13" y="139"/>
                </a:cxn>
                <a:cxn ang="0">
                  <a:pos x="24" y="141"/>
                </a:cxn>
                <a:cxn ang="0">
                  <a:pos x="116" y="134"/>
                </a:cxn>
                <a:cxn ang="0">
                  <a:pos x="122" y="84"/>
                </a:cxn>
                <a:cxn ang="0">
                  <a:pos x="45" y="92"/>
                </a:cxn>
                <a:cxn ang="0">
                  <a:pos x="34" y="94"/>
                </a:cxn>
                <a:cxn ang="0">
                  <a:pos x="22" y="94"/>
                </a:cxn>
                <a:cxn ang="0">
                  <a:pos x="13" y="86"/>
                </a:cxn>
                <a:cxn ang="0">
                  <a:pos x="6" y="70"/>
                </a:cxn>
                <a:cxn ang="0">
                  <a:pos x="9" y="64"/>
                </a:cxn>
                <a:cxn ang="0">
                  <a:pos x="19" y="71"/>
                </a:cxn>
                <a:cxn ang="0">
                  <a:pos x="28" y="74"/>
                </a:cxn>
                <a:cxn ang="0">
                  <a:pos x="53" y="73"/>
                </a:cxn>
                <a:cxn ang="0">
                  <a:pos x="127" y="25"/>
                </a:cxn>
                <a:cxn ang="0">
                  <a:pos x="48" y="31"/>
                </a:cxn>
                <a:cxn ang="0">
                  <a:pos x="32" y="35"/>
                </a:cxn>
                <a:cxn ang="0">
                  <a:pos x="28" y="35"/>
                </a:cxn>
                <a:cxn ang="0">
                  <a:pos x="12" y="25"/>
                </a:cxn>
                <a:cxn ang="0">
                  <a:pos x="5" y="10"/>
                </a:cxn>
                <a:cxn ang="0">
                  <a:pos x="11" y="2"/>
                </a:cxn>
                <a:cxn ang="0">
                  <a:pos x="21" y="12"/>
                </a:cxn>
                <a:cxn ang="0">
                  <a:pos x="31" y="13"/>
                </a:cxn>
              </a:cxnLst>
              <a:rect l="0" t="0" r="r" b="b"/>
              <a:pathLst>
                <a:path w="158" h="165">
                  <a:moveTo>
                    <a:pt x="31" y="13"/>
                  </a:moveTo>
                  <a:lnTo>
                    <a:pt x="31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73" y="12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121" y="6"/>
                  </a:lnTo>
                  <a:lnTo>
                    <a:pt x="125" y="3"/>
                  </a:lnTo>
                  <a:lnTo>
                    <a:pt x="125" y="3"/>
                  </a:lnTo>
                  <a:lnTo>
                    <a:pt x="128" y="2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4" y="0"/>
                  </a:lnTo>
                  <a:lnTo>
                    <a:pt x="138" y="2"/>
                  </a:lnTo>
                  <a:lnTo>
                    <a:pt x="147" y="9"/>
                  </a:lnTo>
                  <a:lnTo>
                    <a:pt x="147" y="9"/>
                  </a:lnTo>
                  <a:lnTo>
                    <a:pt x="156" y="18"/>
                  </a:lnTo>
                  <a:lnTo>
                    <a:pt x="157" y="21"/>
                  </a:lnTo>
                  <a:lnTo>
                    <a:pt x="158" y="23"/>
                  </a:lnTo>
                  <a:lnTo>
                    <a:pt x="158" y="23"/>
                  </a:lnTo>
                  <a:lnTo>
                    <a:pt x="157" y="28"/>
                  </a:lnTo>
                  <a:lnTo>
                    <a:pt x="156" y="29"/>
                  </a:lnTo>
                  <a:lnTo>
                    <a:pt x="156" y="29"/>
                  </a:lnTo>
                  <a:lnTo>
                    <a:pt x="151" y="37"/>
                  </a:lnTo>
                  <a:lnTo>
                    <a:pt x="150" y="44"/>
                  </a:lnTo>
                  <a:lnTo>
                    <a:pt x="150" y="44"/>
                  </a:lnTo>
                  <a:lnTo>
                    <a:pt x="144" y="89"/>
                  </a:lnTo>
                  <a:lnTo>
                    <a:pt x="138" y="131"/>
                  </a:lnTo>
                  <a:lnTo>
                    <a:pt x="138" y="131"/>
                  </a:lnTo>
                  <a:lnTo>
                    <a:pt x="143" y="134"/>
                  </a:lnTo>
                  <a:lnTo>
                    <a:pt x="147" y="138"/>
                  </a:lnTo>
                  <a:lnTo>
                    <a:pt x="150" y="142"/>
                  </a:lnTo>
                  <a:lnTo>
                    <a:pt x="151" y="147"/>
                  </a:lnTo>
                  <a:lnTo>
                    <a:pt x="151" y="147"/>
                  </a:lnTo>
                  <a:lnTo>
                    <a:pt x="150" y="149"/>
                  </a:lnTo>
                  <a:lnTo>
                    <a:pt x="148" y="151"/>
                  </a:lnTo>
                  <a:lnTo>
                    <a:pt x="145" y="152"/>
                  </a:lnTo>
                  <a:lnTo>
                    <a:pt x="143" y="154"/>
                  </a:lnTo>
                  <a:lnTo>
                    <a:pt x="143" y="154"/>
                  </a:lnTo>
                  <a:lnTo>
                    <a:pt x="132" y="152"/>
                  </a:lnTo>
                  <a:lnTo>
                    <a:pt x="132" y="152"/>
                  </a:lnTo>
                  <a:lnTo>
                    <a:pt x="124" y="152"/>
                  </a:lnTo>
                  <a:lnTo>
                    <a:pt x="124" y="152"/>
                  </a:lnTo>
                  <a:lnTo>
                    <a:pt x="103" y="152"/>
                  </a:lnTo>
                  <a:lnTo>
                    <a:pt x="83" y="154"/>
                  </a:lnTo>
                  <a:lnTo>
                    <a:pt x="44" y="158"/>
                  </a:lnTo>
                  <a:lnTo>
                    <a:pt x="44" y="158"/>
                  </a:lnTo>
                  <a:lnTo>
                    <a:pt x="37" y="161"/>
                  </a:lnTo>
                  <a:lnTo>
                    <a:pt x="31" y="162"/>
                  </a:lnTo>
                  <a:lnTo>
                    <a:pt x="31" y="162"/>
                  </a:lnTo>
                  <a:lnTo>
                    <a:pt x="28" y="164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1" y="164"/>
                  </a:lnTo>
                  <a:lnTo>
                    <a:pt x="16" y="162"/>
                  </a:lnTo>
                  <a:lnTo>
                    <a:pt x="12" y="158"/>
                  </a:lnTo>
                  <a:lnTo>
                    <a:pt x="8" y="152"/>
                  </a:lnTo>
                  <a:lnTo>
                    <a:pt x="8" y="152"/>
                  </a:lnTo>
                  <a:lnTo>
                    <a:pt x="2" y="145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6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9" y="136"/>
                  </a:lnTo>
                  <a:lnTo>
                    <a:pt x="13" y="139"/>
                  </a:lnTo>
                  <a:lnTo>
                    <a:pt x="18" y="141"/>
                  </a:lnTo>
                  <a:lnTo>
                    <a:pt x="24" y="141"/>
                  </a:lnTo>
                  <a:lnTo>
                    <a:pt x="24" y="141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22" y="84"/>
                  </a:lnTo>
                  <a:lnTo>
                    <a:pt x="122" y="84"/>
                  </a:lnTo>
                  <a:lnTo>
                    <a:pt x="77" y="87"/>
                  </a:lnTo>
                  <a:lnTo>
                    <a:pt x="45" y="92"/>
                  </a:lnTo>
                  <a:lnTo>
                    <a:pt x="45" y="92"/>
                  </a:lnTo>
                  <a:lnTo>
                    <a:pt x="38" y="93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2" y="94"/>
                  </a:lnTo>
                  <a:lnTo>
                    <a:pt x="18" y="92"/>
                  </a:lnTo>
                  <a:lnTo>
                    <a:pt x="18" y="92"/>
                  </a:lnTo>
                  <a:lnTo>
                    <a:pt x="13" y="86"/>
                  </a:lnTo>
                  <a:lnTo>
                    <a:pt x="9" y="80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6" y="70"/>
                  </a:lnTo>
                  <a:lnTo>
                    <a:pt x="8" y="67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5" y="68"/>
                  </a:lnTo>
                  <a:lnTo>
                    <a:pt x="19" y="71"/>
                  </a:lnTo>
                  <a:lnTo>
                    <a:pt x="24" y="74"/>
                  </a:lnTo>
                  <a:lnTo>
                    <a:pt x="28" y="74"/>
                  </a:lnTo>
                  <a:lnTo>
                    <a:pt x="28" y="74"/>
                  </a:lnTo>
                  <a:lnTo>
                    <a:pt x="41" y="73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124" y="65"/>
                  </a:lnTo>
                  <a:lnTo>
                    <a:pt x="124" y="65"/>
                  </a:lnTo>
                  <a:lnTo>
                    <a:pt x="127" y="25"/>
                  </a:lnTo>
                  <a:lnTo>
                    <a:pt x="127" y="25"/>
                  </a:lnTo>
                  <a:lnTo>
                    <a:pt x="86" y="28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0" y="32"/>
                  </a:lnTo>
                  <a:lnTo>
                    <a:pt x="32" y="35"/>
                  </a:lnTo>
                  <a:lnTo>
                    <a:pt x="32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1" y="34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6" y="16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6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6" y="8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31" y="13"/>
                  </a:lnTo>
                  <a:lnTo>
                    <a:pt x="31" y="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8" name="Freeform 179"/>
            <p:cNvSpPr>
              <a:spLocks noEditPoints="1"/>
            </p:cNvSpPr>
            <p:nvPr userDrawn="1"/>
          </p:nvSpPr>
          <p:spPr bwMode="auto">
            <a:xfrm>
              <a:off x="4856164" y="1776413"/>
              <a:ext cx="119062" cy="106363"/>
            </a:xfrm>
            <a:custGeom>
              <a:avLst/>
              <a:gdLst/>
              <a:ahLst/>
              <a:cxnLst>
                <a:cxn ang="0">
                  <a:pos x="225" y="27"/>
                </a:cxn>
                <a:cxn ang="0">
                  <a:pos x="191" y="77"/>
                </a:cxn>
                <a:cxn ang="0">
                  <a:pos x="152" y="119"/>
                </a:cxn>
                <a:cxn ang="0">
                  <a:pos x="107" y="155"/>
                </a:cxn>
                <a:cxn ang="0">
                  <a:pos x="57" y="190"/>
                </a:cxn>
                <a:cxn ang="0">
                  <a:pos x="51" y="194"/>
                </a:cxn>
                <a:cxn ang="0">
                  <a:pos x="48" y="197"/>
                </a:cxn>
                <a:cxn ang="0">
                  <a:pos x="38" y="200"/>
                </a:cxn>
                <a:cxn ang="0">
                  <a:pos x="33" y="200"/>
                </a:cxn>
                <a:cxn ang="0">
                  <a:pos x="22" y="192"/>
                </a:cxn>
                <a:cxn ang="0">
                  <a:pos x="14" y="187"/>
                </a:cxn>
                <a:cxn ang="0">
                  <a:pos x="4" y="172"/>
                </a:cxn>
                <a:cxn ang="0">
                  <a:pos x="0" y="161"/>
                </a:cxn>
                <a:cxn ang="0">
                  <a:pos x="1" y="156"/>
                </a:cxn>
                <a:cxn ang="0">
                  <a:pos x="4" y="153"/>
                </a:cxn>
                <a:cxn ang="0">
                  <a:pos x="12" y="159"/>
                </a:cxn>
                <a:cxn ang="0">
                  <a:pos x="20" y="166"/>
                </a:cxn>
                <a:cxn ang="0">
                  <a:pos x="26" y="168"/>
                </a:cxn>
                <a:cxn ang="0">
                  <a:pos x="38" y="166"/>
                </a:cxn>
                <a:cxn ang="0">
                  <a:pos x="55" y="158"/>
                </a:cxn>
                <a:cxn ang="0">
                  <a:pos x="81" y="143"/>
                </a:cxn>
                <a:cxn ang="0">
                  <a:pos x="126" y="111"/>
                </a:cxn>
                <a:cxn ang="0">
                  <a:pos x="165" y="78"/>
                </a:cxn>
                <a:cxn ang="0">
                  <a:pos x="200" y="40"/>
                </a:cxn>
                <a:cxn ang="0">
                  <a:pos x="225" y="27"/>
                </a:cxn>
                <a:cxn ang="0">
                  <a:pos x="6" y="0"/>
                </a:cxn>
                <a:cxn ang="0">
                  <a:pos x="38" y="9"/>
                </a:cxn>
                <a:cxn ang="0">
                  <a:pos x="62" y="23"/>
                </a:cxn>
                <a:cxn ang="0">
                  <a:pos x="68" y="29"/>
                </a:cxn>
                <a:cxn ang="0">
                  <a:pos x="74" y="39"/>
                </a:cxn>
                <a:cxn ang="0">
                  <a:pos x="74" y="45"/>
                </a:cxn>
                <a:cxn ang="0">
                  <a:pos x="70" y="56"/>
                </a:cxn>
                <a:cxn ang="0">
                  <a:pos x="59" y="62"/>
                </a:cxn>
                <a:cxn ang="0">
                  <a:pos x="55" y="61"/>
                </a:cxn>
                <a:cxn ang="0">
                  <a:pos x="48" y="55"/>
                </a:cxn>
                <a:cxn ang="0">
                  <a:pos x="43" y="48"/>
                </a:cxn>
                <a:cxn ang="0">
                  <a:pos x="26" y="25"/>
                </a:cxn>
                <a:cxn ang="0">
                  <a:pos x="1" y="7"/>
                </a:cxn>
              </a:cxnLst>
              <a:rect l="0" t="0" r="r" b="b"/>
              <a:pathLst>
                <a:path w="225" h="200">
                  <a:moveTo>
                    <a:pt x="225" y="27"/>
                  </a:moveTo>
                  <a:lnTo>
                    <a:pt x="225" y="27"/>
                  </a:lnTo>
                  <a:lnTo>
                    <a:pt x="209" y="53"/>
                  </a:lnTo>
                  <a:lnTo>
                    <a:pt x="191" y="77"/>
                  </a:lnTo>
                  <a:lnTo>
                    <a:pt x="173" y="98"/>
                  </a:lnTo>
                  <a:lnTo>
                    <a:pt x="152" y="119"/>
                  </a:lnTo>
                  <a:lnTo>
                    <a:pt x="130" y="137"/>
                  </a:lnTo>
                  <a:lnTo>
                    <a:pt x="107" y="155"/>
                  </a:lnTo>
                  <a:lnTo>
                    <a:pt x="83" y="172"/>
                  </a:lnTo>
                  <a:lnTo>
                    <a:pt x="57" y="190"/>
                  </a:lnTo>
                  <a:lnTo>
                    <a:pt x="57" y="190"/>
                  </a:lnTo>
                  <a:lnTo>
                    <a:pt x="51" y="194"/>
                  </a:lnTo>
                  <a:lnTo>
                    <a:pt x="48" y="197"/>
                  </a:lnTo>
                  <a:lnTo>
                    <a:pt x="48" y="197"/>
                  </a:lnTo>
                  <a:lnTo>
                    <a:pt x="43" y="200"/>
                  </a:lnTo>
                  <a:lnTo>
                    <a:pt x="38" y="200"/>
                  </a:lnTo>
                  <a:lnTo>
                    <a:pt x="38" y="200"/>
                  </a:lnTo>
                  <a:lnTo>
                    <a:pt x="33" y="200"/>
                  </a:lnTo>
                  <a:lnTo>
                    <a:pt x="28" y="197"/>
                  </a:lnTo>
                  <a:lnTo>
                    <a:pt x="22" y="192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9" y="179"/>
                  </a:lnTo>
                  <a:lnTo>
                    <a:pt x="4" y="172"/>
                  </a:lnTo>
                  <a:lnTo>
                    <a:pt x="1" y="166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56"/>
                  </a:lnTo>
                  <a:lnTo>
                    <a:pt x="3" y="155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20" y="166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30" y="168"/>
                  </a:lnTo>
                  <a:lnTo>
                    <a:pt x="38" y="166"/>
                  </a:lnTo>
                  <a:lnTo>
                    <a:pt x="45" y="162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81" y="143"/>
                  </a:lnTo>
                  <a:lnTo>
                    <a:pt x="104" y="127"/>
                  </a:lnTo>
                  <a:lnTo>
                    <a:pt x="126" y="111"/>
                  </a:lnTo>
                  <a:lnTo>
                    <a:pt x="146" y="95"/>
                  </a:lnTo>
                  <a:lnTo>
                    <a:pt x="165" y="78"/>
                  </a:lnTo>
                  <a:lnTo>
                    <a:pt x="184" y="59"/>
                  </a:lnTo>
                  <a:lnTo>
                    <a:pt x="200" y="40"/>
                  </a:lnTo>
                  <a:lnTo>
                    <a:pt x="217" y="22"/>
                  </a:lnTo>
                  <a:lnTo>
                    <a:pt x="225" y="27"/>
                  </a:lnTo>
                  <a:close/>
                  <a:moveTo>
                    <a:pt x="6" y="0"/>
                  </a:moveTo>
                  <a:lnTo>
                    <a:pt x="6" y="0"/>
                  </a:lnTo>
                  <a:lnTo>
                    <a:pt x="22" y="3"/>
                  </a:lnTo>
                  <a:lnTo>
                    <a:pt x="38" y="9"/>
                  </a:lnTo>
                  <a:lnTo>
                    <a:pt x="52" y="16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8" y="29"/>
                  </a:lnTo>
                  <a:lnTo>
                    <a:pt x="72" y="33"/>
                  </a:lnTo>
                  <a:lnTo>
                    <a:pt x="74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65" y="61"/>
                  </a:lnTo>
                  <a:lnTo>
                    <a:pt x="59" y="62"/>
                  </a:lnTo>
                  <a:lnTo>
                    <a:pt x="59" y="62"/>
                  </a:lnTo>
                  <a:lnTo>
                    <a:pt x="55" y="61"/>
                  </a:lnTo>
                  <a:lnTo>
                    <a:pt x="52" y="59"/>
                  </a:lnTo>
                  <a:lnTo>
                    <a:pt x="48" y="55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35" y="36"/>
                  </a:lnTo>
                  <a:lnTo>
                    <a:pt x="26" y="25"/>
                  </a:lnTo>
                  <a:lnTo>
                    <a:pt x="16" y="16"/>
                  </a:lnTo>
                  <a:lnTo>
                    <a:pt x="1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9" name="Freeform 180"/>
            <p:cNvSpPr>
              <a:spLocks/>
            </p:cNvSpPr>
            <p:nvPr userDrawn="1"/>
          </p:nvSpPr>
          <p:spPr bwMode="auto">
            <a:xfrm>
              <a:off x="4999039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2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79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4" y="19"/>
                </a:cxn>
                <a:cxn ang="0">
                  <a:pos x="113" y="35"/>
                </a:cxn>
                <a:cxn ang="0">
                  <a:pos x="150" y="34"/>
                </a:cxn>
                <a:cxn ang="0">
                  <a:pos x="162" y="31"/>
                </a:cxn>
                <a:cxn ang="0">
                  <a:pos x="177" y="42"/>
                </a:cxn>
                <a:cxn ang="0">
                  <a:pos x="159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1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5" y="93"/>
                </a:cxn>
                <a:cxn ang="0">
                  <a:pos x="194" y="89"/>
                </a:cxn>
                <a:cxn ang="0">
                  <a:pos x="211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6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4" y="202"/>
                </a:cxn>
                <a:cxn ang="0">
                  <a:pos x="114" y="165"/>
                </a:cxn>
                <a:cxn ang="0">
                  <a:pos x="78" y="190"/>
                </a:cxn>
                <a:cxn ang="0">
                  <a:pos x="66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8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1" y="257"/>
                </a:cxn>
                <a:cxn ang="0">
                  <a:pos x="56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4" y="148"/>
                </a:cxn>
                <a:cxn ang="0">
                  <a:pos x="108" y="122"/>
                </a:cxn>
                <a:cxn ang="0">
                  <a:pos x="94" y="115"/>
                </a:cxn>
                <a:cxn ang="0">
                  <a:pos x="63" y="126"/>
                </a:cxn>
                <a:cxn ang="0">
                  <a:pos x="26" y="155"/>
                </a:cxn>
                <a:cxn ang="0">
                  <a:pos x="11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6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44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95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5" y="15"/>
                  </a:lnTo>
                  <a:lnTo>
                    <a:pt x="95" y="15"/>
                  </a:lnTo>
                  <a:lnTo>
                    <a:pt x="90" y="10"/>
                  </a:lnTo>
                  <a:lnTo>
                    <a:pt x="82" y="7"/>
                  </a:lnTo>
                  <a:lnTo>
                    <a:pt x="82" y="7"/>
                  </a:lnTo>
                  <a:lnTo>
                    <a:pt x="79" y="6"/>
                  </a:lnTo>
                  <a:lnTo>
                    <a:pt x="79" y="5"/>
                  </a:lnTo>
                  <a:lnTo>
                    <a:pt x="79" y="5"/>
                  </a:lnTo>
                  <a:lnTo>
                    <a:pt x="79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1" y="2"/>
                  </a:lnTo>
                  <a:lnTo>
                    <a:pt x="114" y="5"/>
                  </a:lnTo>
                  <a:lnTo>
                    <a:pt x="123" y="10"/>
                  </a:lnTo>
                  <a:lnTo>
                    <a:pt x="124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4" y="19"/>
                  </a:lnTo>
                  <a:lnTo>
                    <a:pt x="121" y="23"/>
                  </a:lnTo>
                  <a:lnTo>
                    <a:pt x="121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0" y="42"/>
                  </a:lnTo>
                  <a:lnTo>
                    <a:pt x="150" y="34"/>
                  </a:lnTo>
                  <a:lnTo>
                    <a:pt x="150" y="34"/>
                  </a:lnTo>
                  <a:lnTo>
                    <a:pt x="156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2" y="35"/>
                  </a:lnTo>
                  <a:lnTo>
                    <a:pt x="175" y="38"/>
                  </a:lnTo>
                  <a:lnTo>
                    <a:pt x="177" y="42"/>
                  </a:lnTo>
                  <a:lnTo>
                    <a:pt x="177" y="42"/>
                  </a:lnTo>
                  <a:lnTo>
                    <a:pt x="175" y="47"/>
                  </a:lnTo>
                  <a:lnTo>
                    <a:pt x="169" y="51"/>
                  </a:lnTo>
                  <a:lnTo>
                    <a:pt x="159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3" y="118"/>
                  </a:lnTo>
                  <a:lnTo>
                    <a:pt x="53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1" y="104"/>
                  </a:lnTo>
                  <a:lnTo>
                    <a:pt x="117" y="107"/>
                  </a:lnTo>
                  <a:lnTo>
                    <a:pt x="121" y="112"/>
                  </a:lnTo>
                  <a:lnTo>
                    <a:pt x="126" y="118"/>
                  </a:lnTo>
                  <a:lnTo>
                    <a:pt x="130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5" y="93"/>
                  </a:lnTo>
                  <a:lnTo>
                    <a:pt x="195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8" y="89"/>
                  </a:lnTo>
                  <a:lnTo>
                    <a:pt x="198" y="89"/>
                  </a:lnTo>
                  <a:lnTo>
                    <a:pt x="204" y="89"/>
                  </a:lnTo>
                  <a:lnTo>
                    <a:pt x="211" y="91"/>
                  </a:lnTo>
                  <a:lnTo>
                    <a:pt x="219" y="96"/>
                  </a:lnTo>
                  <a:lnTo>
                    <a:pt x="224" y="100"/>
                  </a:lnTo>
                  <a:lnTo>
                    <a:pt x="224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0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4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6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4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4" y="165"/>
                  </a:lnTo>
                  <a:lnTo>
                    <a:pt x="114" y="165"/>
                  </a:lnTo>
                  <a:lnTo>
                    <a:pt x="103" y="171"/>
                  </a:lnTo>
                  <a:lnTo>
                    <a:pt x="92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69" y="202"/>
                  </a:lnTo>
                  <a:lnTo>
                    <a:pt x="66" y="207"/>
                  </a:lnTo>
                  <a:lnTo>
                    <a:pt x="66" y="212"/>
                  </a:lnTo>
                  <a:lnTo>
                    <a:pt x="66" y="212"/>
                  </a:lnTo>
                  <a:lnTo>
                    <a:pt x="66" y="219"/>
                  </a:lnTo>
                  <a:lnTo>
                    <a:pt x="69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5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8" y="228"/>
                  </a:lnTo>
                  <a:lnTo>
                    <a:pt x="188" y="228"/>
                  </a:lnTo>
                  <a:lnTo>
                    <a:pt x="195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8" y="254"/>
                  </a:lnTo>
                  <a:lnTo>
                    <a:pt x="188" y="257"/>
                  </a:lnTo>
                  <a:lnTo>
                    <a:pt x="188" y="257"/>
                  </a:lnTo>
                  <a:lnTo>
                    <a:pt x="168" y="258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19" y="258"/>
                  </a:lnTo>
                  <a:lnTo>
                    <a:pt x="101" y="257"/>
                  </a:lnTo>
                  <a:lnTo>
                    <a:pt x="85" y="254"/>
                  </a:lnTo>
                  <a:lnTo>
                    <a:pt x="72" y="249"/>
                  </a:lnTo>
                  <a:lnTo>
                    <a:pt x="63" y="243"/>
                  </a:lnTo>
                  <a:lnTo>
                    <a:pt x="56" y="235"/>
                  </a:lnTo>
                  <a:lnTo>
                    <a:pt x="52" y="226"/>
                  </a:lnTo>
                  <a:lnTo>
                    <a:pt x="50" y="215"/>
                  </a:lnTo>
                  <a:lnTo>
                    <a:pt x="50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4" y="148"/>
                  </a:lnTo>
                  <a:lnTo>
                    <a:pt x="114" y="148"/>
                  </a:lnTo>
                  <a:lnTo>
                    <a:pt x="113" y="132"/>
                  </a:lnTo>
                  <a:lnTo>
                    <a:pt x="111" y="126"/>
                  </a:lnTo>
                  <a:lnTo>
                    <a:pt x="108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8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5" y="116"/>
                  </a:lnTo>
                  <a:lnTo>
                    <a:pt x="75" y="120"/>
                  </a:lnTo>
                  <a:lnTo>
                    <a:pt x="63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1" y="165"/>
                  </a:lnTo>
                  <a:lnTo>
                    <a:pt x="11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5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0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7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0" name="Freeform 181"/>
            <p:cNvSpPr>
              <a:spLocks noEditPoints="1"/>
            </p:cNvSpPr>
            <p:nvPr userDrawn="1"/>
          </p:nvSpPr>
          <p:spPr bwMode="auto">
            <a:xfrm>
              <a:off x="5153026" y="1751013"/>
              <a:ext cx="155575" cy="146050"/>
            </a:xfrm>
            <a:custGeom>
              <a:avLst/>
              <a:gdLst/>
              <a:ahLst/>
              <a:cxnLst>
                <a:cxn ang="0">
                  <a:pos x="123" y="29"/>
                </a:cxn>
                <a:cxn ang="0">
                  <a:pos x="150" y="56"/>
                </a:cxn>
                <a:cxn ang="0">
                  <a:pos x="93" y="100"/>
                </a:cxn>
                <a:cxn ang="0">
                  <a:pos x="126" y="79"/>
                </a:cxn>
                <a:cxn ang="0">
                  <a:pos x="151" y="107"/>
                </a:cxn>
                <a:cxn ang="0">
                  <a:pos x="93" y="160"/>
                </a:cxn>
                <a:cxn ang="0">
                  <a:pos x="126" y="140"/>
                </a:cxn>
                <a:cxn ang="0">
                  <a:pos x="151" y="168"/>
                </a:cxn>
                <a:cxn ang="0">
                  <a:pos x="93" y="171"/>
                </a:cxn>
                <a:cxn ang="0">
                  <a:pos x="126" y="244"/>
                </a:cxn>
                <a:cxn ang="0">
                  <a:pos x="231" y="246"/>
                </a:cxn>
                <a:cxn ang="0">
                  <a:pos x="287" y="250"/>
                </a:cxn>
                <a:cxn ang="0">
                  <a:pos x="279" y="268"/>
                </a:cxn>
                <a:cxn ang="0">
                  <a:pos x="209" y="272"/>
                </a:cxn>
                <a:cxn ang="0">
                  <a:pos x="110" y="262"/>
                </a:cxn>
                <a:cxn ang="0">
                  <a:pos x="78" y="243"/>
                </a:cxn>
                <a:cxn ang="0">
                  <a:pos x="48" y="204"/>
                </a:cxn>
                <a:cxn ang="0">
                  <a:pos x="29" y="234"/>
                </a:cxn>
                <a:cxn ang="0">
                  <a:pos x="0" y="272"/>
                </a:cxn>
                <a:cxn ang="0">
                  <a:pos x="20" y="207"/>
                </a:cxn>
                <a:cxn ang="0">
                  <a:pos x="28" y="129"/>
                </a:cxn>
                <a:cxn ang="0">
                  <a:pos x="63" y="137"/>
                </a:cxn>
                <a:cxn ang="0">
                  <a:pos x="51" y="146"/>
                </a:cxn>
                <a:cxn ang="0">
                  <a:pos x="47" y="179"/>
                </a:cxn>
                <a:cxn ang="0">
                  <a:pos x="70" y="214"/>
                </a:cxn>
                <a:cxn ang="0">
                  <a:pos x="20" y="110"/>
                </a:cxn>
                <a:cxn ang="0">
                  <a:pos x="20" y="98"/>
                </a:cxn>
                <a:cxn ang="0">
                  <a:pos x="38" y="58"/>
                </a:cxn>
                <a:cxn ang="0">
                  <a:pos x="16" y="45"/>
                </a:cxn>
                <a:cxn ang="0">
                  <a:pos x="68" y="47"/>
                </a:cxn>
                <a:cxn ang="0">
                  <a:pos x="68" y="0"/>
                </a:cxn>
                <a:cxn ang="0">
                  <a:pos x="105" y="7"/>
                </a:cxn>
                <a:cxn ang="0">
                  <a:pos x="103" y="13"/>
                </a:cxn>
                <a:cxn ang="0">
                  <a:pos x="238" y="21"/>
                </a:cxn>
                <a:cxn ang="0">
                  <a:pos x="271" y="23"/>
                </a:cxn>
                <a:cxn ang="0">
                  <a:pos x="274" y="29"/>
                </a:cxn>
                <a:cxn ang="0">
                  <a:pos x="264" y="63"/>
                </a:cxn>
                <a:cxn ang="0">
                  <a:pos x="264" y="123"/>
                </a:cxn>
                <a:cxn ang="0">
                  <a:pos x="247" y="126"/>
                </a:cxn>
                <a:cxn ang="0">
                  <a:pos x="239" y="107"/>
                </a:cxn>
                <a:cxn ang="0">
                  <a:pos x="183" y="198"/>
                </a:cxn>
                <a:cxn ang="0">
                  <a:pos x="221" y="202"/>
                </a:cxn>
                <a:cxn ang="0">
                  <a:pos x="254" y="198"/>
                </a:cxn>
                <a:cxn ang="0">
                  <a:pos x="271" y="139"/>
                </a:cxn>
                <a:cxn ang="0">
                  <a:pos x="274" y="194"/>
                </a:cxn>
                <a:cxn ang="0">
                  <a:pos x="281" y="199"/>
                </a:cxn>
                <a:cxn ang="0">
                  <a:pos x="287" y="208"/>
                </a:cxn>
                <a:cxn ang="0">
                  <a:pos x="277" y="220"/>
                </a:cxn>
                <a:cxn ang="0">
                  <a:pos x="213" y="223"/>
                </a:cxn>
                <a:cxn ang="0">
                  <a:pos x="165" y="220"/>
                </a:cxn>
                <a:cxn ang="0">
                  <a:pos x="158" y="202"/>
                </a:cxn>
                <a:cxn ang="0">
                  <a:pos x="158" y="114"/>
                </a:cxn>
                <a:cxn ang="0">
                  <a:pos x="186" y="97"/>
                </a:cxn>
                <a:cxn ang="0">
                  <a:pos x="174" y="32"/>
                </a:cxn>
                <a:cxn ang="0">
                  <a:pos x="151" y="20"/>
                </a:cxn>
              </a:cxnLst>
              <a:rect l="0" t="0" r="r" b="b"/>
              <a:pathLst>
                <a:path w="293" h="275">
                  <a:moveTo>
                    <a:pt x="109" y="47"/>
                  </a:moveTo>
                  <a:lnTo>
                    <a:pt x="109" y="47"/>
                  </a:lnTo>
                  <a:lnTo>
                    <a:pt x="123" y="29"/>
                  </a:lnTo>
                  <a:lnTo>
                    <a:pt x="123" y="29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8"/>
                  </a:lnTo>
                  <a:lnTo>
                    <a:pt x="147" y="58"/>
                  </a:lnTo>
                  <a:lnTo>
                    <a:pt x="93" y="58"/>
                  </a:lnTo>
                  <a:lnTo>
                    <a:pt x="93" y="100"/>
                  </a:lnTo>
                  <a:lnTo>
                    <a:pt x="110" y="100"/>
                  </a:lnTo>
                  <a:lnTo>
                    <a:pt x="110" y="100"/>
                  </a:lnTo>
                  <a:lnTo>
                    <a:pt x="126" y="79"/>
                  </a:lnTo>
                  <a:lnTo>
                    <a:pt x="126" y="79"/>
                  </a:lnTo>
                  <a:lnTo>
                    <a:pt x="150" y="104"/>
                  </a:lnTo>
                  <a:lnTo>
                    <a:pt x="150" y="104"/>
                  </a:lnTo>
                  <a:lnTo>
                    <a:pt x="151" y="107"/>
                  </a:lnTo>
                  <a:lnTo>
                    <a:pt x="151" y="107"/>
                  </a:lnTo>
                  <a:lnTo>
                    <a:pt x="151" y="108"/>
                  </a:lnTo>
                  <a:lnTo>
                    <a:pt x="150" y="110"/>
                  </a:lnTo>
                  <a:lnTo>
                    <a:pt x="93" y="110"/>
                  </a:lnTo>
                  <a:lnTo>
                    <a:pt x="93" y="160"/>
                  </a:lnTo>
                  <a:lnTo>
                    <a:pt x="109" y="160"/>
                  </a:lnTo>
                  <a:lnTo>
                    <a:pt x="109" y="160"/>
                  </a:lnTo>
                  <a:lnTo>
                    <a:pt x="126" y="140"/>
                  </a:lnTo>
                  <a:lnTo>
                    <a:pt x="126" y="140"/>
                  </a:lnTo>
                  <a:lnTo>
                    <a:pt x="138" y="152"/>
                  </a:lnTo>
                  <a:lnTo>
                    <a:pt x="150" y="165"/>
                  </a:lnTo>
                  <a:lnTo>
                    <a:pt x="150" y="165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50" y="169"/>
                  </a:lnTo>
                  <a:lnTo>
                    <a:pt x="148" y="171"/>
                  </a:lnTo>
                  <a:lnTo>
                    <a:pt x="93" y="171"/>
                  </a:lnTo>
                  <a:lnTo>
                    <a:pt x="93" y="233"/>
                  </a:lnTo>
                  <a:lnTo>
                    <a:pt x="93" y="233"/>
                  </a:lnTo>
                  <a:lnTo>
                    <a:pt x="109" y="240"/>
                  </a:lnTo>
                  <a:lnTo>
                    <a:pt x="126" y="244"/>
                  </a:lnTo>
                  <a:lnTo>
                    <a:pt x="148" y="247"/>
                  </a:lnTo>
                  <a:lnTo>
                    <a:pt x="173" y="247"/>
                  </a:lnTo>
                  <a:lnTo>
                    <a:pt x="173" y="247"/>
                  </a:lnTo>
                  <a:lnTo>
                    <a:pt x="231" y="246"/>
                  </a:lnTo>
                  <a:lnTo>
                    <a:pt x="293" y="241"/>
                  </a:lnTo>
                  <a:lnTo>
                    <a:pt x="293" y="247"/>
                  </a:lnTo>
                  <a:lnTo>
                    <a:pt x="293" y="247"/>
                  </a:lnTo>
                  <a:lnTo>
                    <a:pt x="287" y="250"/>
                  </a:lnTo>
                  <a:lnTo>
                    <a:pt x="281" y="256"/>
                  </a:lnTo>
                  <a:lnTo>
                    <a:pt x="279" y="260"/>
                  </a:lnTo>
                  <a:lnTo>
                    <a:pt x="279" y="268"/>
                  </a:lnTo>
                  <a:lnTo>
                    <a:pt x="279" y="268"/>
                  </a:lnTo>
                  <a:lnTo>
                    <a:pt x="279" y="270"/>
                  </a:lnTo>
                  <a:lnTo>
                    <a:pt x="279" y="270"/>
                  </a:lnTo>
                  <a:lnTo>
                    <a:pt x="209" y="272"/>
                  </a:lnTo>
                  <a:lnTo>
                    <a:pt x="209" y="272"/>
                  </a:lnTo>
                  <a:lnTo>
                    <a:pt x="173" y="272"/>
                  </a:lnTo>
                  <a:lnTo>
                    <a:pt x="145" y="269"/>
                  </a:lnTo>
                  <a:lnTo>
                    <a:pt x="126" y="266"/>
                  </a:lnTo>
                  <a:lnTo>
                    <a:pt x="110" y="262"/>
                  </a:lnTo>
                  <a:lnTo>
                    <a:pt x="110" y="262"/>
                  </a:lnTo>
                  <a:lnTo>
                    <a:pt x="99" y="256"/>
                  </a:lnTo>
                  <a:lnTo>
                    <a:pt x="89" y="250"/>
                  </a:lnTo>
                  <a:lnTo>
                    <a:pt x="78" y="243"/>
                  </a:lnTo>
                  <a:lnTo>
                    <a:pt x="70" y="234"/>
                  </a:lnTo>
                  <a:lnTo>
                    <a:pt x="61" y="226"/>
                  </a:lnTo>
                  <a:lnTo>
                    <a:pt x="54" y="215"/>
                  </a:lnTo>
                  <a:lnTo>
                    <a:pt x="48" y="204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38" y="214"/>
                  </a:lnTo>
                  <a:lnTo>
                    <a:pt x="29" y="234"/>
                  </a:lnTo>
                  <a:lnTo>
                    <a:pt x="19" y="254"/>
                  </a:lnTo>
                  <a:lnTo>
                    <a:pt x="5" y="275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12" y="237"/>
                  </a:lnTo>
                  <a:lnTo>
                    <a:pt x="16" y="223"/>
                  </a:lnTo>
                  <a:lnTo>
                    <a:pt x="20" y="207"/>
                  </a:lnTo>
                  <a:lnTo>
                    <a:pt x="20" y="207"/>
                  </a:lnTo>
                  <a:lnTo>
                    <a:pt x="26" y="171"/>
                  </a:lnTo>
                  <a:lnTo>
                    <a:pt x="28" y="139"/>
                  </a:lnTo>
                  <a:lnTo>
                    <a:pt x="28" y="139"/>
                  </a:lnTo>
                  <a:lnTo>
                    <a:pt x="28" y="129"/>
                  </a:lnTo>
                  <a:lnTo>
                    <a:pt x="28" y="129"/>
                  </a:lnTo>
                  <a:lnTo>
                    <a:pt x="58" y="133"/>
                  </a:lnTo>
                  <a:lnTo>
                    <a:pt x="63" y="134"/>
                  </a:lnTo>
                  <a:lnTo>
                    <a:pt x="63" y="137"/>
                  </a:lnTo>
                  <a:lnTo>
                    <a:pt x="63" y="137"/>
                  </a:lnTo>
                  <a:lnTo>
                    <a:pt x="63" y="140"/>
                  </a:lnTo>
                  <a:lnTo>
                    <a:pt x="61" y="142"/>
                  </a:lnTo>
                  <a:lnTo>
                    <a:pt x="51" y="146"/>
                  </a:lnTo>
                  <a:lnTo>
                    <a:pt x="51" y="146"/>
                  </a:lnTo>
                  <a:lnTo>
                    <a:pt x="49" y="165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52" y="191"/>
                  </a:lnTo>
                  <a:lnTo>
                    <a:pt x="57" y="199"/>
                  </a:lnTo>
                  <a:lnTo>
                    <a:pt x="63" y="207"/>
                  </a:lnTo>
                  <a:lnTo>
                    <a:pt x="70" y="214"/>
                  </a:lnTo>
                  <a:lnTo>
                    <a:pt x="70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20" y="110"/>
                  </a:lnTo>
                  <a:lnTo>
                    <a:pt x="9" y="111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20" y="98"/>
                  </a:lnTo>
                  <a:lnTo>
                    <a:pt x="34" y="100"/>
                  </a:lnTo>
                  <a:lnTo>
                    <a:pt x="68" y="100"/>
                  </a:lnTo>
                  <a:lnTo>
                    <a:pt x="68" y="58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28" y="59"/>
                  </a:lnTo>
                  <a:lnTo>
                    <a:pt x="19" y="60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26" y="47"/>
                  </a:lnTo>
                  <a:lnTo>
                    <a:pt x="38" y="47"/>
                  </a:lnTo>
                  <a:lnTo>
                    <a:pt x="68" y="47"/>
                  </a:lnTo>
                  <a:lnTo>
                    <a:pt x="68" y="32"/>
                  </a:lnTo>
                  <a:lnTo>
                    <a:pt x="68" y="32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94" y="3"/>
                  </a:lnTo>
                  <a:lnTo>
                    <a:pt x="102" y="5"/>
                  </a:lnTo>
                  <a:lnTo>
                    <a:pt x="102" y="5"/>
                  </a:lnTo>
                  <a:lnTo>
                    <a:pt x="105" y="7"/>
                  </a:lnTo>
                  <a:lnTo>
                    <a:pt x="106" y="10"/>
                  </a:lnTo>
                  <a:lnTo>
                    <a:pt x="106" y="10"/>
                  </a:lnTo>
                  <a:lnTo>
                    <a:pt x="106" y="11"/>
                  </a:lnTo>
                  <a:lnTo>
                    <a:pt x="103" y="13"/>
                  </a:lnTo>
                  <a:lnTo>
                    <a:pt x="93" y="17"/>
                  </a:lnTo>
                  <a:lnTo>
                    <a:pt x="93" y="47"/>
                  </a:lnTo>
                  <a:lnTo>
                    <a:pt x="109" y="47"/>
                  </a:lnTo>
                  <a:close/>
                  <a:moveTo>
                    <a:pt x="238" y="21"/>
                  </a:moveTo>
                  <a:lnTo>
                    <a:pt x="238" y="21"/>
                  </a:lnTo>
                  <a:lnTo>
                    <a:pt x="251" y="7"/>
                  </a:lnTo>
                  <a:lnTo>
                    <a:pt x="251" y="7"/>
                  </a:lnTo>
                  <a:lnTo>
                    <a:pt x="271" y="23"/>
                  </a:lnTo>
                  <a:lnTo>
                    <a:pt x="271" y="23"/>
                  </a:lnTo>
                  <a:lnTo>
                    <a:pt x="274" y="26"/>
                  </a:lnTo>
                  <a:lnTo>
                    <a:pt x="274" y="29"/>
                  </a:lnTo>
                  <a:lnTo>
                    <a:pt x="274" y="29"/>
                  </a:lnTo>
                  <a:lnTo>
                    <a:pt x="274" y="30"/>
                  </a:lnTo>
                  <a:lnTo>
                    <a:pt x="273" y="33"/>
                  </a:lnTo>
                  <a:lnTo>
                    <a:pt x="264" y="39"/>
                  </a:lnTo>
                  <a:lnTo>
                    <a:pt x="264" y="63"/>
                  </a:lnTo>
                  <a:lnTo>
                    <a:pt x="264" y="63"/>
                  </a:lnTo>
                  <a:lnTo>
                    <a:pt x="266" y="120"/>
                  </a:lnTo>
                  <a:lnTo>
                    <a:pt x="266" y="120"/>
                  </a:lnTo>
                  <a:lnTo>
                    <a:pt x="264" y="123"/>
                  </a:lnTo>
                  <a:lnTo>
                    <a:pt x="261" y="124"/>
                  </a:lnTo>
                  <a:lnTo>
                    <a:pt x="257" y="126"/>
                  </a:lnTo>
                  <a:lnTo>
                    <a:pt x="247" y="126"/>
                  </a:lnTo>
                  <a:lnTo>
                    <a:pt x="247" y="126"/>
                  </a:lnTo>
                  <a:lnTo>
                    <a:pt x="241" y="124"/>
                  </a:lnTo>
                  <a:lnTo>
                    <a:pt x="239" y="124"/>
                  </a:lnTo>
                  <a:lnTo>
                    <a:pt x="239" y="121"/>
                  </a:lnTo>
                  <a:lnTo>
                    <a:pt x="239" y="107"/>
                  </a:lnTo>
                  <a:lnTo>
                    <a:pt x="181" y="107"/>
                  </a:lnTo>
                  <a:lnTo>
                    <a:pt x="181" y="194"/>
                  </a:lnTo>
                  <a:lnTo>
                    <a:pt x="181" y="194"/>
                  </a:lnTo>
                  <a:lnTo>
                    <a:pt x="183" y="198"/>
                  </a:lnTo>
                  <a:lnTo>
                    <a:pt x="184" y="201"/>
                  </a:lnTo>
                  <a:lnTo>
                    <a:pt x="184" y="201"/>
                  </a:lnTo>
                  <a:lnTo>
                    <a:pt x="194" y="201"/>
                  </a:lnTo>
                  <a:lnTo>
                    <a:pt x="221" y="202"/>
                  </a:lnTo>
                  <a:lnTo>
                    <a:pt x="221" y="202"/>
                  </a:lnTo>
                  <a:lnTo>
                    <a:pt x="245" y="201"/>
                  </a:lnTo>
                  <a:lnTo>
                    <a:pt x="251" y="199"/>
                  </a:lnTo>
                  <a:lnTo>
                    <a:pt x="254" y="198"/>
                  </a:lnTo>
                  <a:lnTo>
                    <a:pt x="254" y="198"/>
                  </a:lnTo>
                  <a:lnTo>
                    <a:pt x="257" y="195"/>
                  </a:lnTo>
                  <a:lnTo>
                    <a:pt x="260" y="186"/>
                  </a:lnTo>
                  <a:lnTo>
                    <a:pt x="271" y="139"/>
                  </a:lnTo>
                  <a:lnTo>
                    <a:pt x="277" y="140"/>
                  </a:lnTo>
                  <a:lnTo>
                    <a:pt x="276" y="189"/>
                  </a:lnTo>
                  <a:lnTo>
                    <a:pt x="276" y="189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4" y="195"/>
                  </a:lnTo>
                  <a:lnTo>
                    <a:pt x="276" y="197"/>
                  </a:lnTo>
                  <a:lnTo>
                    <a:pt x="281" y="199"/>
                  </a:lnTo>
                  <a:lnTo>
                    <a:pt x="281" y="199"/>
                  </a:lnTo>
                  <a:lnTo>
                    <a:pt x="286" y="204"/>
                  </a:lnTo>
                  <a:lnTo>
                    <a:pt x="287" y="208"/>
                  </a:lnTo>
                  <a:lnTo>
                    <a:pt x="287" y="208"/>
                  </a:lnTo>
                  <a:lnTo>
                    <a:pt x="286" y="211"/>
                  </a:lnTo>
                  <a:lnTo>
                    <a:pt x="284" y="215"/>
                  </a:lnTo>
                  <a:lnTo>
                    <a:pt x="281" y="218"/>
                  </a:lnTo>
                  <a:lnTo>
                    <a:pt x="277" y="220"/>
                  </a:lnTo>
                  <a:lnTo>
                    <a:pt x="277" y="220"/>
                  </a:lnTo>
                  <a:lnTo>
                    <a:pt x="268" y="221"/>
                  </a:lnTo>
                  <a:lnTo>
                    <a:pt x="255" y="221"/>
                  </a:lnTo>
                  <a:lnTo>
                    <a:pt x="213" y="223"/>
                  </a:lnTo>
                  <a:lnTo>
                    <a:pt x="213" y="223"/>
                  </a:lnTo>
                  <a:lnTo>
                    <a:pt x="183" y="223"/>
                  </a:lnTo>
                  <a:lnTo>
                    <a:pt x="173" y="221"/>
                  </a:lnTo>
                  <a:lnTo>
                    <a:pt x="165" y="220"/>
                  </a:lnTo>
                  <a:lnTo>
                    <a:pt x="161" y="217"/>
                  </a:lnTo>
                  <a:lnTo>
                    <a:pt x="160" y="214"/>
                  </a:lnTo>
                  <a:lnTo>
                    <a:pt x="158" y="210"/>
                  </a:lnTo>
                  <a:lnTo>
                    <a:pt x="158" y="202"/>
                  </a:lnTo>
                  <a:lnTo>
                    <a:pt x="158" y="202"/>
                  </a:lnTo>
                  <a:lnTo>
                    <a:pt x="158" y="160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58" y="81"/>
                  </a:lnTo>
                  <a:lnTo>
                    <a:pt x="158" y="81"/>
                  </a:lnTo>
                  <a:lnTo>
                    <a:pt x="173" y="89"/>
                  </a:lnTo>
                  <a:lnTo>
                    <a:pt x="186" y="97"/>
                  </a:lnTo>
                  <a:lnTo>
                    <a:pt x="239" y="97"/>
                  </a:lnTo>
                  <a:lnTo>
                    <a:pt x="239" y="32"/>
                  </a:lnTo>
                  <a:lnTo>
                    <a:pt x="174" y="32"/>
                  </a:lnTo>
                  <a:lnTo>
                    <a:pt x="174" y="32"/>
                  </a:lnTo>
                  <a:lnTo>
                    <a:pt x="163" y="33"/>
                  </a:lnTo>
                  <a:lnTo>
                    <a:pt x="152" y="34"/>
                  </a:lnTo>
                  <a:lnTo>
                    <a:pt x="151" y="20"/>
                  </a:lnTo>
                  <a:lnTo>
                    <a:pt x="151" y="20"/>
                  </a:lnTo>
                  <a:lnTo>
                    <a:pt x="163" y="21"/>
                  </a:lnTo>
                  <a:lnTo>
                    <a:pt x="174" y="21"/>
                  </a:lnTo>
                  <a:lnTo>
                    <a:pt x="238" y="2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1" name="Freeform 182"/>
            <p:cNvSpPr>
              <a:spLocks noEditPoints="1"/>
            </p:cNvSpPr>
            <p:nvPr userDrawn="1"/>
          </p:nvSpPr>
          <p:spPr bwMode="auto">
            <a:xfrm>
              <a:off x="5348289" y="1771651"/>
              <a:ext cx="100012" cy="111125"/>
            </a:xfrm>
            <a:custGeom>
              <a:avLst/>
              <a:gdLst/>
              <a:ahLst/>
              <a:cxnLst>
                <a:cxn ang="0">
                  <a:pos x="15" y="123"/>
                </a:cxn>
                <a:cxn ang="0">
                  <a:pos x="14" y="142"/>
                </a:cxn>
                <a:cxn ang="0">
                  <a:pos x="14" y="149"/>
                </a:cxn>
                <a:cxn ang="0">
                  <a:pos x="18" y="162"/>
                </a:cxn>
                <a:cxn ang="0">
                  <a:pos x="25" y="172"/>
                </a:cxn>
                <a:cxn ang="0">
                  <a:pos x="38" y="179"/>
                </a:cxn>
                <a:cxn ang="0">
                  <a:pos x="45" y="182"/>
                </a:cxn>
                <a:cxn ang="0">
                  <a:pos x="66" y="185"/>
                </a:cxn>
                <a:cxn ang="0">
                  <a:pos x="95" y="187"/>
                </a:cxn>
                <a:cxn ang="0">
                  <a:pos x="138" y="182"/>
                </a:cxn>
                <a:cxn ang="0">
                  <a:pos x="159" y="178"/>
                </a:cxn>
                <a:cxn ang="0">
                  <a:pos x="167" y="176"/>
                </a:cxn>
                <a:cxn ang="0">
                  <a:pos x="176" y="178"/>
                </a:cxn>
                <a:cxn ang="0">
                  <a:pos x="186" y="185"/>
                </a:cxn>
                <a:cxn ang="0">
                  <a:pos x="188" y="191"/>
                </a:cxn>
                <a:cxn ang="0">
                  <a:pos x="186" y="198"/>
                </a:cxn>
                <a:cxn ang="0">
                  <a:pos x="179" y="202"/>
                </a:cxn>
                <a:cxn ang="0">
                  <a:pos x="167" y="207"/>
                </a:cxn>
                <a:cxn ang="0">
                  <a:pos x="150" y="210"/>
                </a:cxn>
                <a:cxn ang="0">
                  <a:pos x="106" y="211"/>
                </a:cxn>
                <a:cxn ang="0">
                  <a:pos x="82" y="211"/>
                </a:cxn>
                <a:cxn ang="0">
                  <a:pos x="43" y="204"/>
                </a:cxn>
                <a:cxn ang="0">
                  <a:pos x="28" y="198"/>
                </a:cxn>
                <a:cxn ang="0">
                  <a:pos x="22" y="194"/>
                </a:cxn>
                <a:cxn ang="0">
                  <a:pos x="12" y="182"/>
                </a:cxn>
                <a:cxn ang="0">
                  <a:pos x="5" y="171"/>
                </a:cxn>
                <a:cxn ang="0">
                  <a:pos x="0" y="156"/>
                </a:cxn>
                <a:cxn ang="0">
                  <a:pos x="0" y="149"/>
                </a:cxn>
                <a:cxn ang="0">
                  <a:pos x="6" y="121"/>
                </a:cxn>
                <a:cxn ang="0">
                  <a:pos x="27" y="0"/>
                </a:cxn>
                <a:cxn ang="0">
                  <a:pos x="29" y="3"/>
                </a:cxn>
                <a:cxn ang="0">
                  <a:pos x="44" y="8"/>
                </a:cxn>
                <a:cxn ang="0">
                  <a:pos x="70" y="10"/>
                </a:cxn>
                <a:cxn ang="0">
                  <a:pos x="98" y="8"/>
                </a:cxn>
                <a:cxn ang="0">
                  <a:pos x="127" y="4"/>
                </a:cxn>
                <a:cxn ang="0">
                  <a:pos x="143" y="1"/>
                </a:cxn>
                <a:cxn ang="0">
                  <a:pos x="150" y="3"/>
                </a:cxn>
                <a:cxn ang="0">
                  <a:pos x="159" y="10"/>
                </a:cxn>
                <a:cxn ang="0">
                  <a:pos x="160" y="17"/>
                </a:cxn>
                <a:cxn ang="0">
                  <a:pos x="157" y="24"/>
                </a:cxn>
                <a:cxn ang="0">
                  <a:pos x="145" y="29"/>
                </a:cxn>
                <a:cxn ang="0">
                  <a:pos x="125" y="32"/>
                </a:cxn>
                <a:cxn ang="0">
                  <a:pos x="98" y="39"/>
                </a:cxn>
                <a:cxn ang="0">
                  <a:pos x="86" y="45"/>
                </a:cxn>
                <a:cxn ang="0">
                  <a:pos x="51" y="63"/>
                </a:cxn>
                <a:cxn ang="0">
                  <a:pos x="45" y="56"/>
                </a:cxn>
                <a:cxn ang="0">
                  <a:pos x="92" y="27"/>
                </a:cxn>
                <a:cxn ang="0">
                  <a:pos x="72" y="27"/>
                </a:cxn>
                <a:cxn ang="0">
                  <a:pos x="54" y="26"/>
                </a:cxn>
                <a:cxn ang="0">
                  <a:pos x="40" y="23"/>
                </a:cxn>
                <a:cxn ang="0">
                  <a:pos x="28" y="16"/>
                </a:cxn>
                <a:cxn ang="0">
                  <a:pos x="21" y="6"/>
                </a:cxn>
              </a:cxnLst>
              <a:rect l="0" t="0" r="r" b="b"/>
              <a:pathLst>
                <a:path w="188" h="211">
                  <a:moveTo>
                    <a:pt x="15" y="123"/>
                  </a:moveTo>
                  <a:lnTo>
                    <a:pt x="15" y="123"/>
                  </a:lnTo>
                  <a:lnTo>
                    <a:pt x="14" y="134"/>
                  </a:lnTo>
                  <a:lnTo>
                    <a:pt x="14" y="142"/>
                  </a:lnTo>
                  <a:lnTo>
                    <a:pt x="14" y="142"/>
                  </a:lnTo>
                  <a:lnTo>
                    <a:pt x="14" y="149"/>
                  </a:lnTo>
                  <a:lnTo>
                    <a:pt x="15" y="155"/>
                  </a:lnTo>
                  <a:lnTo>
                    <a:pt x="18" y="162"/>
                  </a:lnTo>
                  <a:lnTo>
                    <a:pt x="21" y="166"/>
                  </a:lnTo>
                  <a:lnTo>
                    <a:pt x="25" y="172"/>
                  </a:lnTo>
                  <a:lnTo>
                    <a:pt x="31" y="175"/>
                  </a:lnTo>
                  <a:lnTo>
                    <a:pt x="38" y="179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54" y="184"/>
                  </a:lnTo>
                  <a:lnTo>
                    <a:pt x="66" y="185"/>
                  </a:lnTo>
                  <a:lnTo>
                    <a:pt x="95" y="187"/>
                  </a:lnTo>
                  <a:lnTo>
                    <a:pt x="95" y="187"/>
                  </a:lnTo>
                  <a:lnTo>
                    <a:pt x="119" y="185"/>
                  </a:lnTo>
                  <a:lnTo>
                    <a:pt x="138" y="182"/>
                  </a:lnTo>
                  <a:lnTo>
                    <a:pt x="138" y="182"/>
                  </a:lnTo>
                  <a:lnTo>
                    <a:pt x="159" y="178"/>
                  </a:lnTo>
                  <a:lnTo>
                    <a:pt x="159" y="178"/>
                  </a:lnTo>
                  <a:lnTo>
                    <a:pt x="167" y="176"/>
                  </a:lnTo>
                  <a:lnTo>
                    <a:pt x="167" y="176"/>
                  </a:lnTo>
                  <a:lnTo>
                    <a:pt x="176" y="178"/>
                  </a:lnTo>
                  <a:lnTo>
                    <a:pt x="182" y="181"/>
                  </a:lnTo>
                  <a:lnTo>
                    <a:pt x="186" y="185"/>
                  </a:lnTo>
                  <a:lnTo>
                    <a:pt x="188" y="191"/>
                  </a:lnTo>
                  <a:lnTo>
                    <a:pt x="188" y="191"/>
                  </a:lnTo>
                  <a:lnTo>
                    <a:pt x="188" y="195"/>
                  </a:lnTo>
                  <a:lnTo>
                    <a:pt x="186" y="198"/>
                  </a:lnTo>
                  <a:lnTo>
                    <a:pt x="183" y="201"/>
                  </a:lnTo>
                  <a:lnTo>
                    <a:pt x="179" y="202"/>
                  </a:lnTo>
                  <a:lnTo>
                    <a:pt x="179" y="202"/>
                  </a:lnTo>
                  <a:lnTo>
                    <a:pt x="167" y="207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28" y="211"/>
                  </a:lnTo>
                  <a:lnTo>
                    <a:pt x="106" y="211"/>
                  </a:lnTo>
                  <a:lnTo>
                    <a:pt x="106" y="211"/>
                  </a:lnTo>
                  <a:lnTo>
                    <a:pt x="82" y="211"/>
                  </a:lnTo>
                  <a:lnTo>
                    <a:pt x="61" y="208"/>
                  </a:lnTo>
                  <a:lnTo>
                    <a:pt x="43" y="204"/>
                  </a:lnTo>
                  <a:lnTo>
                    <a:pt x="35" y="201"/>
                  </a:lnTo>
                  <a:lnTo>
                    <a:pt x="28" y="198"/>
                  </a:lnTo>
                  <a:lnTo>
                    <a:pt x="28" y="198"/>
                  </a:lnTo>
                  <a:lnTo>
                    <a:pt x="22" y="194"/>
                  </a:lnTo>
                  <a:lnTo>
                    <a:pt x="16" y="188"/>
                  </a:lnTo>
                  <a:lnTo>
                    <a:pt x="12" y="182"/>
                  </a:lnTo>
                  <a:lnTo>
                    <a:pt x="8" y="176"/>
                  </a:lnTo>
                  <a:lnTo>
                    <a:pt x="5" y="171"/>
                  </a:lnTo>
                  <a:lnTo>
                    <a:pt x="2" y="163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2" y="134"/>
                  </a:lnTo>
                  <a:lnTo>
                    <a:pt x="6" y="121"/>
                  </a:lnTo>
                  <a:lnTo>
                    <a:pt x="15" y="123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9" y="3"/>
                  </a:lnTo>
                  <a:lnTo>
                    <a:pt x="34" y="4"/>
                  </a:lnTo>
                  <a:lnTo>
                    <a:pt x="44" y="8"/>
                  </a:lnTo>
                  <a:lnTo>
                    <a:pt x="57" y="10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98" y="8"/>
                  </a:lnTo>
                  <a:lnTo>
                    <a:pt x="112" y="7"/>
                  </a:lnTo>
                  <a:lnTo>
                    <a:pt x="127" y="4"/>
                  </a:lnTo>
                  <a:lnTo>
                    <a:pt x="127" y="4"/>
                  </a:lnTo>
                  <a:lnTo>
                    <a:pt x="143" y="1"/>
                  </a:lnTo>
                  <a:lnTo>
                    <a:pt x="143" y="1"/>
                  </a:lnTo>
                  <a:lnTo>
                    <a:pt x="150" y="3"/>
                  </a:lnTo>
                  <a:lnTo>
                    <a:pt x="156" y="6"/>
                  </a:lnTo>
                  <a:lnTo>
                    <a:pt x="159" y="10"/>
                  </a:lnTo>
                  <a:lnTo>
                    <a:pt x="160" y="17"/>
                  </a:lnTo>
                  <a:lnTo>
                    <a:pt x="160" y="17"/>
                  </a:lnTo>
                  <a:lnTo>
                    <a:pt x="159" y="21"/>
                  </a:lnTo>
                  <a:lnTo>
                    <a:pt x="157" y="24"/>
                  </a:lnTo>
                  <a:lnTo>
                    <a:pt x="151" y="27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25" y="32"/>
                  </a:lnTo>
                  <a:lnTo>
                    <a:pt x="109" y="35"/>
                  </a:lnTo>
                  <a:lnTo>
                    <a:pt x="98" y="39"/>
                  </a:lnTo>
                  <a:lnTo>
                    <a:pt x="86" y="45"/>
                  </a:lnTo>
                  <a:lnTo>
                    <a:pt x="86" y="45"/>
                  </a:lnTo>
                  <a:lnTo>
                    <a:pt x="66" y="55"/>
                  </a:lnTo>
                  <a:lnTo>
                    <a:pt x="51" y="63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69" y="40"/>
                  </a:lnTo>
                  <a:lnTo>
                    <a:pt x="92" y="27"/>
                  </a:lnTo>
                  <a:lnTo>
                    <a:pt x="92" y="27"/>
                  </a:lnTo>
                  <a:lnTo>
                    <a:pt x="72" y="27"/>
                  </a:lnTo>
                  <a:lnTo>
                    <a:pt x="72" y="27"/>
                  </a:lnTo>
                  <a:lnTo>
                    <a:pt x="54" y="26"/>
                  </a:lnTo>
                  <a:lnTo>
                    <a:pt x="45" y="24"/>
                  </a:lnTo>
                  <a:lnTo>
                    <a:pt x="40" y="23"/>
                  </a:lnTo>
                  <a:lnTo>
                    <a:pt x="34" y="19"/>
                  </a:lnTo>
                  <a:lnTo>
                    <a:pt x="28" y="16"/>
                  </a:lnTo>
                  <a:lnTo>
                    <a:pt x="25" y="11"/>
                  </a:lnTo>
                  <a:lnTo>
                    <a:pt x="21" y="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2" name="Freeform 183"/>
            <p:cNvSpPr>
              <a:spLocks/>
            </p:cNvSpPr>
            <p:nvPr userDrawn="1"/>
          </p:nvSpPr>
          <p:spPr bwMode="auto">
            <a:xfrm>
              <a:off x="5483226" y="1760538"/>
              <a:ext cx="103188" cy="131763"/>
            </a:xfrm>
            <a:custGeom>
              <a:avLst/>
              <a:gdLst/>
              <a:ahLst/>
              <a:cxnLst>
                <a:cxn ang="0">
                  <a:pos x="195" y="153"/>
                </a:cxn>
                <a:cxn ang="0">
                  <a:pos x="174" y="193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8"/>
                </a:cxn>
                <a:cxn ang="0">
                  <a:pos x="61" y="247"/>
                </a:cxn>
                <a:cxn ang="0">
                  <a:pos x="37" y="239"/>
                </a:cxn>
                <a:cxn ang="0">
                  <a:pos x="21" y="222"/>
                </a:cxn>
                <a:cxn ang="0">
                  <a:pos x="13" y="197"/>
                </a:cxn>
                <a:cxn ang="0">
                  <a:pos x="11" y="181"/>
                </a:cxn>
                <a:cxn ang="0">
                  <a:pos x="14" y="118"/>
                </a:cxn>
                <a:cxn ang="0">
                  <a:pos x="16" y="73"/>
                </a:cxn>
                <a:cxn ang="0">
                  <a:pos x="17" y="29"/>
                </a:cxn>
                <a:cxn ang="0">
                  <a:pos x="16" y="18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7" y="0"/>
                </a:cxn>
                <a:cxn ang="0">
                  <a:pos x="21" y="2"/>
                </a:cxn>
                <a:cxn ang="0">
                  <a:pos x="36" y="9"/>
                </a:cxn>
                <a:cxn ang="0">
                  <a:pos x="43" y="14"/>
                </a:cxn>
                <a:cxn ang="0">
                  <a:pos x="50" y="21"/>
                </a:cxn>
                <a:cxn ang="0">
                  <a:pos x="52" y="25"/>
                </a:cxn>
                <a:cxn ang="0">
                  <a:pos x="49" y="32"/>
                </a:cxn>
                <a:cxn ang="0">
                  <a:pos x="45" y="40"/>
                </a:cxn>
                <a:cxn ang="0">
                  <a:pos x="42" y="50"/>
                </a:cxn>
                <a:cxn ang="0">
                  <a:pos x="36" y="122"/>
                </a:cxn>
                <a:cxn ang="0">
                  <a:pos x="33" y="186"/>
                </a:cxn>
                <a:cxn ang="0">
                  <a:pos x="35" y="196"/>
                </a:cxn>
                <a:cxn ang="0">
                  <a:pos x="39" y="210"/>
                </a:cxn>
                <a:cxn ang="0">
                  <a:pos x="48" y="219"/>
                </a:cxn>
                <a:cxn ang="0">
                  <a:pos x="62" y="223"/>
                </a:cxn>
                <a:cxn ang="0">
                  <a:pos x="71" y="223"/>
                </a:cxn>
                <a:cxn ang="0">
                  <a:pos x="106" y="219"/>
                </a:cxn>
                <a:cxn ang="0">
                  <a:pos x="136" y="205"/>
                </a:cxn>
                <a:cxn ang="0">
                  <a:pos x="164" y="180"/>
                </a:cxn>
                <a:cxn ang="0">
                  <a:pos x="188" y="148"/>
                </a:cxn>
              </a:cxnLst>
              <a:rect l="0" t="0" r="r" b="b"/>
              <a:pathLst>
                <a:path w="195" h="248">
                  <a:moveTo>
                    <a:pt x="195" y="153"/>
                  </a:moveTo>
                  <a:lnTo>
                    <a:pt x="195" y="153"/>
                  </a:lnTo>
                  <a:lnTo>
                    <a:pt x="185" y="174"/>
                  </a:lnTo>
                  <a:lnTo>
                    <a:pt x="174" y="193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7"/>
                  </a:lnTo>
                  <a:lnTo>
                    <a:pt x="75" y="248"/>
                  </a:lnTo>
                  <a:lnTo>
                    <a:pt x="75" y="248"/>
                  </a:lnTo>
                  <a:lnTo>
                    <a:pt x="61" y="247"/>
                  </a:lnTo>
                  <a:lnTo>
                    <a:pt x="49" y="244"/>
                  </a:lnTo>
                  <a:lnTo>
                    <a:pt x="37" y="239"/>
                  </a:lnTo>
                  <a:lnTo>
                    <a:pt x="29" y="232"/>
                  </a:lnTo>
                  <a:lnTo>
                    <a:pt x="21" y="222"/>
                  </a:lnTo>
                  <a:lnTo>
                    <a:pt x="16" y="212"/>
                  </a:lnTo>
                  <a:lnTo>
                    <a:pt x="13" y="197"/>
                  </a:lnTo>
                  <a:lnTo>
                    <a:pt x="11" y="181"/>
                  </a:lnTo>
                  <a:lnTo>
                    <a:pt x="11" y="181"/>
                  </a:lnTo>
                  <a:lnTo>
                    <a:pt x="13" y="148"/>
                  </a:lnTo>
                  <a:lnTo>
                    <a:pt x="14" y="118"/>
                  </a:lnTo>
                  <a:lnTo>
                    <a:pt x="14" y="118"/>
                  </a:lnTo>
                  <a:lnTo>
                    <a:pt x="16" y="73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17" y="24"/>
                  </a:lnTo>
                  <a:lnTo>
                    <a:pt x="16" y="18"/>
                  </a:lnTo>
                  <a:lnTo>
                    <a:pt x="10" y="14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1" y="2"/>
                  </a:lnTo>
                  <a:lnTo>
                    <a:pt x="29" y="5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43" y="14"/>
                  </a:lnTo>
                  <a:lnTo>
                    <a:pt x="48" y="18"/>
                  </a:lnTo>
                  <a:lnTo>
                    <a:pt x="50" y="21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0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4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5" y="155"/>
                  </a:lnTo>
                  <a:lnTo>
                    <a:pt x="33" y="186"/>
                  </a:lnTo>
                  <a:lnTo>
                    <a:pt x="33" y="186"/>
                  </a:lnTo>
                  <a:lnTo>
                    <a:pt x="35" y="196"/>
                  </a:lnTo>
                  <a:lnTo>
                    <a:pt x="36" y="205"/>
                  </a:lnTo>
                  <a:lnTo>
                    <a:pt x="39" y="210"/>
                  </a:lnTo>
                  <a:lnTo>
                    <a:pt x="43" y="216"/>
                  </a:lnTo>
                  <a:lnTo>
                    <a:pt x="48" y="219"/>
                  </a:lnTo>
                  <a:lnTo>
                    <a:pt x="55" y="222"/>
                  </a:lnTo>
                  <a:lnTo>
                    <a:pt x="62" y="223"/>
                  </a:lnTo>
                  <a:lnTo>
                    <a:pt x="71" y="223"/>
                  </a:lnTo>
                  <a:lnTo>
                    <a:pt x="71" y="223"/>
                  </a:lnTo>
                  <a:lnTo>
                    <a:pt x="88" y="223"/>
                  </a:lnTo>
                  <a:lnTo>
                    <a:pt x="106" y="219"/>
                  </a:lnTo>
                  <a:lnTo>
                    <a:pt x="122" y="213"/>
                  </a:lnTo>
                  <a:lnTo>
                    <a:pt x="136" y="205"/>
                  </a:lnTo>
                  <a:lnTo>
                    <a:pt x="151" y="193"/>
                  </a:lnTo>
                  <a:lnTo>
                    <a:pt x="164" y="180"/>
                  </a:lnTo>
                  <a:lnTo>
                    <a:pt x="177" y="166"/>
                  </a:lnTo>
                  <a:lnTo>
                    <a:pt x="188" y="148"/>
                  </a:lnTo>
                  <a:lnTo>
                    <a:pt x="195" y="1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3" name="Freeform 184"/>
            <p:cNvSpPr>
              <a:spLocks/>
            </p:cNvSpPr>
            <p:nvPr userDrawn="1"/>
          </p:nvSpPr>
          <p:spPr bwMode="auto">
            <a:xfrm>
              <a:off x="5603876" y="1768476"/>
              <a:ext cx="127000" cy="120650"/>
            </a:xfrm>
            <a:custGeom>
              <a:avLst/>
              <a:gdLst/>
              <a:ahLst/>
              <a:cxnLst>
                <a:cxn ang="0">
                  <a:pos x="165" y="26"/>
                </a:cxn>
                <a:cxn ang="0">
                  <a:pos x="58" y="56"/>
                </a:cxn>
                <a:cxn ang="0">
                  <a:pos x="46" y="59"/>
                </a:cxn>
                <a:cxn ang="0">
                  <a:pos x="39" y="63"/>
                </a:cxn>
                <a:cxn ang="0">
                  <a:pos x="30" y="66"/>
                </a:cxn>
                <a:cxn ang="0">
                  <a:pos x="26" y="66"/>
                </a:cxn>
                <a:cxn ang="0">
                  <a:pos x="16" y="60"/>
                </a:cxn>
                <a:cxn ang="0">
                  <a:pos x="10" y="55"/>
                </a:cxn>
                <a:cxn ang="0">
                  <a:pos x="1" y="40"/>
                </a:cxn>
                <a:cxn ang="0">
                  <a:pos x="0" y="31"/>
                </a:cxn>
                <a:cxn ang="0">
                  <a:pos x="1" y="27"/>
                </a:cxn>
                <a:cxn ang="0">
                  <a:pos x="3" y="26"/>
                </a:cxn>
                <a:cxn ang="0">
                  <a:pos x="7" y="28"/>
                </a:cxn>
                <a:cxn ang="0">
                  <a:pos x="12" y="33"/>
                </a:cxn>
                <a:cxn ang="0">
                  <a:pos x="22" y="37"/>
                </a:cxn>
                <a:cxn ang="0">
                  <a:pos x="26" y="39"/>
                </a:cxn>
                <a:cxn ang="0">
                  <a:pos x="48" y="36"/>
                </a:cxn>
                <a:cxn ang="0">
                  <a:pos x="119" y="20"/>
                </a:cxn>
                <a:cxn ang="0">
                  <a:pos x="180" y="7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36" y="5"/>
                </a:cxn>
                <a:cxn ang="0">
                  <a:pos x="242" y="17"/>
                </a:cxn>
                <a:cxn ang="0">
                  <a:pos x="241" y="23"/>
                </a:cxn>
                <a:cxn ang="0">
                  <a:pos x="236" y="26"/>
                </a:cxn>
                <a:cxn ang="0">
                  <a:pos x="230" y="27"/>
                </a:cxn>
                <a:cxn ang="0">
                  <a:pos x="217" y="28"/>
                </a:cxn>
                <a:cxn ang="0">
                  <a:pos x="186" y="33"/>
                </a:cxn>
                <a:cxn ang="0">
                  <a:pos x="154" y="50"/>
                </a:cxn>
                <a:cxn ang="0">
                  <a:pos x="143" y="59"/>
                </a:cxn>
                <a:cxn ang="0">
                  <a:pos x="129" y="76"/>
                </a:cxn>
                <a:cxn ang="0">
                  <a:pos x="119" y="97"/>
                </a:cxn>
                <a:cxn ang="0">
                  <a:pos x="114" y="118"/>
                </a:cxn>
                <a:cxn ang="0">
                  <a:pos x="114" y="128"/>
                </a:cxn>
                <a:cxn ang="0">
                  <a:pos x="116" y="146"/>
                </a:cxn>
                <a:cxn ang="0">
                  <a:pos x="122" y="162"/>
                </a:cxn>
                <a:cxn ang="0">
                  <a:pos x="132" y="173"/>
                </a:cxn>
                <a:cxn ang="0">
                  <a:pos x="146" y="185"/>
                </a:cxn>
                <a:cxn ang="0">
                  <a:pos x="155" y="189"/>
                </a:cxn>
                <a:cxn ang="0">
                  <a:pos x="177" y="196"/>
                </a:cxn>
                <a:cxn ang="0">
                  <a:pos x="190" y="198"/>
                </a:cxn>
                <a:cxn ang="0">
                  <a:pos x="209" y="204"/>
                </a:cxn>
                <a:cxn ang="0">
                  <a:pos x="213" y="215"/>
                </a:cxn>
                <a:cxn ang="0">
                  <a:pos x="212" y="221"/>
                </a:cxn>
                <a:cxn ang="0">
                  <a:pos x="203" y="227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7"/>
                </a:cxn>
                <a:cxn ang="0">
                  <a:pos x="136" y="209"/>
                </a:cxn>
                <a:cxn ang="0">
                  <a:pos x="117" y="194"/>
                </a:cxn>
                <a:cxn ang="0">
                  <a:pos x="103" y="173"/>
                </a:cxn>
                <a:cxn ang="0">
                  <a:pos x="96" y="147"/>
                </a:cxn>
                <a:cxn ang="0">
                  <a:pos x="96" y="133"/>
                </a:cxn>
                <a:cxn ang="0">
                  <a:pos x="97" y="114"/>
                </a:cxn>
                <a:cxn ang="0">
                  <a:pos x="110" y="79"/>
                </a:cxn>
                <a:cxn ang="0">
                  <a:pos x="122" y="63"/>
                </a:cxn>
                <a:cxn ang="0">
                  <a:pos x="133" y="52"/>
                </a:cxn>
                <a:cxn ang="0">
                  <a:pos x="154" y="34"/>
                </a:cxn>
                <a:cxn ang="0">
                  <a:pos x="165" y="26"/>
                </a:cxn>
              </a:cxnLst>
              <a:rect l="0" t="0" r="r" b="b"/>
              <a:pathLst>
                <a:path w="242" h="228">
                  <a:moveTo>
                    <a:pt x="165" y="26"/>
                  </a:moveTo>
                  <a:lnTo>
                    <a:pt x="165" y="26"/>
                  </a:lnTo>
                  <a:lnTo>
                    <a:pt x="113" y="39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46" y="59"/>
                  </a:lnTo>
                  <a:lnTo>
                    <a:pt x="39" y="63"/>
                  </a:lnTo>
                  <a:lnTo>
                    <a:pt x="39" y="63"/>
                  </a:lnTo>
                  <a:lnTo>
                    <a:pt x="35" y="65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2" y="65"/>
                  </a:lnTo>
                  <a:lnTo>
                    <a:pt x="16" y="60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6" y="47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4" y="27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2" y="33"/>
                  </a:lnTo>
                  <a:lnTo>
                    <a:pt x="17" y="36"/>
                  </a:lnTo>
                  <a:lnTo>
                    <a:pt x="22" y="37"/>
                  </a:lnTo>
                  <a:lnTo>
                    <a:pt x="26" y="39"/>
                  </a:lnTo>
                  <a:lnTo>
                    <a:pt x="26" y="39"/>
                  </a:lnTo>
                  <a:lnTo>
                    <a:pt x="36" y="37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119" y="20"/>
                  </a:lnTo>
                  <a:lnTo>
                    <a:pt x="180" y="7"/>
                  </a:lnTo>
                  <a:lnTo>
                    <a:pt x="180" y="7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1"/>
                  </a:lnTo>
                  <a:lnTo>
                    <a:pt x="236" y="5"/>
                  </a:lnTo>
                  <a:lnTo>
                    <a:pt x="241" y="11"/>
                  </a:lnTo>
                  <a:lnTo>
                    <a:pt x="242" y="17"/>
                  </a:lnTo>
                  <a:lnTo>
                    <a:pt x="242" y="17"/>
                  </a:lnTo>
                  <a:lnTo>
                    <a:pt x="241" y="23"/>
                  </a:lnTo>
                  <a:lnTo>
                    <a:pt x="239" y="24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7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8"/>
                  </a:lnTo>
                  <a:lnTo>
                    <a:pt x="186" y="33"/>
                  </a:lnTo>
                  <a:lnTo>
                    <a:pt x="170" y="39"/>
                  </a:lnTo>
                  <a:lnTo>
                    <a:pt x="154" y="50"/>
                  </a:lnTo>
                  <a:lnTo>
                    <a:pt x="154" y="50"/>
                  </a:lnTo>
                  <a:lnTo>
                    <a:pt x="143" y="59"/>
                  </a:lnTo>
                  <a:lnTo>
                    <a:pt x="136" y="68"/>
                  </a:lnTo>
                  <a:lnTo>
                    <a:pt x="129" y="76"/>
                  </a:lnTo>
                  <a:lnTo>
                    <a:pt x="123" y="86"/>
                  </a:lnTo>
                  <a:lnTo>
                    <a:pt x="119" y="97"/>
                  </a:lnTo>
                  <a:lnTo>
                    <a:pt x="116" y="107"/>
                  </a:lnTo>
                  <a:lnTo>
                    <a:pt x="114" y="11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4" y="139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2"/>
                  </a:lnTo>
                  <a:lnTo>
                    <a:pt x="126" y="167"/>
                  </a:lnTo>
                  <a:lnTo>
                    <a:pt x="132" y="173"/>
                  </a:lnTo>
                  <a:lnTo>
                    <a:pt x="139" y="179"/>
                  </a:lnTo>
                  <a:lnTo>
                    <a:pt x="146" y="185"/>
                  </a:lnTo>
                  <a:lnTo>
                    <a:pt x="146" y="185"/>
                  </a:lnTo>
                  <a:lnTo>
                    <a:pt x="155" y="189"/>
                  </a:lnTo>
                  <a:lnTo>
                    <a:pt x="165" y="192"/>
                  </a:lnTo>
                  <a:lnTo>
                    <a:pt x="177" y="196"/>
                  </a:lnTo>
                  <a:lnTo>
                    <a:pt x="190" y="198"/>
                  </a:lnTo>
                  <a:lnTo>
                    <a:pt x="190" y="198"/>
                  </a:lnTo>
                  <a:lnTo>
                    <a:pt x="201" y="201"/>
                  </a:lnTo>
                  <a:lnTo>
                    <a:pt x="209" y="204"/>
                  </a:lnTo>
                  <a:lnTo>
                    <a:pt x="212" y="208"/>
                  </a:lnTo>
                  <a:lnTo>
                    <a:pt x="213" y="215"/>
                  </a:lnTo>
                  <a:lnTo>
                    <a:pt x="213" y="215"/>
                  </a:lnTo>
                  <a:lnTo>
                    <a:pt x="212" y="221"/>
                  </a:lnTo>
                  <a:lnTo>
                    <a:pt x="209" y="225"/>
                  </a:lnTo>
                  <a:lnTo>
                    <a:pt x="203" y="227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1"/>
                  </a:lnTo>
                  <a:lnTo>
                    <a:pt x="148" y="217"/>
                  </a:lnTo>
                  <a:lnTo>
                    <a:pt x="148" y="217"/>
                  </a:lnTo>
                  <a:lnTo>
                    <a:pt x="136" y="209"/>
                  </a:lnTo>
                  <a:lnTo>
                    <a:pt x="126" y="202"/>
                  </a:lnTo>
                  <a:lnTo>
                    <a:pt x="117" y="194"/>
                  </a:lnTo>
                  <a:lnTo>
                    <a:pt x="109" y="183"/>
                  </a:lnTo>
                  <a:lnTo>
                    <a:pt x="103" y="173"/>
                  </a:lnTo>
                  <a:lnTo>
                    <a:pt x="99" y="160"/>
                  </a:lnTo>
                  <a:lnTo>
                    <a:pt x="96" y="147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23"/>
                  </a:lnTo>
                  <a:lnTo>
                    <a:pt x="97" y="114"/>
                  </a:lnTo>
                  <a:lnTo>
                    <a:pt x="103" y="97"/>
                  </a:lnTo>
                  <a:lnTo>
                    <a:pt x="110" y="79"/>
                  </a:lnTo>
                  <a:lnTo>
                    <a:pt x="116" y="70"/>
                  </a:lnTo>
                  <a:lnTo>
                    <a:pt x="122" y="63"/>
                  </a:lnTo>
                  <a:lnTo>
                    <a:pt x="122" y="63"/>
                  </a:lnTo>
                  <a:lnTo>
                    <a:pt x="133" y="52"/>
                  </a:lnTo>
                  <a:lnTo>
                    <a:pt x="143" y="43"/>
                  </a:lnTo>
                  <a:lnTo>
                    <a:pt x="154" y="34"/>
                  </a:lnTo>
                  <a:lnTo>
                    <a:pt x="167" y="27"/>
                  </a:lnTo>
                  <a:lnTo>
                    <a:pt x="165" y="2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4" name="Freeform 185"/>
            <p:cNvSpPr>
              <a:spLocks noEditPoints="1"/>
            </p:cNvSpPr>
            <p:nvPr userDrawn="1"/>
          </p:nvSpPr>
          <p:spPr bwMode="auto">
            <a:xfrm>
              <a:off x="5759451" y="1776413"/>
              <a:ext cx="127000" cy="106363"/>
            </a:xfrm>
            <a:custGeom>
              <a:avLst/>
              <a:gdLst/>
              <a:ahLst/>
              <a:cxnLst>
                <a:cxn ang="0">
                  <a:pos x="104" y="94"/>
                </a:cxn>
                <a:cxn ang="0">
                  <a:pos x="82" y="148"/>
                </a:cxn>
                <a:cxn ang="0">
                  <a:pos x="77" y="172"/>
                </a:cxn>
                <a:cxn ang="0">
                  <a:pos x="77" y="178"/>
                </a:cxn>
                <a:cxn ang="0">
                  <a:pos x="79" y="184"/>
                </a:cxn>
                <a:cxn ang="0">
                  <a:pos x="81" y="192"/>
                </a:cxn>
                <a:cxn ang="0">
                  <a:pos x="79" y="195"/>
                </a:cxn>
                <a:cxn ang="0">
                  <a:pos x="74" y="201"/>
                </a:cxn>
                <a:cxn ang="0">
                  <a:pos x="69" y="201"/>
                </a:cxn>
                <a:cxn ang="0">
                  <a:pos x="61" y="200"/>
                </a:cxn>
                <a:cxn ang="0">
                  <a:pos x="40" y="182"/>
                </a:cxn>
                <a:cxn ang="0">
                  <a:pos x="30" y="171"/>
                </a:cxn>
                <a:cxn ang="0">
                  <a:pos x="16" y="136"/>
                </a:cxn>
                <a:cxn ang="0">
                  <a:pos x="10" y="91"/>
                </a:cxn>
                <a:cxn ang="0">
                  <a:pos x="11" y="62"/>
                </a:cxn>
                <a:cxn ang="0">
                  <a:pos x="13" y="38"/>
                </a:cxn>
                <a:cxn ang="0">
                  <a:pos x="13" y="33"/>
                </a:cxn>
                <a:cxn ang="0">
                  <a:pos x="10" y="20"/>
                </a:cxn>
                <a:cxn ang="0">
                  <a:pos x="1" y="6"/>
                </a:cxn>
                <a:cxn ang="0">
                  <a:pos x="0" y="3"/>
                </a:cxn>
                <a:cxn ang="0">
                  <a:pos x="1" y="1"/>
                </a:cxn>
                <a:cxn ang="0">
                  <a:pos x="6" y="0"/>
                </a:cxn>
                <a:cxn ang="0">
                  <a:pos x="13" y="4"/>
                </a:cxn>
                <a:cxn ang="0">
                  <a:pos x="26" y="14"/>
                </a:cxn>
                <a:cxn ang="0">
                  <a:pos x="33" y="20"/>
                </a:cxn>
                <a:cxn ang="0">
                  <a:pos x="39" y="30"/>
                </a:cxn>
                <a:cxn ang="0">
                  <a:pos x="39" y="36"/>
                </a:cxn>
                <a:cxn ang="0">
                  <a:pos x="37" y="48"/>
                </a:cxn>
                <a:cxn ang="0">
                  <a:pos x="33" y="59"/>
                </a:cxn>
                <a:cxn ang="0">
                  <a:pos x="29" y="100"/>
                </a:cxn>
                <a:cxn ang="0">
                  <a:pos x="30" y="117"/>
                </a:cxn>
                <a:cxn ang="0">
                  <a:pos x="39" y="146"/>
                </a:cxn>
                <a:cxn ang="0">
                  <a:pos x="46" y="158"/>
                </a:cxn>
                <a:cxn ang="0">
                  <a:pos x="53" y="162"/>
                </a:cxn>
                <a:cxn ang="0">
                  <a:pos x="56" y="162"/>
                </a:cxn>
                <a:cxn ang="0">
                  <a:pos x="58" y="159"/>
                </a:cxn>
                <a:cxn ang="0">
                  <a:pos x="69" y="139"/>
                </a:cxn>
                <a:cxn ang="0">
                  <a:pos x="104" y="94"/>
                </a:cxn>
                <a:cxn ang="0">
                  <a:pos x="165" y="36"/>
                </a:cxn>
                <a:cxn ang="0">
                  <a:pos x="194" y="52"/>
                </a:cxn>
                <a:cxn ang="0">
                  <a:pos x="217" y="72"/>
                </a:cxn>
                <a:cxn ang="0">
                  <a:pos x="225" y="84"/>
                </a:cxn>
                <a:cxn ang="0">
                  <a:pos x="236" y="111"/>
                </a:cxn>
                <a:cxn ang="0">
                  <a:pos x="238" y="124"/>
                </a:cxn>
                <a:cxn ang="0">
                  <a:pos x="235" y="140"/>
                </a:cxn>
                <a:cxn ang="0">
                  <a:pos x="229" y="146"/>
                </a:cxn>
                <a:cxn ang="0">
                  <a:pos x="222" y="148"/>
                </a:cxn>
                <a:cxn ang="0">
                  <a:pos x="217" y="146"/>
                </a:cxn>
                <a:cxn ang="0">
                  <a:pos x="211" y="139"/>
                </a:cxn>
                <a:cxn ang="0">
                  <a:pos x="211" y="133"/>
                </a:cxn>
                <a:cxn ang="0">
                  <a:pos x="206" y="103"/>
                </a:cxn>
                <a:cxn ang="0">
                  <a:pos x="197" y="81"/>
                </a:cxn>
                <a:cxn ang="0">
                  <a:pos x="190" y="71"/>
                </a:cxn>
                <a:cxn ang="0">
                  <a:pos x="171" y="52"/>
                </a:cxn>
                <a:cxn ang="0">
                  <a:pos x="165" y="36"/>
                </a:cxn>
              </a:cxnLst>
              <a:rect l="0" t="0" r="r" b="b"/>
              <a:pathLst>
                <a:path w="238" h="201">
                  <a:moveTo>
                    <a:pt x="104" y="94"/>
                  </a:moveTo>
                  <a:lnTo>
                    <a:pt x="104" y="94"/>
                  </a:lnTo>
                  <a:lnTo>
                    <a:pt x="82" y="148"/>
                  </a:lnTo>
                  <a:lnTo>
                    <a:pt x="82" y="148"/>
                  </a:lnTo>
                  <a:lnTo>
                    <a:pt x="78" y="162"/>
                  </a:lnTo>
                  <a:lnTo>
                    <a:pt x="77" y="172"/>
                  </a:lnTo>
                  <a:lnTo>
                    <a:pt x="77" y="172"/>
                  </a:lnTo>
                  <a:lnTo>
                    <a:pt x="77" y="178"/>
                  </a:lnTo>
                  <a:lnTo>
                    <a:pt x="79" y="184"/>
                  </a:lnTo>
                  <a:lnTo>
                    <a:pt x="79" y="184"/>
                  </a:lnTo>
                  <a:lnTo>
                    <a:pt x="81" y="188"/>
                  </a:lnTo>
                  <a:lnTo>
                    <a:pt x="81" y="192"/>
                  </a:lnTo>
                  <a:lnTo>
                    <a:pt x="81" y="192"/>
                  </a:lnTo>
                  <a:lnTo>
                    <a:pt x="79" y="195"/>
                  </a:lnTo>
                  <a:lnTo>
                    <a:pt x="78" y="200"/>
                  </a:lnTo>
                  <a:lnTo>
                    <a:pt x="74" y="201"/>
                  </a:lnTo>
                  <a:lnTo>
                    <a:pt x="69" y="201"/>
                  </a:lnTo>
                  <a:lnTo>
                    <a:pt x="69" y="201"/>
                  </a:lnTo>
                  <a:lnTo>
                    <a:pt x="65" y="201"/>
                  </a:lnTo>
                  <a:lnTo>
                    <a:pt x="61" y="200"/>
                  </a:lnTo>
                  <a:lnTo>
                    <a:pt x="50" y="192"/>
                  </a:lnTo>
                  <a:lnTo>
                    <a:pt x="40" y="182"/>
                  </a:lnTo>
                  <a:lnTo>
                    <a:pt x="30" y="171"/>
                  </a:lnTo>
                  <a:lnTo>
                    <a:pt x="30" y="171"/>
                  </a:lnTo>
                  <a:lnTo>
                    <a:pt x="21" y="155"/>
                  </a:lnTo>
                  <a:lnTo>
                    <a:pt x="16" y="136"/>
                  </a:lnTo>
                  <a:lnTo>
                    <a:pt x="11" y="114"/>
                  </a:lnTo>
                  <a:lnTo>
                    <a:pt x="10" y="91"/>
                  </a:lnTo>
                  <a:lnTo>
                    <a:pt x="10" y="91"/>
                  </a:lnTo>
                  <a:lnTo>
                    <a:pt x="11" y="62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27"/>
                  </a:lnTo>
                  <a:lnTo>
                    <a:pt x="10" y="20"/>
                  </a:lnTo>
                  <a:lnTo>
                    <a:pt x="7" y="14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3" y="4"/>
                  </a:lnTo>
                  <a:lnTo>
                    <a:pt x="19" y="7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33" y="20"/>
                  </a:lnTo>
                  <a:lnTo>
                    <a:pt x="36" y="26"/>
                  </a:lnTo>
                  <a:lnTo>
                    <a:pt x="39" y="30"/>
                  </a:lnTo>
                  <a:lnTo>
                    <a:pt x="39" y="36"/>
                  </a:lnTo>
                  <a:lnTo>
                    <a:pt x="39" y="36"/>
                  </a:lnTo>
                  <a:lnTo>
                    <a:pt x="39" y="42"/>
                  </a:lnTo>
                  <a:lnTo>
                    <a:pt x="37" y="48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0" y="80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0" y="117"/>
                  </a:lnTo>
                  <a:lnTo>
                    <a:pt x="33" y="133"/>
                  </a:lnTo>
                  <a:lnTo>
                    <a:pt x="39" y="146"/>
                  </a:lnTo>
                  <a:lnTo>
                    <a:pt x="46" y="158"/>
                  </a:lnTo>
                  <a:lnTo>
                    <a:pt x="46" y="158"/>
                  </a:lnTo>
                  <a:lnTo>
                    <a:pt x="50" y="162"/>
                  </a:lnTo>
                  <a:lnTo>
                    <a:pt x="53" y="162"/>
                  </a:lnTo>
                  <a:lnTo>
                    <a:pt x="53" y="162"/>
                  </a:lnTo>
                  <a:lnTo>
                    <a:pt x="56" y="162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97" y="90"/>
                  </a:lnTo>
                  <a:lnTo>
                    <a:pt x="104" y="94"/>
                  </a:lnTo>
                  <a:close/>
                  <a:moveTo>
                    <a:pt x="165" y="36"/>
                  </a:moveTo>
                  <a:lnTo>
                    <a:pt x="165" y="36"/>
                  </a:lnTo>
                  <a:lnTo>
                    <a:pt x="180" y="43"/>
                  </a:lnTo>
                  <a:lnTo>
                    <a:pt x="194" y="52"/>
                  </a:lnTo>
                  <a:lnTo>
                    <a:pt x="207" y="62"/>
                  </a:lnTo>
                  <a:lnTo>
                    <a:pt x="217" y="72"/>
                  </a:lnTo>
                  <a:lnTo>
                    <a:pt x="217" y="72"/>
                  </a:lnTo>
                  <a:lnTo>
                    <a:pt x="225" y="84"/>
                  </a:lnTo>
                  <a:lnTo>
                    <a:pt x="232" y="97"/>
                  </a:lnTo>
                  <a:lnTo>
                    <a:pt x="236" y="111"/>
                  </a:lnTo>
                  <a:lnTo>
                    <a:pt x="238" y="124"/>
                  </a:lnTo>
                  <a:lnTo>
                    <a:pt x="238" y="124"/>
                  </a:lnTo>
                  <a:lnTo>
                    <a:pt x="238" y="133"/>
                  </a:lnTo>
                  <a:lnTo>
                    <a:pt x="235" y="140"/>
                  </a:lnTo>
                  <a:lnTo>
                    <a:pt x="232" y="143"/>
                  </a:lnTo>
                  <a:lnTo>
                    <a:pt x="229" y="146"/>
                  </a:lnTo>
                  <a:lnTo>
                    <a:pt x="226" y="146"/>
                  </a:lnTo>
                  <a:lnTo>
                    <a:pt x="222" y="148"/>
                  </a:lnTo>
                  <a:lnTo>
                    <a:pt x="222" y="148"/>
                  </a:lnTo>
                  <a:lnTo>
                    <a:pt x="217" y="146"/>
                  </a:lnTo>
                  <a:lnTo>
                    <a:pt x="214" y="143"/>
                  </a:lnTo>
                  <a:lnTo>
                    <a:pt x="211" y="139"/>
                  </a:lnTo>
                  <a:lnTo>
                    <a:pt x="211" y="133"/>
                  </a:lnTo>
                  <a:lnTo>
                    <a:pt x="211" y="133"/>
                  </a:lnTo>
                  <a:lnTo>
                    <a:pt x="209" y="117"/>
                  </a:lnTo>
                  <a:lnTo>
                    <a:pt x="206" y="103"/>
                  </a:lnTo>
                  <a:lnTo>
                    <a:pt x="201" y="91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90" y="71"/>
                  </a:lnTo>
                  <a:lnTo>
                    <a:pt x="181" y="61"/>
                  </a:lnTo>
                  <a:lnTo>
                    <a:pt x="171" y="52"/>
                  </a:lnTo>
                  <a:lnTo>
                    <a:pt x="159" y="43"/>
                  </a:lnTo>
                  <a:lnTo>
                    <a:pt x="165" y="3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5" name="Freeform 186"/>
            <p:cNvSpPr>
              <a:spLocks/>
            </p:cNvSpPr>
            <p:nvPr userDrawn="1"/>
          </p:nvSpPr>
          <p:spPr bwMode="auto">
            <a:xfrm>
              <a:off x="5915026" y="1757363"/>
              <a:ext cx="107950" cy="134938"/>
            </a:xfrm>
            <a:custGeom>
              <a:avLst/>
              <a:gdLst/>
              <a:ahLst/>
              <a:cxnLst>
                <a:cxn ang="0">
                  <a:pos x="26" y="55"/>
                </a:cxn>
                <a:cxn ang="0">
                  <a:pos x="62" y="55"/>
                </a:cxn>
                <a:cxn ang="0">
                  <a:pos x="71" y="25"/>
                </a:cxn>
                <a:cxn ang="0">
                  <a:pos x="52" y="16"/>
                </a:cxn>
                <a:cxn ang="0">
                  <a:pos x="49" y="7"/>
                </a:cxn>
                <a:cxn ang="0">
                  <a:pos x="74" y="0"/>
                </a:cxn>
                <a:cxn ang="0">
                  <a:pos x="91" y="6"/>
                </a:cxn>
                <a:cxn ang="0">
                  <a:pos x="97" y="31"/>
                </a:cxn>
                <a:cxn ang="0">
                  <a:pos x="135" y="39"/>
                </a:cxn>
                <a:cxn ang="0">
                  <a:pos x="156" y="28"/>
                </a:cxn>
                <a:cxn ang="0">
                  <a:pos x="174" y="29"/>
                </a:cxn>
                <a:cxn ang="0">
                  <a:pos x="177" y="41"/>
                </a:cxn>
                <a:cxn ang="0">
                  <a:pos x="155" y="52"/>
                </a:cxn>
                <a:cxn ang="0">
                  <a:pos x="132" y="97"/>
                </a:cxn>
                <a:cxn ang="0">
                  <a:pos x="169" y="86"/>
                </a:cxn>
                <a:cxn ang="0">
                  <a:pos x="193" y="74"/>
                </a:cxn>
                <a:cxn ang="0">
                  <a:pos x="204" y="84"/>
                </a:cxn>
                <a:cxn ang="0">
                  <a:pos x="198" y="93"/>
                </a:cxn>
                <a:cxn ang="0">
                  <a:pos x="142" y="113"/>
                </a:cxn>
                <a:cxn ang="0">
                  <a:pos x="178" y="162"/>
                </a:cxn>
                <a:cxn ang="0">
                  <a:pos x="187" y="181"/>
                </a:cxn>
                <a:cxn ang="0">
                  <a:pos x="179" y="196"/>
                </a:cxn>
                <a:cxn ang="0">
                  <a:pos x="162" y="191"/>
                </a:cxn>
                <a:cxn ang="0">
                  <a:pos x="137" y="180"/>
                </a:cxn>
                <a:cxn ang="0">
                  <a:pos x="90" y="173"/>
                </a:cxn>
                <a:cxn ang="0">
                  <a:pos x="48" y="181"/>
                </a:cxn>
                <a:cxn ang="0">
                  <a:pos x="33" y="203"/>
                </a:cxn>
                <a:cxn ang="0">
                  <a:pos x="46" y="223"/>
                </a:cxn>
                <a:cxn ang="0">
                  <a:pos x="77" y="230"/>
                </a:cxn>
                <a:cxn ang="0">
                  <a:pos x="107" y="230"/>
                </a:cxn>
                <a:cxn ang="0">
                  <a:pos x="145" y="229"/>
                </a:cxn>
                <a:cxn ang="0">
                  <a:pos x="158" y="242"/>
                </a:cxn>
                <a:cxn ang="0">
                  <a:pos x="149" y="254"/>
                </a:cxn>
                <a:cxn ang="0">
                  <a:pos x="88" y="255"/>
                </a:cxn>
                <a:cxn ang="0">
                  <a:pos x="32" y="236"/>
                </a:cxn>
                <a:cxn ang="0">
                  <a:pos x="17" y="212"/>
                </a:cxn>
                <a:cxn ang="0">
                  <a:pos x="21" y="186"/>
                </a:cxn>
                <a:cxn ang="0">
                  <a:pos x="62" y="162"/>
                </a:cxn>
                <a:cxn ang="0">
                  <a:pos x="121" y="161"/>
                </a:cxn>
                <a:cxn ang="0">
                  <a:pos x="153" y="165"/>
                </a:cxn>
                <a:cxn ang="0">
                  <a:pos x="155" y="162"/>
                </a:cxn>
                <a:cxn ang="0">
                  <a:pos x="152" y="157"/>
                </a:cxn>
                <a:cxn ang="0">
                  <a:pos x="61" y="128"/>
                </a:cxn>
                <a:cxn ang="0">
                  <a:pos x="27" y="126"/>
                </a:cxn>
                <a:cxn ang="0">
                  <a:pos x="7" y="113"/>
                </a:cxn>
                <a:cxn ang="0">
                  <a:pos x="11" y="103"/>
                </a:cxn>
                <a:cxn ang="0">
                  <a:pos x="39" y="110"/>
                </a:cxn>
                <a:cxn ang="0">
                  <a:pos x="116" y="100"/>
                </a:cxn>
                <a:cxn ang="0">
                  <a:pos x="69" y="73"/>
                </a:cxn>
                <a:cxn ang="0">
                  <a:pos x="24" y="68"/>
                </a:cxn>
              </a:cxnLst>
              <a:rect l="0" t="0" r="r" b="b"/>
              <a:pathLst>
                <a:path w="204" h="257">
                  <a:moveTo>
                    <a:pt x="13" y="49"/>
                  </a:moveTo>
                  <a:lnTo>
                    <a:pt x="13" y="49"/>
                  </a:lnTo>
                  <a:lnTo>
                    <a:pt x="19" y="52"/>
                  </a:lnTo>
                  <a:lnTo>
                    <a:pt x="26" y="55"/>
                  </a:lnTo>
                  <a:lnTo>
                    <a:pt x="33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62" y="55"/>
                  </a:lnTo>
                  <a:lnTo>
                    <a:pt x="87" y="51"/>
                  </a:lnTo>
                  <a:lnTo>
                    <a:pt x="87" y="51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68" y="22"/>
                  </a:lnTo>
                  <a:lnTo>
                    <a:pt x="63" y="19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48" y="13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9" y="7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62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88" y="3"/>
                  </a:lnTo>
                  <a:lnTo>
                    <a:pt x="91" y="6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4" y="21"/>
                  </a:lnTo>
                  <a:lnTo>
                    <a:pt x="97" y="31"/>
                  </a:lnTo>
                  <a:lnTo>
                    <a:pt x="97" y="31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135" y="39"/>
                  </a:lnTo>
                  <a:lnTo>
                    <a:pt x="143" y="36"/>
                  </a:lnTo>
                  <a:lnTo>
                    <a:pt x="149" y="32"/>
                  </a:lnTo>
                  <a:lnTo>
                    <a:pt x="149" y="32"/>
                  </a:lnTo>
                  <a:lnTo>
                    <a:pt x="156" y="28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9" y="28"/>
                  </a:lnTo>
                  <a:lnTo>
                    <a:pt x="174" y="29"/>
                  </a:lnTo>
                  <a:lnTo>
                    <a:pt x="177" y="34"/>
                  </a:lnTo>
                  <a:lnTo>
                    <a:pt x="178" y="38"/>
                  </a:lnTo>
                  <a:lnTo>
                    <a:pt x="178" y="38"/>
                  </a:lnTo>
                  <a:lnTo>
                    <a:pt x="177" y="41"/>
                  </a:lnTo>
                  <a:lnTo>
                    <a:pt x="175" y="42"/>
                  </a:lnTo>
                  <a:lnTo>
                    <a:pt x="168" y="47"/>
                  </a:lnTo>
                  <a:lnTo>
                    <a:pt x="168" y="47"/>
                  </a:lnTo>
                  <a:lnTo>
                    <a:pt x="155" y="52"/>
                  </a:lnTo>
                  <a:lnTo>
                    <a:pt x="140" y="57"/>
                  </a:lnTo>
                  <a:lnTo>
                    <a:pt x="113" y="64"/>
                  </a:lnTo>
                  <a:lnTo>
                    <a:pt x="113" y="64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53" y="91"/>
                  </a:lnTo>
                  <a:lnTo>
                    <a:pt x="169" y="86"/>
                  </a:lnTo>
                  <a:lnTo>
                    <a:pt x="169" y="86"/>
                  </a:lnTo>
                  <a:lnTo>
                    <a:pt x="181" y="78"/>
                  </a:lnTo>
                  <a:lnTo>
                    <a:pt x="187" y="76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200" y="77"/>
                  </a:lnTo>
                  <a:lnTo>
                    <a:pt x="203" y="80"/>
                  </a:lnTo>
                  <a:lnTo>
                    <a:pt x="204" y="84"/>
                  </a:lnTo>
                  <a:lnTo>
                    <a:pt x="204" y="84"/>
                  </a:lnTo>
                  <a:lnTo>
                    <a:pt x="203" y="87"/>
                  </a:lnTo>
                  <a:lnTo>
                    <a:pt x="201" y="90"/>
                  </a:lnTo>
                  <a:lnTo>
                    <a:pt x="198" y="93"/>
                  </a:lnTo>
                  <a:lnTo>
                    <a:pt x="193" y="96"/>
                  </a:lnTo>
                  <a:lnTo>
                    <a:pt x="193" y="96"/>
                  </a:lnTo>
                  <a:lnTo>
                    <a:pt x="172" y="104"/>
                  </a:lnTo>
                  <a:lnTo>
                    <a:pt x="142" y="113"/>
                  </a:lnTo>
                  <a:lnTo>
                    <a:pt x="142" y="113"/>
                  </a:lnTo>
                  <a:lnTo>
                    <a:pt x="155" y="133"/>
                  </a:lnTo>
                  <a:lnTo>
                    <a:pt x="178" y="162"/>
                  </a:lnTo>
                  <a:lnTo>
                    <a:pt x="178" y="162"/>
                  </a:lnTo>
                  <a:lnTo>
                    <a:pt x="182" y="168"/>
                  </a:lnTo>
                  <a:lnTo>
                    <a:pt x="185" y="173"/>
                  </a:lnTo>
                  <a:lnTo>
                    <a:pt x="187" y="177"/>
                  </a:lnTo>
                  <a:lnTo>
                    <a:pt x="187" y="181"/>
                  </a:lnTo>
                  <a:lnTo>
                    <a:pt x="187" y="181"/>
                  </a:lnTo>
                  <a:lnTo>
                    <a:pt x="185" y="187"/>
                  </a:lnTo>
                  <a:lnTo>
                    <a:pt x="182" y="191"/>
                  </a:lnTo>
                  <a:lnTo>
                    <a:pt x="179" y="196"/>
                  </a:lnTo>
                  <a:lnTo>
                    <a:pt x="174" y="197"/>
                  </a:lnTo>
                  <a:lnTo>
                    <a:pt x="174" y="197"/>
                  </a:lnTo>
                  <a:lnTo>
                    <a:pt x="168" y="196"/>
                  </a:lnTo>
                  <a:lnTo>
                    <a:pt x="162" y="191"/>
                  </a:lnTo>
                  <a:lnTo>
                    <a:pt x="162" y="191"/>
                  </a:lnTo>
                  <a:lnTo>
                    <a:pt x="152" y="186"/>
                  </a:lnTo>
                  <a:lnTo>
                    <a:pt x="137" y="180"/>
                  </a:lnTo>
                  <a:lnTo>
                    <a:pt x="137" y="180"/>
                  </a:lnTo>
                  <a:lnTo>
                    <a:pt x="113" y="175"/>
                  </a:lnTo>
                  <a:lnTo>
                    <a:pt x="101" y="173"/>
                  </a:lnTo>
                  <a:lnTo>
                    <a:pt x="90" y="173"/>
                  </a:lnTo>
                  <a:lnTo>
                    <a:pt x="90" y="173"/>
                  </a:lnTo>
                  <a:lnTo>
                    <a:pt x="77" y="173"/>
                  </a:lnTo>
                  <a:lnTo>
                    <a:pt x="66" y="174"/>
                  </a:lnTo>
                  <a:lnTo>
                    <a:pt x="56" y="177"/>
                  </a:lnTo>
                  <a:lnTo>
                    <a:pt x="48" y="181"/>
                  </a:lnTo>
                  <a:lnTo>
                    <a:pt x="42" y="186"/>
                  </a:lnTo>
                  <a:lnTo>
                    <a:pt x="37" y="190"/>
                  </a:lnTo>
                  <a:lnTo>
                    <a:pt x="34" y="196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4" y="212"/>
                  </a:lnTo>
                  <a:lnTo>
                    <a:pt x="39" y="217"/>
                  </a:lnTo>
                  <a:lnTo>
                    <a:pt x="46" y="223"/>
                  </a:lnTo>
                  <a:lnTo>
                    <a:pt x="55" y="226"/>
                  </a:lnTo>
                  <a:lnTo>
                    <a:pt x="55" y="226"/>
                  </a:lnTo>
                  <a:lnTo>
                    <a:pt x="65" y="229"/>
                  </a:lnTo>
                  <a:lnTo>
                    <a:pt x="77" y="230"/>
                  </a:lnTo>
                  <a:lnTo>
                    <a:pt x="98" y="232"/>
                  </a:lnTo>
                  <a:lnTo>
                    <a:pt x="98" y="232"/>
                  </a:lnTo>
                  <a:lnTo>
                    <a:pt x="107" y="230"/>
                  </a:lnTo>
                  <a:lnTo>
                    <a:pt x="107" y="230"/>
                  </a:lnTo>
                  <a:lnTo>
                    <a:pt x="121" y="229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45" y="229"/>
                  </a:lnTo>
                  <a:lnTo>
                    <a:pt x="152" y="232"/>
                  </a:lnTo>
                  <a:lnTo>
                    <a:pt x="156" y="236"/>
                  </a:lnTo>
                  <a:lnTo>
                    <a:pt x="158" y="242"/>
                  </a:lnTo>
                  <a:lnTo>
                    <a:pt x="158" y="242"/>
                  </a:lnTo>
                  <a:lnTo>
                    <a:pt x="158" y="246"/>
                  </a:lnTo>
                  <a:lnTo>
                    <a:pt x="156" y="249"/>
                  </a:lnTo>
                  <a:lnTo>
                    <a:pt x="153" y="251"/>
                  </a:lnTo>
                  <a:lnTo>
                    <a:pt x="149" y="254"/>
                  </a:lnTo>
                  <a:lnTo>
                    <a:pt x="133" y="255"/>
                  </a:lnTo>
                  <a:lnTo>
                    <a:pt x="107" y="257"/>
                  </a:lnTo>
                  <a:lnTo>
                    <a:pt x="107" y="257"/>
                  </a:lnTo>
                  <a:lnTo>
                    <a:pt x="88" y="255"/>
                  </a:lnTo>
                  <a:lnTo>
                    <a:pt x="71" y="254"/>
                  </a:lnTo>
                  <a:lnTo>
                    <a:pt x="55" y="249"/>
                  </a:lnTo>
                  <a:lnTo>
                    <a:pt x="42" y="243"/>
                  </a:lnTo>
                  <a:lnTo>
                    <a:pt x="32" y="236"/>
                  </a:lnTo>
                  <a:lnTo>
                    <a:pt x="23" y="228"/>
                  </a:lnTo>
                  <a:lnTo>
                    <a:pt x="20" y="223"/>
                  </a:lnTo>
                  <a:lnTo>
                    <a:pt x="19" y="217"/>
                  </a:lnTo>
                  <a:lnTo>
                    <a:pt x="17" y="212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7" y="196"/>
                  </a:lnTo>
                  <a:lnTo>
                    <a:pt x="21" y="186"/>
                  </a:lnTo>
                  <a:lnTo>
                    <a:pt x="27" y="178"/>
                  </a:lnTo>
                  <a:lnTo>
                    <a:pt x="37" y="171"/>
                  </a:lnTo>
                  <a:lnTo>
                    <a:pt x="48" y="167"/>
                  </a:lnTo>
                  <a:lnTo>
                    <a:pt x="62" y="162"/>
                  </a:lnTo>
                  <a:lnTo>
                    <a:pt x="77" y="160"/>
                  </a:lnTo>
                  <a:lnTo>
                    <a:pt x="95" y="160"/>
                  </a:lnTo>
                  <a:lnTo>
                    <a:pt x="95" y="160"/>
                  </a:lnTo>
                  <a:lnTo>
                    <a:pt x="121" y="161"/>
                  </a:lnTo>
                  <a:lnTo>
                    <a:pt x="148" y="164"/>
                  </a:lnTo>
                  <a:lnTo>
                    <a:pt x="148" y="164"/>
                  </a:lnTo>
                  <a:lnTo>
                    <a:pt x="153" y="165"/>
                  </a:lnTo>
                  <a:lnTo>
                    <a:pt x="153" y="165"/>
                  </a:lnTo>
                  <a:lnTo>
                    <a:pt x="155" y="165"/>
                  </a:lnTo>
                  <a:lnTo>
                    <a:pt x="155" y="164"/>
                  </a:lnTo>
                  <a:lnTo>
                    <a:pt x="155" y="164"/>
                  </a:lnTo>
                  <a:lnTo>
                    <a:pt x="155" y="162"/>
                  </a:lnTo>
                  <a:lnTo>
                    <a:pt x="155" y="162"/>
                  </a:lnTo>
                  <a:lnTo>
                    <a:pt x="155" y="161"/>
                  </a:lnTo>
                  <a:lnTo>
                    <a:pt x="152" y="157"/>
                  </a:lnTo>
                  <a:lnTo>
                    <a:pt x="152" y="157"/>
                  </a:lnTo>
                  <a:lnTo>
                    <a:pt x="124" y="118"/>
                  </a:lnTo>
                  <a:lnTo>
                    <a:pt x="124" y="118"/>
                  </a:lnTo>
                  <a:lnTo>
                    <a:pt x="81" y="126"/>
                  </a:lnTo>
                  <a:lnTo>
                    <a:pt x="61" y="128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4" y="128"/>
                  </a:lnTo>
                  <a:lnTo>
                    <a:pt x="27" y="126"/>
                  </a:lnTo>
                  <a:lnTo>
                    <a:pt x="21" y="125"/>
                  </a:lnTo>
                  <a:lnTo>
                    <a:pt x="16" y="122"/>
                  </a:lnTo>
                  <a:lnTo>
                    <a:pt x="11" y="119"/>
                  </a:lnTo>
                  <a:lnTo>
                    <a:pt x="7" y="113"/>
                  </a:lnTo>
                  <a:lnTo>
                    <a:pt x="0" y="103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11" y="103"/>
                  </a:lnTo>
                  <a:lnTo>
                    <a:pt x="19" y="107"/>
                  </a:lnTo>
                  <a:lnTo>
                    <a:pt x="27" y="110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58" y="110"/>
                  </a:lnTo>
                  <a:lnTo>
                    <a:pt x="77" y="107"/>
                  </a:lnTo>
                  <a:lnTo>
                    <a:pt x="97" y="104"/>
                  </a:lnTo>
                  <a:lnTo>
                    <a:pt x="116" y="100"/>
                  </a:lnTo>
                  <a:lnTo>
                    <a:pt x="116" y="100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69" y="73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36" y="73"/>
                  </a:lnTo>
                  <a:lnTo>
                    <a:pt x="24" y="68"/>
                  </a:lnTo>
                  <a:lnTo>
                    <a:pt x="16" y="63"/>
                  </a:lnTo>
                  <a:lnTo>
                    <a:pt x="8" y="55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6" name="Freeform 187"/>
            <p:cNvSpPr>
              <a:spLocks noEditPoints="1"/>
            </p:cNvSpPr>
            <p:nvPr userDrawn="1"/>
          </p:nvSpPr>
          <p:spPr bwMode="auto">
            <a:xfrm>
              <a:off x="6056314" y="1754188"/>
              <a:ext cx="111125" cy="139700"/>
            </a:xfrm>
            <a:custGeom>
              <a:avLst/>
              <a:gdLst/>
              <a:ahLst/>
              <a:cxnLst>
                <a:cxn ang="0">
                  <a:pos x="23" y="64"/>
                </a:cxn>
                <a:cxn ang="0">
                  <a:pos x="77" y="64"/>
                </a:cxn>
                <a:cxn ang="0">
                  <a:pos x="103" y="35"/>
                </a:cxn>
                <a:cxn ang="0">
                  <a:pos x="91" y="10"/>
                </a:cxn>
                <a:cxn ang="0">
                  <a:pos x="84" y="7"/>
                </a:cxn>
                <a:cxn ang="0">
                  <a:pos x="101" y="0"/>
                </a:cxn>
                <a:cxn ang="0">
                  <a:pos x="120" y="4"/>
                </a:cxn>
                <a:cxn ang="0">
                  <a:pos x="133" y="16"/>
                </a:cxn>
                <a:cxn ang="0">
                  <a:pos x="129" y="25"/>
                </a:cxn>
                <a:cxn ang="0">
                  <a:pos x="123" y="61"/>
                </a:cxn>
                <a:cxn ang="0">
                  <a:pos x="178" y="48"/>
                </a:cxn>
                <a:cxn ang="0">
                  <a:pos x="191" y="45"/>
                </a:cxn>
                <a:cxn ang="0">
                  <a:pos x="207" y="55"/>
                </a:cxn>
                <a:cxn ang="0">
                  <a:pos x="204" y="64"/>
                </a:cxn>
                <a:cxn ang="0">
                  <a:pos x="177" y="71"/>
                </a:cxn>
                <a:cxn ang="0">
                  <a:pos x="123" y="93"/>
                </a:cxn>
                <a:cxn ang="0">
                  <a:pos x="152" y="120"/>
                </a:cxn>
                <a:cxn ang="0">
                  <a:pos x="177" y="111"/>
                </a:cxn>
                <a:cxn ang="0">
                  <a:pos x="193" y="114"/>
                </a:cxn>
                <a:cxn ang="0">
                  <a:pos x="196" y="126"/>
                </a:cxn>
                <a:cxn ang="0">
                  <a:pos x="181" y="135"/>
                </a:cxn>
                <a:cxn ang="0">
                  <a:pos x="126" y="195"/>
                </a:cxn>
                <a:cxn ang="0">
                  <a:pos x="177" y="214"/>
                </a:cxn>
                <a:cxn ang="0">
                  <a:pos x="206" y="233"/>
                </a:cxn>
                <a:cxn ang="0">
                  <a:pos x="209" y="247"/>
                </a:cxn>
                <a:cxn ang="0">
                  <a:pos x="199" y="255"/>
                </a:cxn>
                <a:cxn ang="0">
                  <a:pos x="181" y="247"/>
                </a:cxn>
                <a:cxn ang="0">
                  <a:pos x="126" y="216"/>
                </a:cxn>
                <a:cxn ang="0">
                  <a:pos x="120" y="239"/>
                </a:cxn>
                <a:cxn ang="0">
                  <a:pos x="103" y="256"/>
                </a:cxn>
                <a:cxn ang="0">
                  <a:pos x="72" y="262"/>
                </a:cxn>
                <a:cxn ang="0">
                  <a:pos x="32" y="252"/>
                </a:cxn>
                <a:cxn ang="0">
                  <a:pos x="17" y="226"/>
                </a:cxn>
                <a:cxn ang="0">
                  <a:pos x="27" y="206"/>
                </a:cxn>
                <a:cxn ang="0">
                  <a:pos x="65" y="191"/>
                </a:cxn>
                <a:cxn ang="0">
                  <a:pos x="106" y="192"/>
                </a:cxn>
                <a:cxn ang="0">
                  <a:pos x="62" y="148"/>
                </a:cxn>
                <a:cxn ang="0">
                  <a:pos x="35" y="143"/>
                </a:cxn>
                <a:cxn ang="0">
                  <a:pos x="26" y="127"/>
                </a:cxn>
                <a:cxn ang="0">
                  <a:pos x="41" y="108"/>
                </a:cxn>
                <a:cxn ang="0">
                  <a:pos x="41" y="123"/>
                </a:cxn>
                <a:cxn ang="0">
                  <a:pos x="64" y="130"/>
                </a:cxn>
                <a:cxn ang="0">
                  <a:pos x="104" y="127"/>
                </a:cxn>
                <a:cxn ang="0">
                  <a:pos x="49" y="84"/>
                </a:cxn>
                <a:cxn ang="0">
                  <a:pos x="20" y="78"/>
                </a:cxn>
                <a:cxn ang="0">
                  <a:pos x="6" y="53"/>
                </a:cxn>
                <a:cxn ang="0">
                  <a:pos x="48" y="208"/>
                </a:cxn>
                <a:cxn ang="0">
                  <a:pos x="32" y="220"/>
                </a:cxn>
                <a:cxn ang="0">
                  <a:pos x="33" y="232"/>
                </a:cxn>
                <a:cxn ang="0">
                  <a:pos x="49" y="242"/>
                </a:cxn>
                <a:cxn ang="0">
                  <a:pos x="85" y="242"/>
                </a:cxn>
                <a:cxn ang="0">
                  <a:pos x="103" y="230"/>
                </a:cxn>
                <a:cxn ang="0">
                  <a:pos x="106" y="210"/>
                </a:cxn>
              </a:cxnLst>
              <a:rect l="0" t="0" r="r" b="b"/>
              <a:pathLst>
                <a:path w="210" h="262">
                  <a:moveTo>
                    <a:pt x="6" y="53"/>
                  </a:moveTo>
                  <a:lnTo>
                    <a:pt x="6" y="53"/>
                  </a:lnTo>
                  <a:lnTo>
                    <a:pt x="14" y="59"/>
                  </a:lnTo>
                  <a:lnTo>
                    <a:pt x="23" y="64"/>
                  </a:lnTo>
                  <a:lnTo>
                    <a:pt x="35" y="65"/>
                  </a:lnTo>
                  <a:lnTo>
                    <a:pt x="52" y="65"/>
                  </a:lnTo>
                  <a:lnTo>
                    <a:pt x="52" y="65"/>
                  </a:lnTo>
                  <a:lnTo>
                    <a:pt x="77" y="64"/>
                  </a:lnTo>
                  <a:lnTo>
                    <a:pt x="103" y="62"/>
                  </a:lnTo>
                  <a:lnTo>
                    <a:pt x="103" y="62"/>
                  </a:lnTo>
                  <a:lnTo>
                    <a:pt x="103" y="35"/>
                  </a:lnTo>
                  <a:lnTo>
                    <a:pt x="103" y="35"/>
                  </a:lnTo>
                  <a:lnTo>
                    <a:pt x="103" y="25"/>
                  </a:lnTo>
                  <a:lnTo>
                    <a:pt x="101" y="17"/>
                  </a:lnTo>
                  <a:lnTo>
                    <a:pt x="97" y="13"/>
                  </a:lnTo>
                  <a:lnTo>
                    <a:pt x="91" y="10"/>
                  </a:lnTo>
                  <a:lnTo>
                    <a:pt x="91" y="10"/>
                  </a:lnTo>
                  <a:lnTo>
                    <a:pt x="85" y="9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5" y="4"/>
                  </a:lnTo>
                  <a:lnTo>
                    <a:pt x="88" y="3"/>
                  </a:lnTo>
                  <a:lnTo>
                    <a:pt x="94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0" y="1"/>
                  </a:lnTo>
                  <a:lnTo>
                    <a:pt x="120" y="4"/>
                  </a:lnTo>
                  <a:lnTo>
                    <a:pt x="120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2" y="13"/>
                  </a:lnTo>
                  <a:lnTo>
                    <a:pt x="133" y="16"/>
                  </a:lnTo>
                  <a:lnTo>
                    <a:pt x="133" y="16"/>
                  </a:lnTo>
                  <a:lnTo>
                    <a:pt x="132" y="19"/>
                  </a:lnTo>
                  <a:lnTo>
                    <a:pt x="129" y="25"/>
                  </a:lnTo>
                  <a:lnTo>
                    <a:pt x="129" y="25"/>
                  </a:lnTo>
                  <a:lnTo>
                    <a:pt x="126" y="29"/>
                  </a:lnTo>
                  <a:lnTo>
                    <a:pt x="125" y="36"/>
                  </a:lnTo>
                  <a:lnTo>
                    <a:pt x="123" y="61"/>
                  </a:lnTo>
                  <a:lnTo>
                    <a:pt x="123" y="61"/>
                  </a:lnTo>
                  <a:lnTo>
                    <a:pt x="159" y="53"/>
                  </a:lnTo>
                  <a:lnTo>
                    <a:pt x="159" y="53"/>
                  </a:lnTo>
                  <a:lnTo>
                    <a:pt x="168" y="52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84" y="46"/>
                  </a:lnTo>
                  <a:lnTo>
                    <a:pt x="191" y="45"/>
                  </a:lnTo>
                  <a:lnTo>
                    <a:pt x="191" y="45"/>
                  </a:lnTo>
                  <a:lnTo>
                    <a:pt x="199" y="46"/>
                  </a:lnTo>
                  <a:lnTo>
                    <a:pt x="204" y="48"/>
                  </a:lnTo>
                  <a:lnTo>
                    <a:pt x="207" y="52"/>
                  </a:lnTo>
                  <a:lnTo>
                    <a:pt x="207" y="55"/>
                  </a:lnTo>
                  <a:lnTo>
                    <a:pt x="207" y="55"/>
                  </a:lnTo>
                  <a:lnTo>
                    <a:pt x="207" y="59"/>
                  </a:lnTo>
                  <a:lnTo>
                    <a:pt x="206" y="62"/>
                  </a:lnTo>
                  <a:lnTo>
                    <a:pt x="204" y="64"/>
                  </a:lnTo>
                  <a:lnTo>
                    <a:pt x="201" y="65"/>
                  </a:lnTo>
                  <a:lnTo>
                    <a:pt x="201" y="65"/>
                  </a:lnTo>
                  <a:lnTo>
                    <a:pt x="191" y="68"/>
                  </a:lnTo>
                  <a:lnTo>
                    <a:pt x="177" y="71"/>
                  </a:lnTo>
                  <a:lnTo>
                    <a:pt x="177" y="71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93"/>
                  </a:lnTo>
                  <a:lnTo>
                    <a:pt x="123" y="93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52" y="120"/>
                  </a:lnTo>
                  <a:lnTo>
                    <a:pt x="164" y="117"/>
                  </a:lnTo>
                  <a:lnTo>
                    <a:pt x="171" y="114"/>
                  </a:lnTo>
                  <a:lnTo>
                    <a:pt x="171" y="114"/>
                  </a:lnTo>
                  <a:lnTo>
                    <a:pt x="177" y="111"/>
                  </a:lnTo>
                  <a:lnTo>
                    <a:pt x="183" y="111"/>
                  </a:lnTo>
                  <a:lnTo>
                    <a:pt x="183" y="111"/>
                  </a:lnTo>
                  <a:lnTo>
                    <a:pt x="188" y="113"/>
                  </a:lnTo>
                  <a:lnTo>
                    <a:pt x="193" y="114"/>
                  </a:lnTo>
                  <a:lnTo>
                    <a:pt x="196" y="117"/>
                  </a:lnTo>
                  <a:lnTo>
                    <a:pt x="196" y="122"/>
                  </a:lnTo>
                  <a:lnTo>
                    <a:pt x="196" y="122"/>
                  </a:lnTo>
                  <a:lnTo>
                    <a:pt x="196" y="126"/>
                  </a:lnTo>
                  <a:lnTo>
                    <a:pt x="193" y="129"/>
                  </a:lnTo>
                  <a:lnTo>
                    <a:pt x="188" y="132"/>
                  </a:lnTo>
                  <a:lnTo>
                    <a:pt x="181" y="135"/>
                  </a:lnTo>
                  <a:lnTo>
                    <a:pt x="181" y="135"/>
                  </a:lnTo>
                  <a:lnTo>
                    <a:pt x="154" y="139"/>
                  </a:lnTo>
                  <a:lnTo>
                    <a:pt x="123" y="143"/>
                  </a:lnTo>
                  <a:lnTo>
                    <a:pt x="123" y="143"/>
                  </a:lnTo>
                  <a:lnTo>
                    <a:pt x="126" y="195"/>
                  </a:lnTo>
                  <a:lnTo>
                    <a:pt x="126" y="195"/>
                  </a:lnTo>
                  <a:lnTo>
                    <a:pt x="145" y="201"/>
                  </a:lnTo>
                  <a:lnTo>
                    <a:pt x="162" y="207"/>
                  </a:lnTo>
                  <a:lnTo>
                    <a:pt x="177" y="214"/>
                  </a:lnTo>
                  <a:lnTo>
                    <a:pt x="191" y="221"/>
                  </a:lnTo>
                  <a:lnTo>
                    <a:pt x="191" y="221"/>
                  </a:lnTo>
                  <a:lnTo>
                    <a:pt x="200" y="227"/>
                  </a:lnTo>
                  <a:lnTo>
                    <a:pt x="206" y="233"/>
                  </a:lnTo>
                  <a:lnTo>
                    <a:pt x="209" y="237"/>
                  </a:lnTo>
                  <a:lnTo>
                    <a:pt x="210" y="243"/>
                  </a:lnTo>
                  <a:lnTo>
                    <a:pt x="210" y="243"/>
                  </a:lnTo>
                  <a:lnTo>
                    <a:pt x="209" y="247"/>
                  </a:lnTo>
                  <a:lnTo>
                    <a:pt x="207" y="252"/>
                  </a:lnTo>
                  <a:lnTo>
                    <a:pt x="203" y="255"/>
                  </a:lnTo>
                  <a:lnTo>
                    <a:pt x="199" y="255"/>
                  </a:lnTo>
                  <a:lnTo>
                    <a:pt x="199" y="255"/>
                  </a:lnTo>
                  <a:lnTo>
                    <a:pt x="194" y="255"/>
                  </a:lnTo>
                  <a:lnTo>
                    <a:pt x="190" y="253"/>
                  </a:lnTo>
                  <a:lnTo>
                    <a:pt x="181" y="247"/>
                  </a:lnTo>
                  <a:lnTo>
                    <a:pt x="181" y="247"/>
                  </a:lnTo>
                  <a:lnTo>
                    <a:pt x="170" y="237"/>
                  </a:lnTo>
                  <a:lnTo>
                    <a:pt x="157" y="229"/>
                  </a:lnTo>
                  <a:lnTo>
                    <a:pt x="142" y="221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30"/>
                  </a:lnTo>
                  <a:lnTo>
                    <a:pt x="120" y="239"/>
                  </a:lnTo>
                  <a:lnTo>
                    <a:pt x="120" y="239"/>
                  </a:lnTo>
                  <a:lnTo>
                    <a:pt x="117" y="245"/>
                  </a:lnTo>
                  <a:lnTo>
                    <a:pt x="113" y="249"/>
                  </a:lnTo>
                  <a:lnTo>
                    <a:pt x="109" y="253"/>
                  </a:lnTo>
                  <a:lnTo>
                    <a:pt x="103" y="256"/>
                  </a:lnTo>
                  <a:lnTo>
                    <a:pt x="96" y="259"/>
                  </a:lnTo>
                  <a:lnTo>
                    <a:pt x="88" y="261"/>
                  </a:lnTo>
                  <a:lnTo>
                    <a:pt x="72" y="262"/>
                  </a:lnTo>
                  <a:lnTo>
                    <a:pt x="72" y="262"/>
                  </a:lnTo>
                  <a:lnTo>
                    <a:pt x="61" y="261"/>
                  </a:lnTo>
                  <a:lnTo>
                    <a:pt x="49" y="259"/>
                  </a:lnTo>
                  <a:lnTo>
                    <a:pt x="41" y="256"/>
                  </a:lnTo>
                  <a:lnTo>
                    <a:pt x="32" y="252"/>
                  </a:lnTo>
                  <a:lnTo>
                    <a:pt x="26" y="246"/>
                  </a:lnTo>
                  <a:lnTo>
                    <a:pt x="22" y="240"/>
                  </a:lnTo>
                  <a:lnTo>
                    <a:pt x="19" y="233"/>
                  </a:lnTo>
                  <a:lnTo>
                    <a:pt x="17" y="226"/>
                  </a:lnTo>
                  <a:lnTo>
                    <a:pt x="17" y="226"/>
                  </a:lnTo>
                  <a:lnTo>
                    <a:pt x="19" y="219"/>
                  </a:lnTo>
                  <a:lnTo>
                    <a:pt x="22" y="211"/>
                  </a:lnTo>
                  <a:lnTo>
                    <a:pt x="27" y="206"/>
                  </a:lnTo>
                  <a:lnTo>
                    <a:pt x="35" y="200"/>
                  </a:lnTo>
                  <a:lnTo>
                    <a:pt x="43" y="195"/>
                  </a:lnTo>
                  <a:lnTo>
                    <a:pt x="54" y="192"/>
                  </a:lnTo>
                  <a:lnTo>
                    <a:pt x="65" y="191"/>
                  </a:lnTo>
                  <a:lnTo>
                    <a:pt x="78" y="191"/>
                  </a:lnTo>
                  <a:lnTo>
                    <a:pt x="78" y="191"/>
                  </a:lnTo>
                  <a:lnTo>
                    <a:pt x="106" y="192"/>
                  </a:lnTo>
                  <a:lnTo>
                    <a:pt x="106" y="192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84" y="148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46" y="146"/>
                  </a:lnTo>
                  <a:lnTo>
                    <a:pt x="41" y="145"/>
                  </a:lnTo>
                  <a:lnTo>
                    <a:pt x="35" y="143"/>
                  </a:lnTo>
                  <a:lnTo>
                    <a:pt x="30" y="140"/>
                  </a:lnTo>
                  <a:lnTo>
                    <a:pt x="27" y="136"/>
                  </a:lnTo>
                  <a:lnTo>
                    <a:pt x="26" y="132"/>
                  </a:lnTo>
                  <a:lnTo>
                    <a:pt x="26" y="127"/>
                  </a:lnTo>
                  <a:lnTo>
                    <a:pt x="26" y="127"/>
                  </a:lnTo>
                  <a:lnTo>
                    <a:pt x="27" y="117"/>
                  </a:lnTo>
                  <a:lnTo>
                    <a:pt x="30" y="107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9" y="117"/>
                  </a:lnTo>
                  <a:lnTo>
                    <a:pt x="39" y="117"/>
                  </a:lnTo>
                  <a:lnTo>
                    <a:pt x="41" y="123"/>
                  </a:lnTo>
                  <a:lnTo>
                    <a:pt x="42" y="126"/>
                  </a:lnTo>
                  <a:lnTo>
                    <a:pt x="45" y="127"/>
                  </a:lnTo>
                  <a:lnTo>
                    <a:pt x="52" y="130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84" y="130"/>
                  </a:lnTo>
                  <a:lnTo>
                    <a:pt x="104" y="127"/>
                  </a:lnTo>
                  <a:lnTo>
                    <a:pt x="104" y="127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74" y="82"/>
                  </a:lnTo>
                  <a:lnTo>
                    <a:pt x="49" y="84"/>
                  </a:lnTo>
                  <a:lnTo>
                    <a:pt x="49" y="84"/>
                  </a:lnTo>
                  <a:lnTo>
                    <a:pt x="32" y="82"/>
                  </a:lnTo>
                  <a:lnTo>
                    <a:pt x="26" y="81"/>
                  </a:lnTo>
                  <a:lnTo>
                    <a:pt x="20" y="78"/>
                  </a:lnTo>
                  <a:lnTo>
                    <a:pt x="14" y="75"/>
                  </a:lnTo>
                  <a:lnTo>
                    <a:pt x="9" y="71"/>
                  </a:lnTo>
                  <a:lnTo>
                    <a:pt x="0" y="59"/>
                  </a:lnTo>
                  <a:lnTo>
                    <a:pt x="6" y="53"/>
                  </a:lnTo>
                  <a:close/>
                  <a:moveTo>
                    <a:pt x="74" y="206"/>
                  </a:moveTo>
                  <a:lnTo>
                    <a:pt x="74" y="206"/>
                  </a:lnTo>
                  <a:lnTo>
                    <a:pt x="55" y="207"/>
                  </a:lnTo>
                  <a:lnTo>
                    <a:pt x="48" y="208"/>
                  </a:lnTo>
                  <a:lnTo>
                    <a:pt x="42" y="210"/>
                  </a:lnTo>
                  <a:lnTo>
                    <a:pt x="36" y="213"/>
                  </a:lnTo>
                  <a:lnTo>
                    <a:pt x="33" y="217"/>
                  </a:lnTo>
                  <a:lnTo>
                    <a:pt x="32" y="220"/>
                  </a:lnTo>
                  <a:lnTo>
                    <a:pt x="30" y="224"/>
                  </a:lnTo>
                  <a:lnTo>
                    <a:pt x="30" y="224"/>
                  </a:lnTo>
                  <a:lnTo>
                    <a:pt x="30" y="229"/>
                  </a:lnTo>
                  <a:lnTo>
                    <a:pt x="33" y="232"/>
                  </a:lnTo>
                  <a:lnTo>
                    <a:pt x="35" y="236"/>
                  </a:lnTo>
                  <a:lnTo>
                    <a:pt x="39" y="237"/>
                  </a:lnTo>
                  <a:lnTo>
                    <a:pt x="43" y="240"/>
                  </a:lnTo>
                  <a:lnTo>
                    <a:pt x="49" y="242"/>
                  </a:lnTo>
                  <a:lnTo>
                    <a:pt x="65" y="243"/>
                  </a:lnTo>
                  <a:lnTo>
                    <a:pt x="65" y="243"/>
                  </a:lnTo>
                  <a:lnTo>
                    <a:pt x="75" y="243"/>
                  </a:lnTo>
                  <a:lnTo>
                    <a:pt x="85" y="242"/>
                  </a:lnTo>
                  <a:lnTo>
                    <a:pt x="93" y="239"/>
                  </a:lnTo>
                  <a:lnTo>
                    <a:pt x="99" y="234"/>
                  </a:lnTo>
                  <a:lnTo>
                    <a:pt x="99" y="234"/>
                  </a:lnTo>
                  <a:lnTo>
                    <a:pt x="103" y="230"/>
                  </a:lnTo>
                  <a:lnTo>
                    <a:pt x="104" y="224"/>
                  </a:lnTo>
                  <a:lnTo>
                    <a:pt x="106" y="219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88" y="207"/>
                  </a:lnTo>
                  <a:lnTo>
                    <a:pt x="74" y="206"/>
                  </a:lnTo>
                  <a:lnTo>
                    <a:pt x="74" y="20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7" name="Freeform 188"/>
            <p:cNvSpPr>
              <a:spLocks noEditPoints="1"/>
            </p:cNvSpPr>
            <p:nvPr userDrawn="1"/>
          </p:nvSpPr>
          <p:spPr bwMode="auto">
            <a:xfrm>
              <a:off x="6191251" y="1755776"/>
              <a:ext cx="138113" cy="139700"/>
            </a:xfrm>
            <a:custGeom>
              <a:avLst/>
              <a:gdLst/>
              <a:ahLst/>
              <a:cxnLst>
                <a:cxn ang="0">
                  <a:pos x="90" y="248"/>
                </a:cxn>
                <a:cxn ang="0">
                  <a:pos x="122" y="225"/>
                </a:cxn>
                <a:cxn ang="0">
                  <a:pos x="139" y="196"/>
                </a:cxn>
                <a:cxn ang="0">
                  <a:pos x="132" y="191"/>
                </a:cxn>
                <a:cxn ang="0">
                  <a:pos x="112" y="191"/>
                </a:cxn>
                <a:cxn ang="0">
                  <a:pos x="92" y="181"/>
                </a:cxn>
                <a:cxn ang="0">
                  <a:pos x="81" y="161"/>
                </a:cxn>
                <a:cxn ang="0">
                  <a:pos x="81" y="142"/>
                </a:cxn>
                <a:cxn ang="0">
                  <a:pos x="92" y="118"/>
                </a:cxn>
                <a:cxn ang="0">
                  <a:pos x="112" y="107"/>
                </a:cxn>
                <a:cxn ang="0">
                  <a:pos x="131" y="107"/>
                </a:cxn>
                <a:cxn ang="0">
                  <a:pos x="141" y="74"/>
                </a:cxn>
                <a:cxn ang="0">
                  <a:pos x="68" y="84"/>
                </a:cxn>
                <a:cxn ang="0">
                  <a:pos x="51" y="89"/>
                </a:cxn>
                <a:cxn ang="0">
                  <a:pos x="36" y="94"/>
                </a:cxn>
                <a:cxn ang="0">
                  <a:pos x="28" y="96"/>
                </a:cxn>
                <a:cxn ang="0">
                  <a:pos x="12" y="84"/>
                </a:cxn>
                <a:cxn ang="0">
                  <a:pos x="0" y="67"/>
                </a:cxn>
                <a:cxn ang="0">
                  <a:pos x="3" y="61"/>
                </a:cxn>
                <a:cxn ang="0">
                  <a:pos x="9" y="66"/>
                </a:cxn>
                <a:cxn ang="0">
                  <a:pos x="19" y="70"/>
                </a:cxn>
                <a:cxn ang="0">
                  <a:pos x="39" y="71"/>
                </a:cxn>
                <a:cxn ang="0">
                  <a:pos x="99" y="63"/>
                </a:cxn>
                <a:cxn ang="0">
                  <a:pos x="139" y="26"/>
                </a:cxn>
                <a:cxn ang="0">
                  <a:pos x="134" y="15"/>
                </a:cxn>
                <a:cxn ang="0">
                  <a:pos x="121" y="10"/>
                </a:cxn>
                <a:cxn ang="0">
                  <a:pos x="119" y="8"/>
                </a:cxn>
                <a:cxn ang="0">
                  <a:pos x="122" y="3"/>
                </a:cxn>
                <a:cxn ang="0">
                  <a:pos x="132" y="0"/>
                </a:cxn>
                <a:cxn ang="0">
                  <a:pos x="157" y="5"/>
                </a:cxn>
                <a:cxn ang="0">
                  <a:pos x="170" y="13"/>
                </a:cxn>
                <a:cxn ang="0">
                  <a:pos x="170" y="21"/>
                </a:cxn>
                <a:cxn ang="0">
                  <a:pos x="164" y="28"/>
                </a:cxn>
                <a:cxn ang="0">
                  <a:pos x="160" y="57"/>
                </a:cxn>
                <a:cxn ang="0">
                  <a:pos x="212" y="52"/>
                </a:cxn>
                <a:cxn ang="0">
                  <a:pos x="228" y="48"/>
                </a:cxn>
                <a:cxn ang="0">
                  <a:pos x="242" y="50"/>
                </a:cxn>
                <a:cxn ang="0">
                  <a:pos x="257" y="57"/>
                </a:cxn>
                <a:cxn ang="0">
                  <a:pos x="261" y="66"/>
                </a:cxn>
                <a:cxn ang="0">
                  <a:pos x="260" y="71"/>
                </a:cxn>
                <a:cxn ang="0">
                  <a:pos x="252" y="74"/>
                </a:cxn>
                <a:cxn ang="0">
                  <a:pos x="219" y="71"/>
                </a:cxn>
                <a:cxn ang="0">
                  <a:pos x="160" y="73"/>
                </a:cxn>
                <a:cxn ang="0">
                  <a:pos x="158" y="128"/>
                </a:cxn>
                <a:cxn ang="0">
                  <a:pos x="165" y="155"/>
                </a:cxn>
                <a:cxn ang="0">
                  <a:pos x="164" y="186"/>
                </a:cxn>
                <a:cxn ang="0">
                  <a:pos x="141" y="229"/>
                </a:cxn>
                <a:cxn ang="0">
                  <a:pos x="97" y="258"/>
                </a:cxn>
                <a:cxn ang="0">
                  <a:pos x="119" y="119"/>
                </a:cxn>
                <a:cxn ang="0">
                  <a:pos x="110" y="121"/>
                </a:cxn>
                <a:cxn ang="0">
                  <a:pos x="100" y="131"/>
                </a:cxn>
                <a:cxn ang="0">
                  <a:pos x="94" y="148"/>
                </a:cxn>
                <a:cxn ang="0">
                  <a:pos x="97" y="160"/>
                </a:cxn>
                <a:cxn ang="0">
                  <a:pos x="106" y="170"/>
                </a:cxn>
                <a:cxn ang="0">
                  <a:pos x="121" y="174"/>
                </a:cxn>
                <a:cxn ang="0">
                  <a:pos x="129" y="171"/>
                </a:cxn>
                <a:cxn ang="0">
                  <a:pos x="138" y="163"/>
                </a:cxn>
                <a:cxn ang="0">
                  <a:pos x="141" y="145"/>
                </a:cxn>
                <a:cxn ang="0">
                  <a:pos x="135" y="126"/>
                </a:cxn>
                <a:cxn ang="0">
                  <a:pos x="123" y="119"/>
                </a:cxn>
              </a:cxnLst>
              <a:rect l="0" t="0" r="r" b="b"/>
              <a:pathLst>
                <a:path w="261" h="264">
                  <a:moveTo>
                    <a:pt x="77" y="255"/>
                  </a:moveTo>
                  <a:lnTo>
                    <a:pt x="77" y="255"/>
                  </a:lnTo>
                  <a:lnTo>
                    <a:pt x="90" y="248"/>
                  </a:lnTo>
                  <a:lnTo>
                    <a:pt x="102" y="241"/>
                  </a:lnTo>
                  <a:lnTo>
                    <a:pt x="113" y="233"/>
                  </a:lnTo>
                  <a:lnTo>
                    <a:pt x="122" y="225"/>
                  </a:lnTo>
                  <a:lnTo>
                    <a:pt x="129" y="216"/>
                  </a:lnTo>
                  <a:lnTo>
                    <a:pt x="135" y="206"/>
                  </a:lnTo>
                  <a:lnTo>
                    <a:pt x="139" y="19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32" y="191"/>
                  </a:lnTo>
                  <a:lnTo>
                    <a:pt x="121" y="193"/>
                  </a:lnTo>
                  <a:lnTo>
                    <a:pt x="121" y="193"/>
                  </a:lnTo>
                  <a:lnTo>
                    <a:pt x="112" y="191"/>
                  </a:lnTo>
                  <a:lnTo>
                    <a:pt x="105" y="190"/>
                  </a:lnTo>
                  <a:lnTo>
                    <a:pt x="97" y="186"/>
                  </a:lnTo>
                  <a:lnTo>
                    <a:pt x="92" y="181"/>
                  </a:lnTo>
                  <a:lnTo>
                    <a:pt x="87" y="176"/>
                  </a:lnTo>
                  <a:lnTo>
                    <a:pt x="83" y="168"/>
                  </a:lnTo>
                  <a:lnTo>
                    <a:pt x="81" y="161"/>
                  </a:lnTo>
                  <a:lnTo>
                    <a:pt x="80" y="152"/>
                  </a:lnTo>
                  <a:lnTo>
                    <a:pt x="80" y="152"/>
                  </a:lnTo>
                  <a:lnTo>
                    <a:pt x="81" y="142"/>
                  </a:lnTo>
                  <a:lnTo>
                    <a:pt x="83" y="132"/>
                  </a:lnTo>
                  <a:lnTo>
                    <a:pt x="87" y="125"/>
                  </a:lnTo>
                  <a:lnTo>
                    <a:pt x="92" y="118"/>
                  </a:lnTo>
                  <a:lnTo>
                    <a:pt x="97" y="113"/>
                  </a:lnTo>
                  <a:lnTo>
                    <a:pt x="105" y="109"/>
                  </a:lnTo>
                  <a:lnTo>
                    <a:pt x="112" y="107"/>
                  </a:lnTo>
                  <a:lnTo>
                    <a:pt x="121" y="106"/>
                  </a:lnTo>
                  <a:lnTo>
                    <a:pt x="121" y="106"/>
                  </a:lnTo>
                  <a:lnTo>
                    <a:pt x="131" y="107"/>
                  </a:lnTo>
                  <a:lnTo>
                    <a:pt x="141" y="112"/>
                  </a:lnTo>
                  <a:lnTo>
                    <a:pt x="141" y="112"/>
                  </a:lnTo>
                  <a:lnTo>
                    <a:pt x="141" y="74"/>
                  </a:lnTo>
                  <a:lnTo>
                    <a:pt x="141" y="74"/>
                  </a:lnTo>
                  <a:lnTo>
                    <a:pt x="103" y="79"/>
                  </a:lnTo>
                  <a:lnTo>
                    <a:pt x="68" y="84"/>
                  </a:lnTo>
                  <a:lnTo>
                    <a:pt x="68" y="84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41" y="93"/>
                  </a:lnTo>
                  <a:lnTo>
                    <a:pt x="41" y="93"/>
                  </a:lnTo>
                  <a:lnTo>
                    <a:pt x="36" y="94"/>
                  </a:lnTo>
                  <a:lnTo>
                    <a:pt x="32" y="96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3" y="93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3" y="74"/>
                  </a:lnTo>
                  <a:lnTo>
                    <a:pt x="2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6" y="63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5" y="68"/>
                  </a:lnTo>
                  <a:lnTo>
                    <a:pt x="19" y="70"/>
                  </a:lnTo>
                  <a:lnTo>
                    <a:pt x="28" y="71"/>
                  </a:lnTo>
                  <a:lnTo>
                    <a:pt x="28" y="71"/>
                  </a:lnTo>
                  <a:lnTo>
                    <a:pt x="39" y="71"/>
                  </a:lnTo>
                  <a:lnTo>
                    <a:pt x="51" y="70"/>
                  </a:lnTo>
                  <a:lnTo>
                    <a:pt x="51" y="70"/>
                  </a:lnTo>
                  <a:lnTo>
                    <a:pt x="99" y="63"/>
                  </a:lnTo>
                  <a:lnTo>
                    <a:pt x="141" y="58"/>
                  </a:lnTo>
                  <a:lnTo>
                    <a:pt x="141" y="58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19"/>
                  </a:lnTo>
                  <a:lnTo>
                    <a:pt x="134" y="15"/>
                  </a:lnTo>
                  <a:lnTo>
                    <a:pt x="134" y="15"/>
                  </a:lnTo>
                  <a:lnTo>
                    <a:pt x="128" y="1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19" y="9"/>
                  </a:lnTo>
                  <a:lnTo>
                    <a:pt x="119" y="8"/>
                  </a:lnTo>
                  <a:lnTo>
                    <a:pt x="119" y="8"/>
                  </a:lnTo>
                  <a:lnTo>
                    <a:pt x="119" y="6"/>
                  </a:lnTo>
                  <a:lnTo>
                    <a:pt x="122" y="3"/>
                  </a:lnTo>
                  <a:lnTo>
                    <a:pt x="126" y="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63" y="8"/>
                  </a:lnTo>
                  <a:lnTo>
                    <a:pt x="167" y="10"/>
                  </a:lnTo>
                  <a:lnTo>
                    <a:pt x="170" y="13"/>
                  </a:lnTo>
                  <a:lnTo>
                    <a:pt x="170" y="18"/>
                  </a:lnTo>
                  <a:lnTo>
                    <a:pt x="170" y="18"/>
                  </a:lnTo>
                  <a:lnTo>
                    <a:pt x="170" y="21"/>
                  </a:lnTo>
                  <a:lnTo>
                    <a:pt x="167" y="24"/>
                  </a:lnTo>
                  <a:lnTo>
                    <a:pt x="167" y="24"/>
                  </a:lnTo>
                  <a:lnTo>
                    <a:pt x="164" y="28"/>
                  </a:lnTo>
                  <a:lnTo>
                    <a:pt x="163" y="34"/>
                  </a:lnTo>
                  <a:lnTo>
                    <a:pt x="160" y="57"/>
                  </a:lnTo>
                  <a:lnTo>
                    <a:pt x="160" y="57"/>
                  </a:lnTo>
                  <a:lnTo>
                    <a:pt x="202" y="54"/>
                  </a:lnTo>
                  <a:lnTo>
                    <a:pt x="202" y="54"/>
                  </a:lnTo>
                  <a:lnTo>
                    <a:pt x="212" y="52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8" y="48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42" y="50"/>
                  </a:lnTo>
                  <a:lnTo>
                    <a:pt x="254" y="54"/>
                  </a:lnTo>
                  <a:lnTo>
                    <a:pt x="254" y="54"/>
                  </a:lnTo>
                  <a:lnTo>
                    <a:pt x="257" y="57"/>
                  </a:lnTo>
                  <a:lnTo>
                    <a:pt x="260" y="60"/>
                  </a:lnTo>
                  <a:lnTo>
                    <a:pt x="261" y="63"/>
                  </a:lnTo>
                  <a:lnTo>
                    <a:pt x="261" y="66"/>
                  </a:lnTo>
                  <a:lnTo>
                    <a:pt x="261" y="66"/>
                  </a:lnTo>
                  <a:lnTo>
                    <a:pt x="261" y="68"/>
                  </a:lnTo>
                  <a:lnTo>
                    <a:pt x="260" y="71"/>
                  </a:lnTo>
                  <a:lnTo>
                    <a:pt x="257" y="73"/>
                  </a:lnTo>
                  <a:lnTo>
                    <a:pt x="252" y="74"/>
                  </a:lnTo>
                  <a:lnTo>
                    <a:pt x="252" y="74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19" y="71"/>
                  </a:lnTo>
                  <a:lnTo>
                    <a:pt x="202" y="71"/>
                  </a:lnTo>
                  <a:lnTo>
                    <a:pt x="202" y="71"/>
                  </a:lnTo>
                  <a:lnTo>
                    <a:pt x="160" y="73"/>
                  </a:lnTo>
                  <a:lnTo>
                    <a:pt x="160" y="73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61" y="135"/>
                  </a:lnTo>
                  <a:lnTo>
                    <a:pt x="164" y="145"/>
                  </a:lnTo>
                  <a:lnTo>
                    <a:pt x="165" y="155"/>
                  </a:lnTo>
                  <a:lnTo>
                    <a:pt x="165" y="167"/>
                  </a:lnTo>
                  <a:lnTo>
                    <a:pt x="165" y="167"/>
                  </a:lnTo>
                  <a:lnTo>
                    <a:pt x="164" y="186"/>
                  </a:lnTo>
                  <a:lnTo>
                    <a:pt x="160" y="202"/>
                  </a:lnTo>
                  <a:lnTo>
                    <a:pt x="151" y="216"/>
                  </a:lnTo>
                  <a:lnTo>
                    <a:pt x="141" y="229"/>
                  </a:lnTo>
                  <a:lnTo>
                    <a:pt x="129" y="241"/>
                  </a:lnTo>
                  <a:lnTo>
                    <a:pt x="115" y="251"/>
                  </a:lnTo>
                  <a:lnTo>
                    <a:pt x="97" y="258"/>
                  </a:lnTo>
                  <a:lnTo>
                    <a:pt x="80" y="264"/>
                  </a:lnTo>
                  <a:lnTo>
                    <a:pt x="77" y="255"/>
                  </a:lnTo>
                  <a:close/>
                  <a:moveTo>
                    <a:pt x="119" y="119"/>
                  </a:moveTo>
                  <a:lnTo>
                    <a:pt x="119" y="119"/>
                  </a:lnTo>
                  <a:lnTo>
                    <a:pt x="115" y="119"/>
                  </a:lnTo>
                  <a:lnTo>
                    <a:pt x="110" y="121"/>
                  </a:lnTo>
                  <a:lnTo>
                    <a:pt x="106" y="123"/>
                  </a:lnTo>
                  <a:lnTo>
                    <a:pt x="103" y="126"/>
                  </a:lnTo>
                  <a:lnTo>
                    <a:pt x="100" y="131"/>
                  </a:lnTo>
                  <a:lnTo>
                    <a:pt x="97" y="135"/>
                  </a:lnTo>
                  <a:lnTo>
                    <a:pt x="96" y="142"/>
                  </a:lnTo>
                  <a:lnTo>
                    <a:pt x="94" y="148"/>
                  </a:lnTo>
                  <a:lnTo>
                    <a:pt x="94" y="148"/>
                  </a:lnTo>
                  <a:lnTo>
                    <a:pt x="96" y="154"/>
                  </a:lnTo>
                  <a:lnTo>
                    <a:pt x="97" y="160"/>
                  </a:lnTo>
                  <a:lnTo>
                    <a:pt x="99" y="164"/>
                  </a:lnTo>
                  <a:lnTo>
                    <a:pt x="103" y="167"/>
                  </a:lnTo>
                  <a:lnTo>
                    <a:pt x="106" y="170"/>
                  </a:lnTo>
                  <a:lnTo>
                    <a:pt x="110" y="173"/>
                  </a:lnTo>
                  <a:lnTo>
                    <a:pt x="115" y="173"/>
                  </a:lnTo>
                  <a:lnTo>
                    <a:pt x="121" y="174"/>
                  </a:lnTo>
                  <a:lnTo>
                    <a:pt x="121" y="174"/>
                  </a:lnTo>
                  <a:lnTo>
                    <a:pt x="125" y="173"/>
                  </a:lnTo>
                  <a:lnTo>
                    <a:pt x="129" y="171"/>
                  </a:lnTo>
                  <a:lnTo>
                    <a:pt x="132" y="170"/>
                  </a:lnTo>
                  <a:lnTo>
                    <a:pt x="135" y="167"/>
                  </a:lnTo>
                  <a:lnTo>
                    <a:pt x="138" y="163"/>
                  </a:lnTo>
                  <a:lnTo>
                    <a:pt x="139" y="157"/>
                  </a:lnTo>
                  <a:lnTo>
                    <a:pt x="141" y="145"/>
                  </a:lnTo>
                  <a:lnTo>
                    <a:pt x="141" y="145"/>
                  </a:lnTo>
                  <a:lnTo>
                    <a:pt x="139" y="135"/>
                  </a:lnTo>
                  <a:lnTo>
                    <a:pt x="138" y="131"/>
                  </a:lnTo>
                  <a:lnTo>
                    <a:pt x="135" y="126"/>
                  </a:lnTo>
                  <a:lnTo>
                    <a:pt x="132" y="123"/>
                  </a:lnTo>
                  <a:lnTo>
                    <a:pt x="128" y="121"/>
                  </a:lnTo>
                  <a:lnTo>
                    <a:pt x="123" y="119"/>
                  </a:lnTo>
                  <a:lnTo>
                    <a:pt x="119" y="119"/>
                  </a:lnTo>
                  <a:lnTo>
                    <a:pt x="119" y="1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8" name="Freeform 189"/>
            <p:cNvSpPr>
              <a:spLocks noEditPoints="1"/>
            </p:cNvSpPr>
            <p:nvPr userDrawn="1"/>
          </p:nvSpPr>
          <p:spPr bwMode="auto">
            <a:xfrm>
              <a:off x="6318251" y="1849438"/>
              <a:ext cx="50800" cy="49213"/>
            </a:xfrm>
            <a:custGeom>
              <a:avLst/>
              <a:gdLst/>
              <a:ahLst/>
              <a:cxnLst>
                <a:cxn ang="0">
                  <a:pos x="95" y="47"/>
                </a:cxn>
                <a:cxn ang="0">
                  <a:pos x="90" y="66"/>
                </a:cxn>
                <a:cxn ang="0">
                  <a:pos x="82" y="80"/>
                </a:cxn>
                <a:cxn ang="0">
                  <a:pos x="66" y="90"/>
                </a:cxn>
                <a:cxn ang="0">
                  <a:pos x="48" y="93"/>
                </a:cxn>
                <a:cxn ang="0">
                  <a:pos x="38" y="93"/>
                </a:cxn>
                <a:cxn ang="0">
                  <a:pos x="22" y="86"/>
                </a:cxn>
                <a:cxn ang="0">
                  <a:pos x="9" y="73"/>
                </a:cxn>
                <a:cxn ang="0">
                  <a:pos x="2" y="57"/>
                </a:cxn>
                <a:cxn ang="0">
                  <a:pos x="0" y="47"/>
                </a:cxn>
                <a:cxn ang="0">
                  <a:pos x="5" y="29"/>
                </a:cxn>
                <a:cxn ang="0">
                  <a:pos x="15" y="15"/>
                </a:cxn>
                <a:cxn ang="0">
                  <a:pos x="29" y="5"/>
                </a:cxn>
                <a:cxn ang="0">
                  <a:pos x="48" y="0"/>
                </a:cxn>
                <a:cxn ang="0">
                  <a:pos x="57" y="2"/>
                </a:cxn>
                <a:cxn ang="0">
                  <a:pos x="74" y="9"/>
                </a:cxn>
                <a:cxn ang="0">
                  <a:pos x="86" y="21"/>
                </a:cxn>
                <a:cxn ang="0">
                  <a:pos x="93" y="38"/>
                </a:cxn>
                <a:cxn ang="0">
                  <a:pos x="95" y="47"/>
                </a:cxn>
                <a:cxn ang="0">
                  <a:pos x="16" y="47"/>
                </a:cxn>
                <a:cxn ang="0">
                  <a:pos x="19" y="60"/>
                </a:cxn>
                <a:cxn ang="0">
                  <a:pos x="27" y="68"/>
                </a:cxn>
                <a:cxn ang="0">
                  <a:pos x="35" y="76"/>
                </a:cxn>
                <a:cxn ang="0">
                  <a:pos x="48" y="79"/>
                </a:cxn>
                <a:cxn ang="0">
                  <a:pos x="54" y="77"/>
                </a:cxn>
                <a:cxn ang="0">
                  <a:pos x="66" y="73"/>
                </a:cxn>
                <a:cxn ang="0">
                  <a:pos x="73" y="64"/>
                </a:cxn>
                <a:cxn ang="0">
                  <a:pos x="77" y="54"/>
                </a:cxn>
                <a:cxn ang="0">
                  <a:pos x="79" y="47"/>
                </a:cxn>
                <a:cxn ang="0">
                  <a:pos x="76" y="35"/>
                </a:cxn>
                <a:cxn ang="0">
                  <a:pos x="70" y="25"/>
                </a:cxn>
                <a:cxn ang="0">
                  <a:pos x="60" y="19"/>
                </a:cxn>
                <a:cxn ang="0">
                  <a:pos x="48" y="16"/>
                </a:cxn>
                <a:cxn ang="0">
                  <a:pos x="41" y="18"/>
                </a:cxn>
                <a:cxn ang="0">
                  <a:pos x="31" y="22"/>
                </a:cxn>
                <a:cxn ang="0">
                  <a:pos x="22" y="29"/>
                </a:cxn>
                <a:cxn ang="0">
                  <a:pos x="18" y="41"/>
                </a:cxn>
                <a:cxn ang="0">
                  <a:pos x="16" y="47"/>
                </a:cxn>
              </a:cxnLst>
              <a:rect l="0" t="0" r="r" b="b"/>
              <a:pathLst>
                <a:path w="95" h="93">
                  <a:moveTo>
                    <a:pt x="95" y="47"/>
                  </a:moveTo>
                  <a:lnTo>
                    <a:pt x="95" y="47"/>
                  </a:lnTo>
                  <a:lnTo>
                    <a:pt x="93" y="57"/>
                  </a:lnTo>
                  <a:lnTo>
                    <a:pt x="90" y="66"/>
                  </a:lnTo>
                  <a:lnTo>
                    <a:pt x="86" y="73"/>
                  </a:lnTo>
                  <a:lnTo>
                    <a:pt x="82" y="80"/>
                  </a:lnTo>
                  <a:lnTo>
                    <a:pt x="74" y="86"/>
                  </a:lnTo>
                  <a:lnTo>
                    <a:pt x="66" y="90"/>
                  </a:lnTo>
                  <a:lnTo>
                    <a:pt x="57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38" y="93"/>
                  </a:lnTo>
                  <a:lnTo>
                    <a:pt x="29" y="90"/>
                  </a:lnTo>
                  <a:lnTo>
                    <a:pt x="22" y="86"/>
                  </a:lnTo>
                  <a:lnTo>
                    <a:pt x="15" y="80"/>
                  </a:lnTo>
                  <a:lnTo>
                    <a:pt x="9" y="73"/>
                  </a:lnTo>
                  <a:lnTo>
                    <a:pt x="5" y="66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2" y="38"/>
                  </a:lnTo>
                  <a:lnTo>
                    <a:pt x="5" y="29"/>
                  </a:lnTo>
                  <a:lnTo>
                    <a:pt x="9" y="21"/>
                  </a:lnTo>
                  <a:lnTo>
                    <a:pt x="15" y="15"/>
                  </a:lnTo>
                  <a:lnTo>
                    <a:pt x="22" y="9"/>
                  </a:lnTo>
                  <a:lnTo>
                    <a:pt x="29" y="5"/>
                  </a:lnTo>
                  <a:lnTo>
                    <a:pt x="38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7" y="2"/>
                  </a:lnTo>
                  <a:lnTo>
                    <a:pt x="66" y="5"/>
                  </a:lnTo>
                  <a:lnTo>
                    <a:pt x="74" y="9"/>
                  </a:lnTo>
                  <a:lnTo>
                    <a:pt x="82" y="15"/>
                  </a:lnTo>
                  <a:lnTo>
                    <a:pt x="86" y="21"/>
                  </a:lnTo>
                  <a:lnTo>
                    <a:pt x="90" y="29"/>
                  </a:lnTo>
                  <a:lnTo>
                    <a:pt x="93" y="38"/>
                  </a:lnTo>
                  <a:lnTo>
                    <a:pt x="95" y="47"/>
                  </a:lnTo>
                  <a:lnTo>
                    <a:pt x="95" y="47"/>
                  </a:lnTo>
                  <a:close/>
                  <a:moveTo>
                    <a:pt x="16" y="47"/>
                  </a:moveTo>
                  <a:lnTo>
                    <a:pt x="16" y="47"/>
                  </a:lnTo>
                  <a:lnTo>
                    <a:pt x="18" y="54"/>
                  </a:lnTo>
                  <a:lnTo>
                    <a:pt x="19" y="60"/>
                  </a:lnTo>
                  <a:lnTo>
                    <a:pt x="22" y="64"/>
                  </a:lnTo>
                  <a:lnTo>
                    <a:pt x="27" y="68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41" y="77"/>
                  </a:lnTo>
                  <a:lnTo>
                    <a:pt x="48" y="79"/>
                  </a:lnTo>
                  <a:lnTo>
                    <a:pt x="48" y="79"/>
                  </a:lnTo>
                  <a:lnTo>
                    <a:pt x="54" y="77"/>
                  </a:lnTo>
                  <a:lnTo>
                    <a:pt x="60" y="76"/>
                  </a:lnTo>
                  <a:lnTo>
                    <a:pt x="66" y="73"/>
                  </a:lnTo>
                  <a:lnTo>
                    <a:pt x="70" y="68"/>
                  </a:lnTo>
                  <a:lnTo>
                    <a:pt x="73" y="64"/>
                  </a:lnTo>
                  <a:lnTo>
                    <a:pt x="76" y="60"/>
                  </a:lnTo>
                  <a:lnTo>
                    <a:pt x="77" y="54"/>
                  </a:lnTo>
                  <a:lnTo>
                    <a:pt x="79" y="47"/>
                  </a:lnTo>
                  <a:lnTo>
                    <a:pt x="79" y="47"/>
                  </a:lnTo>
                  <a:lnTo>
                    <a:pt x="77" y="41"/>
                  </a:lnTo>
                  <a:lnTo>
                    <a:pt x="76" y="35"/>
                  </a:lnTo>
                  <a:lnTo>
                    <a:pt x="73" y="29"/>
                  </a:lnTo>
                  <a:lnTo>
                    <a:pt x="70" y="25"/>
                  </a:lnTo>
                  <a:lnTo>
                    <a:pt x="66" y="22"/>
                  </a:lnTo>
                  <a:lnTo>
                    <a:pt x="60" y="19"/>
                  </a:lnTo>
                  <a:lnTo>
                    <a:pt x="54" y="18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1" y="18"/>
                  </a:lnTo>
                  <a:lnTo>
                    <a:pt x="35" y="19"/>
                  </a:lnTo>
                  <a:lnTo>
                    <a:pt x="31" y="22"/>
                  </a:lnTo>
                  <a:lnTo>
                    <a:pt x="27" y="25"/>
                  </a:lnTo>
                  <a:lnTo>
                    <a:pt x="22" y="29"/>
                  </a:lnTo>
                  <a:lnTo>
                    <a:pt x="19" y="35"/>
                  </a:lnTo>
                  <a:lnTo>
                    <a:pt x="18" y="41"/>
                  </a:lnTo>
                  <a:lnTo>
                    <a:pt x="16" y="47"/>
                  </a:lnTo>
                  <a:lnTo>
                    <a:pt x="16" y="47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</p:grpSp>
      <p:grpSp>
        <p:nvGrpSpPr>
          <p:cNvPr id="109" name="グループ化 83"/>
          <p:cNvGrpSpPr>
            <a:grpSpLocks/>
          </p:cNvGrpSpPr>
          <p:nvPr userDrawn="1"/>
        </p:nvGrpSpPr>
        <p:grpSpPr bwMode="auto">
          <a:xfrm>
            <a:off x="2554288" y="2441575"/>
            <a:ext cx="3995737" cy="1052513"/>
            <a:chOff x="2553876" y="2441337"/>
            <a:chExt cx="3995737" cy="1052513"/>
          </a:xfrm>
        </p:grpSpPr>
        <p:sp>
          <p:nvSpPr>
            <p:cNvPr id="110" name="Freeform 5"/>
            <p:cNvSpPr>
              <a:spLocks/>
            </p:cNvSpPr>
            <p:nvPr userDrawn="1"/>
          </p:nvSpPr>
          <p:spPr bwMode="auto">
            <a:xfrm>
              <a:off x="2569751" y="2442925"/>
              <a:ext cx="339725" cy="425450"/>
            </a:xfrm>
            <a:custGeom>
              <a:avLst/>
              <a:gdLst/>
              <a:ahLst/>
              <a:cxnLst>
                <a:cxn ang="0">
                  <a:pos x="93" y="300"/>
                </a:cxn>
                <a:cxn ang="0">
                  <a:pos x="334" y="300"/>
                </a:cxn>
                <a:cxn ang="0">
                  <a:pos x="334" y="537"/>
                </a:cxn>
                <a:cxn ang="0">
                  <a:pos x="427" y="537"/>
                </a:cxn>
                <a:cxn ang="0">
                  <a:pos x="427" y="0"/>
                </a:cxn>
                <a:cxn ang="0">
                  <a:pos x="334" y="0"/>
                </a:cxn>
                <a:cxn ang="0">
                  <a:pos x="334" y="218"/>
                </a:cxn>
                <a:cxn ang="0">
                  <a:pos x="93" y="218"/>
                </a:cxn>
                <a:cxn ang="0">
                  <a:pos x="93" y="0"/>
                </a:cxn>
                <a:cxn ang="0">
                  <a:pos x="0" y="0"/>
                </a:cxn>
                <a:cxn ang="0">
                  <a:pos x="0" y="537"/>
                </a:cxn>
                <a:cxn ang="0">
                  <a:pos x="93" y="537"/>
                </a:cxn>
                <a:cxn ang="0">
                  <a:pos x="93" y="300"/>
                </a:cxn>
              </a:cxnLst>
              <a:rect l="0" t="0" r="r" b="b"/>
              <a:pathLst>
                <a:path w="427" h="537">
                  <a:moveTo>
                    <a:pt x="93" y="300"/>
                  </a:moveTo>
                  <a:lnTo>
                    <a:pt x="334" y="300"/>
                  </a:lnTo>
                  <a:lnTo>
                    <a:pt x="334" y="537"/>
                  </a:lnTo>
                  <a:lnTo>
                    <a:pt x="427" y="537"/>
                  </a:lnTo>
                  <a:lnTo>
                    <a:pt x="427" y="0"/>
                  </a:lnTo>
                  <a:lnTo>
                    <a:pt x="334" y="0"/>
                  </a:lnTo>
                  <a:lnTo>
                    <a:pt x="334" y="218"/>
                  </a:lnTo>
                  <a:lnTo>
                    <a:pt x="93" y="218"/>
                  </a:lnTo>
                  <a:lnTo>
                    <a:pt x="93" y="0"/>
                  </a:lnTo>
                  <a:lnTo>
                    <a:pt x="0" y="0"/>
                  </a:lnTo>
                  <a:lnTo>
                    <a:pt x="0" y="537"/>
                  </a:lnTo>
                  <a:lnTo>
                    <a:pt x="93" y="537"/>
                  </a:lnTo>
                  <a:lnTo>
                    <a:pt x="93" y="30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1" name="Freeform 6"/>
            <p:cNvSpPr>
              <a:spLocks/>
            </p:cNvSpPr>
            <p:nvPr userDrawn="1"/>
          </p:nvSpPr>
          <p:spPr bwMode="auto">
            <a:xfrm>
              <a:off x="2968213" y="2552462"/>
              <a:ext cx="266700" cy="322263"/>
            </a:xfrm>
            <a:custGeom>
              <a:avLst/>
              <a:gdLst/>
              <a:ahLst/>
              <a:cxnLst>
                <a:cxn ang="0">
                  <a:pos x="250" y="338"/>
                </a:cxn>
                <a:cxn ang="0">
                  <a:pos x="247" y="393"/>
                </a:cxn>
                <a:cxn ang="0">
                  <a:pos x="336" y="398"/>
                </a:cxn>
                <a:cxn ang="0">
                  <a:pos x="244" y="0"/>
                </a:cxn>
                <a:cxn ang="0">
                  <a:pos x="244" y="191"/>
                </a:cxn>
                <a:cxn ang="0">
                  <a:pos x="242" y="219"/>
                </a:cxn>
                <a:cxn ang="0">
                  <a:pos x="236" y="245"/>
                </a:cxn>
                <a:cxn ang="0">
                  <a:pos x="227" y="268"/>
                </a:cxn>
                <a:cxn ang="0">
                  <a:pos x="216" y="288"/>
                </a:cxn>
                <a:cxn ang="0">
                  <a:pos x="201" y="305"/>
                </a:cxn>
                <a:cxn ang="0">
                  <a:pos x="186" y="317"/>
                </a:cxn>
                <a:cxn ang="0">
                  <a:pos x="166" y="324"/>
                </a:cxn>
                <a:cxn ang="0">
                  <a:pos x="146" y="327"/>
                </a:cxn>
                <a:cxn ang="0">
                  <a:pos x="133" y="326"/>
                </a:cxn>
                <a:cxn ang="0">
                  <a:pos x="112" y="318"/>
                </a:cxn>
                <a:cxn ang="0">
                  <a:pos x="100" y="300"/>
                </a:cxn>
                <a:cxn ang="0">
                  <a:pos x="94" y="272"/>
                </a:cxn>
                <a:cxn ang="0">
                  <a:pos x="92" y="0"/>
                </a:cxn>
                <a:cxn ang="0">
                  <a:pos x="0" y="277"/>
                </a:cxn>
                <a:cxn ang="0">
                  <a:pos x="2" y="292"/>
                </a:cxn>
                <a:cxn ang="0">
                  <a:pos x="5" y="320"/>
                </a:cxn>
                <a:cxn ang="0">
                  <a:pos x="12" y="344"/>
                </a:cxn>
                <a:cxn ang="0">
                  <a:pos x="25" y="364"/>
                </a:cxn>
                <a:cxn ang="0">
                  <a:pos x="40" y="381"/>
                </a:cxn>
                <a:cxn ang="0">
                  <a:pos x="58" y="393"/>
                </a:cxn>
                <a:cxn ang="0">
                  <a:pos x="81" y="401"/>
                </a:cxn>
                <a:cxn ang="0">
                  <a:pos x="107" y="406"/>
                </a:cxn>
                <a:cxn ang="0">
                  <a:pos x="121" y="406"/>
                </a:cxn>
                <a:cxn ang="0">
                  <a:pos x="161" y="401"/>
                </a:cxn>
                <a:cxn ang="0">
                  <a:pos x="196" y="389"/>
                </a:cxn>
                <a:cxn ang="0">
                  <a:pos x="227" y="367"/>
                </a:cxn>
                <a:cxn ang="0">
                  <a:pos x="250" y="338"/>
                </a:cxn>
              </a:cxnLst>
              <a:rect l="0" t="0" r="r" b="b"/>
              <a:pathLst>
                <a:path w="336" h="406">
                  <a:moveTo>
                    <a:pt x="250" y="338"/>
                  </a:moveTo>
                  <a:lnTo>
                    <a:pt x="250" y="338"/>
                  </a:lnTo>
                  <a:lnTo>
                    <a:pt x="248" y="367"/>
                  </a:lnTo>
                  <a:lnTo>
                    <a:pt x="247" y="393"/>
                  </a:lnTo>
                  <a:lnTo>
                    <a:pt x="247" y="398"/>
                  </a:lnTo>
                  <a:lnTo>
                    <a:pt x="336" y="398"/>
                  </a:lnTo>
                  <a:lnTo>
                    <a:pt x="336" y="0"/>
                  </a:lnTo>
                  <a:lnTo>
                    <a:pt x="244" y="0"/>
                  </a:lnTo>
                  <a:lnTo>
                    <a:pt x="244" y="191"/>
                  </a:lnTo>
                  <a:lnTo>
                    <a:pt x="244" y="191"/>
                  </a:lnTo>
                  <a:lnTo>
                    <a:pt x="244" y="205"/>
                  </a:lnTo>
                  <a:lnTo>
                    <a:pt x="242" y="219"/>
                  </a:lnTo>
                  <a:lnTo>
                    <a:pt x="239" y="233"/>
                  </a:lnTo>
                  <a:lnTo>
                    <a:pt x="236" y="245"/>
                  </a:lnTo>
                  <a:lnTo>
                    <a:pt x="232" y="257"/>
                  </a:lnTo>
                  <a:lnTo>
                    <a:pt x="227" y="268"/>
                  </a:lnTo>
                  <a:lnTo>
                    <a:pt x="222" y="279"/>
                  </a:lnTo>
                  <a:lnTo>
                    <a:pt x="216" y="288"/>
                  </a:lnTo>
                  <a:lnTo>
                    <a:pt x="209" y="297"/>
                  </a:lnTo>
                  <a:lnTo>
                    <a:pt x="201" y="305"/>
                  </a:lnTo>
                  <a:lnTo>
                    <a:pt x="193" y="311"/>
                  </a:lnTo>
                  <a:lnTo>
                    <a:pt x="186" y="317"/>
                  </a:lnTo>
                  <a:lnTo>
                    <a:pt x="176" y="321"/>
                  </a:lnTo>
                  <a:lnTo>
                    <a:pt x="166" y="324"/>
                  </a:lnTo>
                  <a:lnTo>
                    <a:pt x="156" y="326"/>
                  </a:lnTo>
                  <a:lnTo>
                    <a:pt x="146" y="327"/>
                  </a:lnTo>
                  <a:lnTo>
                    <a:pt x="146" y="327"/>
                  </a:lnTo>
                  <a:lnTo>
                    <a:pt x="133" y="326"/>
                  </a:lnTo>
                  <a:lnTo>
                    <a:pt x="121" y="323"/>
                  </a:lnTo>
                  <a:lnTo>
                    <a:pt x="112" y="318"/>
                  </a:lnTo>
                  <a:lnTo>
                    <a:pt x="106" y="311"/>
                  </a:lnTo>
                  <a:lnTo>
                    <a:pt x="100" y="300"/>
                  </a:lnTo>
                  <a:lnTo>
                    <a:pt x="95" y="288"/>
                  </a:lnTo>
                  <a:lnTo>
                    <a:pt x="94" y="272"/>
                  </a:lnTo>
                  <a:lnTo>
                    <a:pt x="92" y="254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2" y="292"/>
                  </a:lnTo>
                  <a:lnTo>
                    <a:pt x="3" y="306"/>
                  </a:lnTo>
                  <a:lnTo>
                    <a:pt x="5" y="320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19" y="355"/>
                  </a:lnTo>
                  <a:lnTo>
                    <a:pt x="25" y="364"/>
                  </a:lnTo>
                  <a:lnTo>
                    <a:pt x="31" y="373"/>
                  </a:lnTo>
                  <a:lnTo>
                    <a:pt x="40" y="381"/>
                  </a:lnTo>
                  <a:lnTo>
                    <a:pt x="49" y="387"/>
                  </a:lnTo>
                  <a:lnTo>
                    <a:pt x="58" y="393"/>
                  </a:lnTo>
                  <a:lnTo>
                    <a:pt x="69" y="398"/>
                  </a:lnTo>
                  <a:lnTo>
                    <a:pt x="81" y="401"/>
                  </a:lnTo>
                  <a:lnTo>
                    <a:pt x="94" y="404"/>
                  </a:lnTo>
                  <a:lnTo>
                    <a:pt x="107" y="406"/>
                  </a:lnTo>
                  <a:lnTo>
                    <a:pt x="121" y="406"/>
                  </a:lnTo>
                  <a:lnTo>
                    <a:pt x="121" y="406"/>
                  </a:lnTo>
                  <a:lnTo>
                    <a:pt x="141" y="404"/>
                  </a:lnTo>
                  <a:lnTo>
                    <a:pt x="161" y="401"/>
                  </a:lnTo>
                  <a:lnTo>
                    <a:pt x="179" y="396"/>
                  </a:lnTo>
                  <a:lnTo>
                    <a:pt x="196" y="389"/>
                  </a:lnTo>
                  <a:lnTo>
                    <a:pt x="212" y="378"/>
                  </a:lnTo>
                  <a:lnTo>
                    <a:pt x="227" y="367"/>
                  </a:lnTo>
                  <a:lnTo>
                    <a:pt x="239" y="354"/>
                  </a:lnTo>
                  <a:lnTo>
                    <a:pt x="250" y="338"/>
                  </a:lnTo>
                  <a:lnTo>
                    <a:pt x="250" y="338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2" name="Freeform 7"/>
            <p:cNvSpPr>
              <a:spLocks/>
            </p:cNvSpPr>
            <p:nvPr userDrawn="1"/>
          </p:nvSpPr>
          <p:spPr bwMode="auto">
            <a:xfrm>
              <a:off x="3293651" y="2547700"/>
              <a:ext cx="452437" cy="320675"/>
            </a:xfrm>
            <a:custGeom>
              <a:avLst/>
              <a:gdLst/>
              <a:ahLst/>
              <a:cxnLst>
                <a:cxn ang="0">
                  <a:pos x="92" y="216"/>
                </a:cxn>
                <a:cxn ang="0">
                  <a:pos x="93" y="189"/>
                </a:cxn>
                <a:cxn ang="0">
                  <a:pos x="99" y="162"/>
                </a:cxn>
                <a:cxn ang="0">
                  <a:pos x="108" y="138"/>
                </a:cxn>
                <a:cxn ang="0">
                  <a:pos x="119" y="118"/>
                </a:cxn>
                <a:cxn ang="0">
                  <a:pos x="133" y="101"/>
                </a:cxn>
                <a:cxn ang="0">
                  <a:pos x="150" y="89"/>
                </a:cxn>
                <a:cxn ang="0">
                  <a:pos x="168" y="81"/>
                </a:cxn>
                <a:cxn ang="0">
                  <a:pos x="187" y="78"/>
                </a:cxn>
                <a:cxn ang="0">
                  <a:pos x="200" y="80"/>
                </a:cxn>
                <a:cxn ang="0">
                  <a:pos x="220" y="89"/>
                </a:cxn>
                <a:cxn ang="0">
                  <a:pos x="232" y="106"/>
                </a:cxn>
                <a:cxn ang="0">
                  <a:pos x="239" y="135"/>
                </a:cxn>
                <a:cxn ang="0">
                  <a:pos x="239" y="406"/>
                </a:cxn>
                <a:cxn ang="0">
                  <a:pos x="330" y="216"/>
                </a:cxn>
                <a:cxn ang="0">
                  <a:pos x="330" y="201"/>
                </a:cxn>
                <a:cxn ang="0">
                  <a:pos x="335" y="172"/>
                </a:cxn>
                <a:cxn ang="0">
                  <a:pos x="343" y="147"/>
                </a:cxn>
                <a:cxn ang="0">
                  <a:pos x="353" y="124"/>
                </a:cxn>
                <a:cxn ang="0">
                  <a:pos x="367" y="107"/>
                </a:cxn>
                <a:cxn ang="0">
                  <a:pos x="383" y="94"/>
                </a:cxn>
                <a:cxn ang="0">
                  <a:pos x="399" y="84"/>
                </a:cxn>
                <a:cxn ang="0">
                  <a:pos x="418" y="80"/>
                </a:cxn>
                <a:cxn ang="0">
                  <a:pos x="425" y="78"/>
                </a:cxn>
                <a:cxn ang="0">
                  <a:pos x="450" y="83"/>
                </a:cxn>
                <a:cxn ang="0">
                  <a:pos x="465" y="97"/>
                </a:cxn>
                <a:cxn ang="0">
                  <a:pos x="474" y="120"/>
                </a:cxn>
                <a:cxn ang="0">
                  <a:pos x="478" y="153"/>
                </a:cxn>
                <a:cxn ang="0">
                  <a:pos x="569" y="406"/>
                </a:cxn>
                <a:cxn ang="0">
                  <a:pos x="569" y="133"/>
                </a:cxn>
                <a:cxn ang="0">
                  <a:pos x="568" y="103"/>
                </a:cxn>
                <a:cxn ang="0">
                  <a:pos x="562" y="75"/>
                </a:cxn>
                <a:cxn ang="0">
                  <a:pos x="553" y="52"/>
                </a:cxn>
                <a:cxn ang="0">
                  <a:pos x="539" y="34"/>
                </a:cxn>
                <a:cxn ang="0">
                  <a:pos x="522" y="19"/>
                </a:cxn>
                <a:cxn ang="0">
                  <a:pos x="502" y="9"/>
                </a:cxn>
                <a:cxn ang="0">
                  <a:pos x="478" y="2"/>
                </a:cxn>
                <a:cxn ang="0">
                  <a:pos x="450" y="0"/>
                </a:cxn>
                <a:cxn ang="0">
                  <a:pos x="427" y="2"/>
                </a:cxn>
                <a:cxn ang="0">
                  <a:pos x="386" y="14"/>
                </a:cxn>
                <a:cxn ang="0">
                  <a:pos x="353" y="35"/>
                </a:cxn>
                <a:cxn ang="0">
                  <a:pos x="329" y="61"/>
                </a:cxn>
                <a:cxn ang="0">
                  <a:pos x="321" y="75"/>
                </a:cxn>
                <a:cxn ang="0">
                  <a:pos x="311" y="51"/>
                </a:cxn>
                <a:cxn ang="0">
                  <a:pos x="291" y="26"/>
                </a:cxn>
                <a:cxn ang="0">
                  <a:pos x="269" y="12"/>
                </a:cxn>
                <a:cxn ang="0">
                  <a:pos x="249" y="5"/>
                </a:cxn>
                <a:cxn ang="0">
                  <a:pos x="225" y="0"/>
                </a:cxn>
                <a:cxn ang="0">
                  <a:pos x="211" y="0"/>
                </a:cxn>
                <a:cxn ang="0">
                  <a:pos x="173" y="5"/>
                </a:cxn>
                <a:cxn ang="0">
                  <a:pos x="138" y="19"/>
                </a:cxn>
                <a:cxn ang="0">
                  <a:pos x="108" y="40"/>
                </a:cxn>
                <a:cxn ang="0">
                  <a:pos x="85" y="71"/>
                </a:cxn>
                <a:cxn ang="0">
                  <a:pos x="87" y="40"/>
                </a:cxn>
                <a:cxn ang="0">
                  <a:pos x="89" y="8"/>
                </a:cxn>
                <a:cxn ang="0">
                  <a:pos x="0" y="406"/>
                </a:cxn>
                <a:cxn ang="0">
                  <a:pos x="92" y="216"/>
                </a:cxn>
              </a:cxnLst>
              <a:rect l="0" t="0" r="r" b="b"/>
              <a:pathLst>
                <a:path w="569" h="406">
                  <a:moveTo>
                    <a:pt x="92" y="216"/>
                  </a:moveTo>
                  <a:lnTo>
                    <a:pt x="92" y="216"/>
                  </a:lnTo>
                  <a:lnTo>
                    <a:pt x="93" y="202"/>
                  </a:lnTo>
                  <a:lnTo>
                    <a:pt x="93" y="189"/>
                  </a:lnTo>
                  <a:lnTo>
                    <a:pt x="96" y="175"/>
                  </a:lnTo>
                  <a:lnTo>
                    <a:pt x="99" y="162"/>
                  </a:lnTo>
                  <a:lnTo>
                    <a:pt x="104" y="150"/>
                  </a:lnTo>
                  <a:lnTo>
                    <a:pt x="108" y="138"/>
                  </a:lnTo>
                  <a:lnTo>
                    <a:pt x="113" y="129"/>
                  </a:lnTo>
                  <a:lnTo>
                    <a:pt x="119" y="118"/>
                  </a:lnTo>
                  <a:lnTo>
                    <a:pt x="127" y="109"/>
                  </a:lnTo>
                  <a:lnTo>
                    <a:pt x="133" y="101"/>
                  </a:lnTo>
                  <a:lnTo>
                    <a:pt x="141" y="95"/>
                  </a:lnTo>
                  <a:lnTo>
                    <a:pt x="150" y="89"/>
                  </a:lnTo>
                  <a:lnTo>
                    <a:pt x="159" y="84"/>
                  </a:lnTo>
                  <a:lnTo>
                    <a:pt x="168" y="81"/>
                  </a:lnTo>
                  <a:lnTo>
                    <a:pt x="177" y="80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200" y="80"/>
                  </a:lnTo>
                  <a:lnTo>
                    <a:pt x="211" y="83"/>
                  </a:lnTo>
                  <a:lnTo>
                    <a:pt x="220" y="89"/>
                  </a:lnTo>
                  <a:lnTo>
                    <a:pt x="226" y="97"/>
                  </a:lnTo>
                  <a:lnTo>
                    <a:pt x="232" y="106"/>
                  </a:lnTo>
                  <a:lnTo>
                    <a:pt x="236" y="120"/>
                  </a:lnTo>
                  <a:lnTo>
                    <a:pt x="239" y="135"/>
                  </a:lnTo>
                  <a:lnTo>
                    <a:pt x="239" y="153"/>
                  </a:lnTo>
                  <a:lnTo>
                    <a:pt x="239" y="406"/>
                  </a:lnTo>
                  <a:lnTo>
                    <a:pt x="330" y="406"/>
                  </a:lnTo>
                  <a:lnTo>
                    <a:pt x="330" y="216"/>
                  </a:lnTo>
                  <a:lnTo>
                    <a:pt x="330" y="216"/>
                  </a:lnTo>
                  <a:lnTo>
                    <a:pt x="330" y="201"/>
                  </a:lnTo>
                  <a:lnTo>
                    <a:pt x="332" y="185"/>
                  </a:lnTo>
                  <a:lnTo>
                    <a:pt x="335" y="172"/>
                  </a:lnTo>
                  <a:lnTo>
                    <a:pt x="338" y="159"/>
                  </a:lnTo>
                  <a:lnTo>
                    <a:pt x="343" y="147"/>
                  </a:lnTo>
                  <a:lnTo>
                    <a:pt x="349" y="135"/>
                  </a:lnTo>
                  <a:lnTo>
                    <a:pt x="353" y="124"/>
                  </a:lnTo>
                  <a:lnTo>
                    <a:pt x="361" y="115"/>
                  </a:lnTo>
                  <a:lnTo>
                    <a:pt x="367" y="107"/>
                  </a:lnTo>
                  <a:lnTo>
                    <a:pt x="375" y="100"/>
                  </a:lnTo>
                  <a:lnTo>
                    <a:pt x="383" y="94"/>
                  </a:lnTo>
                  <a:lnTo>
                    <a:pt x="392" y="87"/>
                  </a:lnTo>
                  <a:lnTo>
                    <a:pt x="399" y="84"/>
                  </a:lnTo>
                  <a:lnTo>
                    <a:pt x="409" y="81"/>
                  </a:lnTo>
                  <a:lnTo>
                    <a:pt x="418" y="80"/>
                  </a:lnTo>
                  <a:lnTo>
                    <a:pt x="425" y="78"/>
                  </a:lnTo>
                  <a:lnTo>
                    <a:pt x="425" y="78"/>
                  </a:lnTo>
                  <a:lnTo>
                    <a:pt x="439" y="80"/>
                  </a:lnTo>
                  <a:lnTo>
                    <a:pt x="450" y="83"/>
                  </a:lnTo>
                  <a:lnTo>
                    <a:pt x="459" y="89"/>
                  </a:lnTo>
                  <a:lnTo>
                    <a:pt x="465" y="97"/>
                  </a:lnTo>
                  <a:lnTo>
                    <a:pt x="471" y="106"/>
                  </a:lnTo>
                  <a:lnTo>
                    <a:pt x="474" y="120"/>
                  </a:lnTo>
                  <a:lnTo>
                    <a:pt x="478" y="135"/>
                  </a:lnTo>
                  <a:lnTo>
                    <a:pt x="478" y="153"/>
                  </a:lnTo>
                  <a:lnTo>
                    <a:pt x="478" y="406"/>
                  </a:lnTo>
                  <a:lnTo>
                    <a:pt x="569" y="406"/>
                  </a:lnTo>
                  <a:lnTo>
                    <a:pt x="569" y="133"/>
                  </a:lnTo>
                  <a:lnTo>
                    <a:pt x="569" y="133"/>
                  </a:lnTo>
                  <a:lnTo>
                    <a:pt x="569" y="117"/>
                  </a:lnTo>
                  <a:lnTo>
                    <a:pt x="568" y="103"/>
                  </a:lnTo>
                  <a:lnTo>
                    <a:pt x="565" y="89"/>
                  </a:lnTo>
                  <a:lnTo>
                    <a:pt x="562" y="75"/>
                  </a:lnTo>
                  <a:lnTo>
                    <a:pt x="557" y="63"/>
                  </a:lnTo>
                  <a:lnTo>
                    <a:pt x="553" y="52"/>
                  </a:lnTo>
                  <a:lnTo>
                    <a:pt x="546" y="43"/>
                  </a:lnTo>
                  <a:lnTo>
                    <a:pt x="539" y="34"/>
                  </a:lnTo>
                  <a:lnTo>
                    <a:pt x="531" y="26"/>
                  </a:lnTo>
                  <a:lnTo>
                    <a:pt x="522" y="19"/>
                  </a:lnTo>
                  <a:lnTo>
                    <a:pt x="513" y="14"/>
                  </a:lnTo>
                  <a:lnTo>
                    <a:pt x="502" y="9"/>
                  </a:lnTo>
                  <a:lnTo>
                    <a:pt x="490" y="5"/>
                  </a:lnTo>
                  <a:lnTo>
                    <a:pt x="478" y="2"/>
                  </a:lnTo>
                  <a:lnTo>
                    <a:pt x="464" y="0"/>
                  </a:lnTo>
                  <a:lnTo>
                    <a:pt x="450" y="0"/>
                  </a:lnTo>
                  <a:lnTo>
                    <a:pt x="450" y="0"/>
                  </a:lnTo>
                  <a:lnTo>
                    <a:pt x="427" y="2"/>
                  </a:lnTo>
                  <a:lnTo>
                    <a:pt x="406" y="6"/>
                  </a:lnTo>
                  <a:lnTo>
                    <a:pt x="386" y="14"/>
                  </a:lnTo>
                  <a:lnTo>
                    <a:pt x="369" y="25"/>
                  </a:lnTo>
                  <a:lnTo>
                    <a:pt x="353" y="35"/>
                  </a:lnTo>
                  <a:lnTo>
                    <a:pt x="341" y="48"/>
                  </a:lnTo>
                  <a:lnTo>
                    <a:pt x="329" y="61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7" y="65"/>
                  </a:lnTo>
                  <a:lnTo>
                    <a:pt x="311" y="51"/>
                  </a:lnTo>
                  <a:lnTo>
                    <a:pt x="303" y="38"/>
                  </a:lnTo>
                  <a:lnTo>
                    <a:pt x="291" y="26"/>
                  </a:lnTo>
                  <a:lnTo>
                    <a:pt x="277" y="17"/>
                  </a:lnTo>
                  <a:lnTo>
                    <a:pt x="269" y="12"/>
                  </a:lnTo>
                  <a:lnTo>
                    <a:pt x="259" y="8"/>
                  </a:lnTo>
                  <a:lnTo>
                    <a:pt x="249" y="5"/>
                  </a:lnTo>
                  <a:lnTo>
                    <a:pt x="237" y="2"/>
                  </a:lnTo>
                  <a:lnTo>
                    <a:pt x="225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191" y="2"/>
                  </a:lnTo>
                  <a:lnTo>
                    <a:pt x="173" y="5"/>
                  </a:lnTo>
                  <a:lnTo>
                    <a:pt x="154" y="11"/>
                  </a:lnTo>
                  <a:lnTo>
                    <a:pt x="138" y="19"/>
                  </a:lnTo>
                  <a:lnTo>
                    <a:pt x="122" y="29"/>
                  </a:lnTo>
                  <a:lnTo>
                    <a:pt x="108" y="40"/>
                  </a:lnTo>
                  <a:lnTo>
                    <a:pt x="96" y="54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7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16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3" name="Freeform 8"/>
            <p:cNvSpPr>
              <a:spLocks noEditPoints="1"/>
            </p:cNvSpPr>
            <p:nvPr userDrawn="1"/>
          </p:nvSpPr>
          <p:spPr bwMode="auto">
            <a:xfrm>
              <a:off x="3784188" y="2547700"/>
              <a:ext cx="257175" cy="327025"/>
            </a:xfrm>
            <a:custGeom>
              <a:avLst/>
              <a:gdLst/>
              <a:ahLst/>
              <a:cxnLst>
                <a:cxn ang="0">
                  <a:pos x="323" y="401"/>
                </a:cxn>
                <a:cxn ang="0">
                  <a:pos x="322" y="296"/>
                </a:cxn>
                <a:cxn ang="0">
                  <a:pos x="322" y="117"/>
                </a:cxn>
                <a:cxn ang="0">
                  <a:pos x="312" y="74"/>
                </a:cxn>
                <a:cxn ang="0">
                  <a:pos x="292" y="42"/>
                </a:cxn>
                <a:cxn ang="0">
                  <a:pos x="262" y="19"/>
                </a:cxn>
                <a:cxn ang="0">
                  <a:pos x="220" y="5"/>
                </a:cxn>
                <a:cxn ang="0">
                  <a:pos x="165" y="0"/>
                </a:cxn>
                <a:cxn ang="0">
                  <a:pos x="93" y="8"/>
                </a:cxn>
                <a:cxn ang="0">
                  <a:pos x="18" y="28"/>
                </a:cxn>
                <a:cxn ang="0">
                  <a:pos x="43" y="101"/>
                </a:cxn>
                <a:cxn ang="0">
                  <a:pos x="125" y="75"/>
                </a:cxn>
                <a:cxn ang="0">
                  <a:pos x="152" y="74"/>
                </a:cxn>
                <a:cxn ang="0">
                  <a:pos x="201" y="83"/>
                </a:cxn>
                <a:cxn ang="0">
                  <a:pos x="225" y="112"/>
                </a:cxn>
                <a:cxn ang="0">
                  <a:pos x="228" y="161"/>
                </a:cxn>
                <a:cxn ang="0">
                  <a:pos x="178" y="164"/>
                </a:cxn>
                <a:cxn ang="0">
                  <a:pos x="112" y="176"/>
                </a:cxn>
                <a:cxn ang="0">
                  <a:pos x="60" y="199"/>
                </a:cxn>
                <a:cxn ang="0">
                  <a:pos x="23" y="230"/>
                </a:cxn>
                <a:cxn ang="0">
                  <a:pos x="3" y="270"/>
                </a:cxn>
                <a:cxn ang="0">
                  <a:pos x="0" y="302"/>
                </a:cxn>
                <a:cxn ang="0">
                  <a:pos x="4" y="337"/>
                </a:cxn>
                <a:cxn ang="0">
                  <a:pos x="17" y="366"/>
                </a:cxn>
                <a:cxn ang="0">
                  <a:pos x="38" y="389"/>
                </a:cxn>
                <a:cxn ang="0">
                  <a:pos x="66" y="406"/>
                </a:cxn>
                <a:cxn ang="0">
                  <a:pos x="101" y="414"/>
                </a:cxn>
                <a:cxn ang="0">
                  <a:pos x="132" y="412"/>
                </a:cxn>
                <a:cxn ang="0">
                  <a:pos x="185" y="397"/>
                </a:cxn>
                <a:cxn ang="0">
                  <a:pos x="225" y="363"/>
                </a:cxn>
                <a:cxn ang="0">
                  <a:pos x="234" y="374"/>
                </a:cxn>
                <a:cxn ang="0">
                  <a:pos x="138" y="339"/>
                </a:cxn>
                <a:cxn ang="0">
                  <a:pos x="118" y="335"/>
                </a:cxn>
                <a:cxn ang="0">
                  <a:pos x="96" y="319"/>
                </a:cxn>
                <a:cxn ang="0">
                  <a:pos x="89" y="291"/>
                </a:cxn>
                <a:cxn ang="0">
                  <a:pos x="92" y="276"/>
                </a:cxn>
                <a:cxn ang="0">
                  <a:pos x="103" y="257"/>
                </a:cxn>
                <a:cxn ang="0">
                  <a:pos x="124" y="244"/>
                </a:cxn>
                <a:cxn ang="0">
                  <a:pos x="196" y="228"/>
                </a:cxn>
                <a:cxn ang="0">
                  <a:pos x="228" y="233"/>
                </a:cxn>
                <a:cxn ang="0">
                  <a:pos x="214" y="290"/>
                </a:cxn>
                <a:cxn ang="0">
                  <a:pos x="191" y="319"/>
                </a:cxn>
                <a:cxn ang="0">
                  <a:pos x="167" y="334"/>
                </a:cxn>
                <a:cxn ang="0">
                  <a:pos x="138" y="339"/>
                </a:cxn>
              </a:cxnLst>
              <a:rect l="0" t="0" r="r" b="b"/>
              <a:pathLst>
                <a:path w="325" h="414">
                  <a:moveTo>
                    <a:pt x="234" y="406"/>
                  </a:moveTo>
                  <a:lnTo>
                    <a:pt x="325" y="406"/>
                  </a:lnTo>
                  <a:lnTo>
                    <a:pt x="323" y="401"/>
                  </a:lnTo>
                  <a:lnTo>
                    <a:pt x="323" y="401"/>
                  </a:lnTo>
                  <a:lnTo>
                    <a:pt x="322" y="349"/>
                  </a:lnTo>
                  <a:lnTo>
                    <a:pt x="322" y="296"/>
                  </a:lnTo>
                  <a:lnTo>
                    <a:pt x="322" y="133"/>
                  </a:lnTo>
                  <a:lnTo>
                    <a:pt x="322" y="133"/>
                  </a:lnTo>
                  <a:lnTo>
                    <a:pt x="322" y="117"/>
                  </a:lnTo>
                  <a:lnTo>
                    <a:pt x="318" y="101"/>
                  </a:lnTo>
                  <a:lnTo>
                    <a:pt x="317" y="87"/>
                  </a:lnTo>
                  <a:lnTo>
                    <a:pt x="312" y="74"/>
                  </a:lnTo>
                  <a:lnTo>
                    <a:pt x="308" y="61"/>
                  </a:lnTo>
                  <a:lnTo>
                    <a:pt x="300" y="51"/>
                  </a:lnTo>
                  <a:lnTo>
                    <a:pt x="292" y="42"/>
                  </a:lnTo>
                  <a:lnTo>
                    <a:pt x="285" y="32"/>
                  </a:lnTo>
                  <a:lnTo>
                    <a:pt x="274" y="25"/>
                  </a:lnTo>
                  <a:lnTo>
                    <a:pt x="262" y="19"/>
                  </a:lnTo>
                  <a:lnTo>
                    <a:pt x="250" y="12"/>
                  </a:lnTo>
                  <a:lnTo>
                    <a:pt x="236" y="8"/>
                  </a:lnTo>
                  <a:lnTo>
                    <a:pt x="220" y="5"/>
                  </a:lnTo>
                  <a:lnTo>
                    <a:pt x="204" y="2"/>
                  </a:lnTo>
                  <a:lnTo>
                    <a:pt x="185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30" y="2"/>
                  </a:lnTo>
                  <a:lnTo>
                    <a:pt x="93" y="8"/>
                  </a:lnTo>
                  <a:lnTo>
                    <a:pt x="57" y="16"/>
                  </a:lnTo>
                  <a:lnTo>
                    <a:pt x="23" y="26"/>
                  </a:lnTo>
                  <a:lnTo>
                    <a:pt x="18" y="28"/>
                  </a:lnTo>
                  <a:lnTo>
                    <a:pt x="38" y="104"/>
                  </a:lnTo>
                  <a:lnTo>
                    <a:pt x="43" y="101"/>
                  </a:lnTo>
                  <a:lnTo>
                    <a:pt x="43" y="101"/>
                  </a:lnTo>
                  <a:lnTo>
                    <a:pt x="69" y="91"/>
                  </a:lnTo>
                  <a:lnTo>
                    <a:pt x="96" y="81"/>
                  </a:lnTo>
                  <a:lnTo>
                    <a:pt x="125" y="75"/>
                  </a:lnTo>
                  <a:lnTo>
                    <a:pt x="139" y="75"/>
                  </a:lnTo>
                  <a:lnTo>
                    <a:pt x="152" y="74"/>
                  </a:lnTo>
                  <a:lnTo>
                    <a:pt x="152" y="74"/>
                  </a:lnTo>
                  <a:lnTo>
                    <a:pt x="171" y="75"/>
                  </a:lnTo>
                  <a:lnTo>
                    <a:pt x="187" y="78"/>
                  </a:lnTo>
                  <a:lnTo>
                    <a:pt x="201" y="83"/>
                  </a:lnTo>
                  <a:lnTo>
                    <a:pt x="211" y="91"/>
                  </a:lnTo>
                  <a:lnTo>
                    <a:pt x="219" y="100"/>
                  </a:lnTo>
                  <a:lnTo>
                    <a:pt x="225" y="112"/>
                  </a:lnTo>
                  <a:lnTo>
                    <a:pt x="228" y="126"/>
                  </a:lnTo>
                  <a:lnTo>
                    <a:pt x="228" y="143"/>
                  </a:lnTo>
                  <a:lnTo>
                    <a:pt x="228" y="161"/>
                  </a:lnTo>
                  <a:lnTo>
                    <a:pt x="228" y="161"/>
                  </a:lnTo>
                  <a:lnTo>
                    <a:pt x="202" y="162"/>
                  </a:lnTo>
                  <a:lnTo>
                    <a:pt x="178" y="164"/>
                  </a:lnTo>
                  <a:lnTo>
                    <a:pt x="153" y="167"/>
                  </a:lnTo>
                  <a:lnTo>
                    <a:pt x="132" y="172"/>
                  </a:lnTo>
                  <a:lnTo>
                    <a:pt x="112" y="176"/>
                  </a:lnTo>
                  <a:lnTo>
                    <a:pt x="92" y="182"/>
                  </a:lnTo>
                  <a:lnTo>
                    <a:pt x="75" y="190"/>
                  </a:lnTo>
                  <a:lnTo>
                    <a:pt x="60" y="199"/>
                  </a:lnTo>
                  <a:lnTo>
                    <a:pt x="46" y="208"/>
                  </a:lnTo>
                  <a:lnTo>
                    <a:pt x="34" y="219"/>
                  </a:lnTo>
                  <a:lnTo>
                    <a:pt x="23" y="230"/>
                  </a:lnTo>
                  <a:lnTo>
                    <a:pt x="15" y="242"/>
                  </a:lnTo>
                  <a:lnTo>
                    <a:pt x="8" y="256"/>
                  </a:lnTo>
                  <a:lnTo>
                    <a:pt x="3" y="270"/>
                  </a:lnTo>
                  <a:lnTo>
                    <a:pt x="0" y="285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0" y="314"/>
                  </a:lnTo>
                  <a:lnTo>
                    <a:pt x="1" y="325"/>
                  </a:lnTo>
                  <a:lnTo>
                    <a:pt x="4" y="337"/>
                  </a:lnTo>
                  <a:lnTo>
                    <a:pt x="8" y="348"/>
                  </a:lnTo>
                  <a:lnTo>
                    <a:pt x="12" y="357"/>
                  </a:lnTo>
                  <a:lnTo>
                    <a:pt x="17" y="366"/>
                  </a:lnTo>
                  <a:lnTo>
                    <a:pt x="23" y="375"/>
                  </a:lnTo>
                  <a:lnTo>
                    <a:pt x="31" y="383"/>
                  </a:lnTo>
                  <a:lnTo>
                    <a:pt x="38" y="389"/>
                  </a:lnTo>
                  <a:lnTo>
                    <a:pt x="47" y="395"/>
                  </a:lnTo>
                  <a:lnTo>
                    <a:pt x="57" y="401"/>
                  </a:lnTo>
                  <a:lnTo>
                    <a:pt x="66" y="406"/>
                  </a:lnTo>
                  <a:lnTo>
                    <a:pt x="76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13" y="414"/>
                  </a:lnTo>
                  <a:lnTo>
                    <a:pt x="132" y="412"/>
                  </a:lnTo>
                  <a:lnTo>
                    <a:pt x="150" y="409"/>
                  </a:lnTo>
                  <a:lnTo>
                    <a:pt x="168" y="404"/>
                  </a:lnTo>
                  <a:lnTo>
                    <a:pt x="185" y="397"/>
                  </a:lnTo>
                  <a:lnTo>
                    <a:pt x="201" y="388"/>
                  </a:lnTo>
                  <a:lnTo>
                    <a:pt x="214" y="377"/>
                  </a:lnTo>
                  <a:lnTo>
                    <a:pt x="225" y="363"/>
                  </a:lnTo>
                  <a:lnTo>
                    <a:pt x="236" y="349"/>
                  </a:lnTo>
                  <a:lnTo>
                    <a:pt x="236" y="349"/>
                  </a:lnTo>
                  <a:lnTo>
                    <a:pt x="234" y="374"/>
                  </a:lnTo>
                  <a:lnTo>
                    <a:pt x="234" y="401"/>
                  </a:lnTo>
                  <a:lnTo>
                    <a:pt x="234" y="406"/>
                  </a:lnTo>
                  <a:close/>
                  <a:moveTo>
                    <a:pt x="138" y="339"/>
                  </a:moveTo>
                  <a:lnTo>
                    <a:pt x="138" y="339"/>
                  </a:lnTo>
                  <a:lnTo>
                    <a:pt x="127" y="339"/>
                  </a:lnTo>
                  <a:lnTo>
                    <a:pt x="118" y="335"/>
                  </a:lnTo>
                  <a:lnTo>
                    <a:pt x="109" y="331"/>
                  </a:lnTo>
                  <a:lnTo>
                    <a:pt x="103" y="326"/>
                  </a:lnTo>
                  <a:lnTo>
                    <a:pt x="96" y="319"/>
                  </a:lnTo>
                  <a:lnTo>
                    <a:pt x="92" y="311"/>
                  </a:lnTo>
                  <a:lnTo>
                    <a:pt x="90" y="302"/>
                  </a:lnTo>
                  <a:lnTo>
                    <a:pt x="89" y="291"/>
                  </a:lnTo>
                  <a:lnTo>
                    <a:pt x="89" y="291"/>
                  </a:lnTo>
                  <a:lnTo>
                    <a:pt x="89" y="283"/>
                  </a:lnTo>
                  <a:lnTo>
                    <a:pt x="92" y="276"/>
                  </a:lnTo>
                  <a:lnTo>
                    <a:pt x="93" y="270"/>
                  </a:lnTo>
                  <a:lnTo>
                    <a:pt x="98" y="264"/>
                  </a:lnTo>
                  <a:lnTo>
                    <a:pt x="103" y="257"/>
                  </a:lnTo>
                  <a:lnTo>
                    <a:pt x="109" y="253"/>
                  </a:lnTo>
                  <a:lnTo>
                    <a:pt x="116" y="248"/>
                  </a:lnTo>
                  <a:lnTo>
                    <a:pt x="124" y="244"/>
                  </a:lnTo>
                  <a:lnTo>
                    <a:pt x="144" y="236"/>
                  </a:lnTo>
                  <a:lnTo>
                    <a:pt x="168" y="231"/>
                  </a:lnTo>
                  <a:lnTo>
                    <a:pt x="196" y="228"/>
                  </a:lnTo>
                  <a:lnTo>
                    <a:pt x="228" y="227"/>
                  </a:lnTo>
                  <a:lnTo>
                    <a:pt x="228" y="233"/>
                  </a:lnTo>
                  <a:lnTo>
                    <a:pt x="228" y="233"/>
                  </a:lnTo>
                  <a:lnTo>
                    <a:pt x="227" y="253"/>
                  </a:lnTo>
                  <a:lnTo>
                    <a:pt x="222" y="271"/>
                  </a:lnTo>
                  <a:lnTo>
                    <a:pt x="214" y="290"/>
                  </a:lnTo>
                  <a:lnTo>
                    <a:pt x="204" y="305"/>
                  </a:lnTo>
                  <a:lnTo>
                    <a:pt x="197" y="313"/>
                  </a:lnTo>
                  <a:lnTo>
                    <a:pt x="191" y="319"/>
                  </a:lnTo>
                  <a:lnTo>
                    <a:pt x="184" y="325"/>
                  </a:lnTo>
                  <a:lnTo>
                    <a:pt x="176" y="329"/>
                  </a:lnTo>
                  <a:lnTo>
                    <a:pt x="167" y="334"/>
                  </a:lnTo>
                  <a:lnTo>
                    <a:pt x="158" y="337"/>
                  </a:lnTo>
                  <a:lnTo>
                    <a:pt x="148" y="339"/>
                  </a:lnTo>
                  <a:lnTo>
                    <a:pt x="138" y="339"/>
                  </a:lnTo>
                  <a:lnTo>
                    <a:pt x="138" y="33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4" name="Freeform 9"/>
            <p:cNvSpPr>
              <a:spLocks/>
            </p:cNvSpPr>
            <p:nvPr userDrawn="1"/>
          </p:nvSpPr>
          <p:spPr bwMode="auto">
            <a:xfrm>
              <a:off x="4092163" y="2547700"/>
              <a:ext cx="266700" cy="320675"/>
            </a:xfrm>
            <a:custGeom>
              <a:avLst/>
              <a:gdLst/>
              <a:ahLst/>
              <a:cxnLst>
                <a:cxn ang="0">
                  <a:pos x="93" y="215"/>
                </a:cxn>
                <a:cxn ang="0">
                  <a:pos x="95" y="187"/>
                </a:cxn>
                <a:cxn ang="0">
                  <a:pos x="101" y="161"/>
                </a:cxn>
                <a:cxn ang="0">
                  <a:pos x="109" y="138"/>
                </a:cxn>
                <a:cxn ang="0">
                  <a:pos x="121" y="118"/>
                </a:cxn>
                <a:cxn ang="0">
                  <a:pos x="135" y="101"/>
                </a:cxn>
                <a:cxn ang="0">
                  <a:pos x="152" y="89"/>
                </a:cxn>
                <a:cxn ang="0">
                  <a:pos x="170" y="81"/>
                </a:cxn>
                <a:cxn ang="0">
                  <a:pos x="190" y="78"/>
                </a:cxn>
                <a:cxn ang="0">
                  <a:pos x="204" y="80"/>
                </a:cxn>
                <a:cxn ang="0">
                  <a:pos x="223" y="87"/>
                </a:cxn>
                <a:cxn ang="0">
                  <a:pos x="237" y="106"/>
                </a:cxn>
                <a:cxn ang="0">
                  <a:pos x="243" y="133"/>
                </a:cxn>
                <a:cxn ang="0">
                  <a:pos x="243" y="406"/>
                </a:cxn>
                <a:cxn ang="0">
                  <a:pos x="335" y="129"/>
                </a:cxn>
                <a:cxn ang="0">
                  <a:pos x="335" y="113"/>
                </a:cxn>
                <a:cxn ang="0">
                  <a:pos x="331" y="86"/>
                </a:cxn>
                <a:cxn ang="0">
                  <a:pos x="323" y="61"/>
                </a:cxn>
                <a:cxn ang="0">
                  <a:pos x="312" y="42"/>
                </a:cxn>
                <a:cxn ang="0">
                  <a:pos x="297" y="25"/>
                </a:cxn>
                <a:cxn ang="0">
                  <a:pos x="279" y="12"/>
                </a:cxn>
                <a:cxn ang="0">
                  <a:pos x="256" y="5"/>
                </a:cxn>
                <a:cxn ang="0">
                  <a:pos x="230" y="0"/>
                </a:cxn>
                <a:cxn ang="0">
                  <a:pos x="216" y="0"/>
                </a:cxn>
                <a:cxn ang="0">
                  <a:pos x="176" y="5"/>
                </a:cxn>
                <a:cxn ang="0">
                  <a:pos x="141" y="19"/>
                </a:cxn>
                <a:cxn ang="0">
                  <a:pos x="110" y="38"/>
                </a:cxn>
                <a:cxn ang="0">
                  <a:pos x="86" y="68"/>
                </a:cxn>
                <a:cxn ang="0">
                  <a:pos x="89" y="40"/>
                </a:cxn>
                <a:cxn ang="0">
                  <a:pos x="89" y="8"/>
                </a:cxn>
                <a:cxn ang="0">
                  <a:pos x="0" y="406"/>
                </a:cxn>
                <a:cxn ang="0">
                  <a:pos x="93" y="215"/>
                </a:cxn>
              </a:cxnLst>
              <a:rect l="0" t="0" r="r" b="b"/>
              <a:pathLst>
                <a:path w="335" h="406">
                  <a:moveTo>
                    <a:pt x="93" y="215"/>
                  </a:moveTo>
                  <a:lnTo>
                    <a:pt x="93" y="215"/>
                  </a:lnTo>
                  <a:lnTo>
                    <a:pt x="93" y="201"/>
                  </a:lnTo>
                  <a:lnTo>
                    <a:pt x="95" y="187"/>
                  </a:lnTo>
                  <a:lnTo>
                    <a:pt x="98" y="173"/>
                  </a:lnTo>
                  <a:lnTo>
                    <a:pt x="101" y="161"/>
                  </a:lnTo>
                  <a:lnTo>
                    <a:pt x="104" y="149"/>
                  </a:lnTo>
                  <a:lnTo>
                    <a:pt x="109" y="138"/>
                  </a:lnTo>
                  <a:lnTo>
                    <a:pt x="115" y="127"/>
                  </a:lnTo>
                  <a:lnTo>
                    <a:pt x="121" y="118"/>
                  </a:lnTo>
                  <a:lnTo>
                    <a:pt x="127" y="109"/>
                  </a:lnTo>
                  <a:lnTo>
                    <a:pt x="135" y="101"/>
                  </a:lnTo>
                  <a:lnTo>
                    <a:pt x="144" y="95"/>
                  </a:lnTo>
                  <a:lnTo>
                    <a:pt x="152" y="89"/>
                  </a:lnTo>
                  <a:lnTo>
                    <a:pt x="161" y="84"/>
                  </a:lnTo>
                  <a:lnTo>
                    <a:pt x="170" y="81"/>
                  </a:lnTo>
                  <a:lnTo>
                    <a:pt x="181" y="80"/>
                  </a:lnTo>
                  <a:lnTo>
                    <a:pt x="190" y="78"/>
                  </a:lnTo>
                  <a:lnTo>
                    <a:pt x="190" y="78"/>
                  </a:lnTo>
                  <a:lnTo>
                    <a:pt x="204" y="80"/>
                  </a:lnTo>
                  <a:lnTo>
                    <a:pt x="214" y="83"/>
                  </a:lnTo>
                  <a:lnTo>
                    <a:pt x="223" y="87"/>
                  </a:lnTo>
                  <a:lnTo>
                    <a:pt x="231" y="95"/>
                  </a:lnTo>
                  <a:lnTo>
                    <a:pt x="237" y="106"/>
                  </a:lnTo>
                  <a:lnTo>
                    <a:pt x="240" y="118"/>
                  </a:lnTo>
                  <a:lnTo>
                    <a:pt x="243" y="133"/>
                  </a:lnTo>
                  <a:lnTo>
                    <a:pt x="243" y="152"/>
                  </a:lnTo>
                  <a:lnTo>
                    <a:pt x="243" y="406"/>
                  </a:lnTo>
                  <a:lnTo>
                    <a:pt x="335" y="406"/>
                  </a:lnTo>
                  <a:lnTo>
                    <a:pt x="335" y="129"/>
                  </a:lnTo>
                  <a:lnTo>
                    <a:pt x="335" y="129"/>
                  </a:lnTo>
                  <a:lnTo>
                    <a:pt x="335" y="113"/>
                  </a:lnTo>
                  <a:lnTo>
                    <a:pt x="334" y="100"/>
                  </a:lnTo>
                  <a:lnTo>
                    <a:pt x="331" y="86"/>
                  </a:lnTo>
                  <a:lnTo>
                    <a:pt x="328" y="74"/>
                  </a:lnTo>
                  <a:lnTo>
                    <a:pt x="323" y="61"/>
                  </a:lnTo>
                  <a:lnTo>
                    <a:pt x="318" y="51"/>
                  </a:lnTo>
                  <a:lnTo>
                    <a:pt x="312" y="42"/>
                  </a:lnTo>
                  <a:lnTo>
                    <a:pt x="305" y="32"/>
                  </a:lnTo>
                  <a:lnTo>
                    <a:pt x="297" y="25"/>
                  </a:lnTo>
                  <a:lnTo>
                    <a:pt x="288" y="19"/>
                  </a:lnTo>
                  <a:lnTo>
                    <a:pt x="279" y="12"/>
                  </a:lnTo>
                  <a:lnTo>
                    <a:pt x="268" y="8"/>
                  </a:lnTo>
                  <a:lnTo>
                    <a:pt x="256" y="5"/>
                  </a:lnTo>
                  <a:lnTo>
                    <a:pt x="243" y="2"/>
                  </a:lnTo>
                  <a:lnTo>
                    <a:pt x="230" y="0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76" y="5"/>
                  </a:lnTo>
                  <a:lnTo>
                    <a:pt x="158" y="11"/>
                  </a:lnTo>
                  <a:lnTo>
                    <a:pt x="141" y="19"/>
                  </a:lnTo>
                  <a:lnTo>
                    <a:pt x="124" y="28"/>
                  </a:lnTo>
                  <a:lnTo>
                    <a:pt x="110" y="38"/>
                  </a:lnTo>
                  <a:lnTo>
                    <a:pt x="98" y="52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89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3" y="406"/>
                  </a:lnTo>
                  <a:lnTo>
                    <a:pt x="93" y="215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5" name="Freeform 10"/>
            <p:cNvSpPr>
              <a:spLocks noEditPoints="1"/>
            </p:cNvSpPr>
            <p:nvPr userDrawn="1"/>
          </p:nvSpPr>
          <p:spPr bwMode="auto">
            <a:xfrm>
              <a:off x="4523963" y="2441337"/>
              <a:ext cx="349250" cy="430213"/>
            </a:xfrm>
            <a:custGeom>
              <a:avLst/>
              <a:gdLst/>
              <a:ahLst/>
              <a:cxnLst>
                <a:cxn ang="0">
                  <a:pos x="49" y="540"/>
                </a:cxn>
                <a:cxn ang="0">
                  <a:pos x="144" y="542"/>
                </a:cxn>
                <a:cxn ang="0">
                  <a:pos x="178" y="540"/>
                </a:cxn>
                <a:cxn ang="0">
                  <a:pos x="240" y="531"/>
                </a:cxn>
                <a:cxn ang="0">
                  <a:pos x="296" y="513"/>
                </a:cxn>
                <a:cxn ang="0">
                  <a:pos x="342" y="485"/>
                </a:cxn>
                <a:cxn ang="0">
                  <a:pos x="380" y="449"/>
                </a:cxn>
                <a:cxn ang="0">
                  <a:pos x="409" y="406"/>
                </a:cxn>
                <a:cxn ang="0">
                  <a:pos x="430" y="354"/>
                </a:cxn>
                <a:cxn ang="0">
                  <a:pos x="440" y="295"/>
                </a:cxn>
                <a:cxn ang="0">
                  <a:pos x="441" y="263"/>
                </a:cxn>
                <a:cxn ang="0">
                  <a:pos x="437" y="202"/>
                </a:cxn>
                <a:cxn ang="0">
                  <a:pos x="424" y="149"/>
                </a:cxn>
                <a:cxn ang="0">
                  <a:pos x="403" y="103"/>
                </a:cxn>
                <a:cxn ang="0">
                  <a:pos x="372" y="66"/>
                </a:cxn>
                <a:cxn ang="0">
                  <a:pos x="334" y="37"/>
                </a:cxn>
                <a:cxn ang="0">
                  <a:pos x="286" y="15"/>
                </a:cxn>
                <a:cxn ang="0">
                  <a:pos x="231" y="3"/>
                </a:cxn>
                <a:cxn ang="0">
                  <a:pos x="167" y="0"/>
                </a:cxn>
                <a:cxn ang="0">
                  <a:pos x="106" y="0"/>
                </a:cxn>
                <a:cxn ang="0">
                  <a:pos x="48" y="2"/>
                </a:cxn>
                <a:cxn ang="0">
                  <a:pos x="0" y="3"/>
                </a:cxn>
                <a:cxn ang="0">
                  <a:pos x="3" y="539"/>
                </a:cxn>
                <a:cxn ang="0">
                  <a:pos x="49" y="540"/>
                </a:cxn>
                <a:cxn ang="0">
                  <a:pos x="161" y="78"/>
                </a:cxn>
                <a:cxn ang="0">
                  <a:pos x="184" y="80"/>
                </a:cxn>
                <a:cxn ang="0">
                  <a:pos x="224" y="86"/>
                </a:cxn>
                <a:cxn ang="0">
                  <a:pos x="257" y="96"/>
                </a:cxn>
                <a:cxn ang="0">
                  <a:pos x="285" y="115"/>
                </a:cxn>
                <a:cxn ang="0">
                  <a:pos x="308" y="138"/>
                </a:cxn>
                <a:cxn ang="0">
                  <a:pos x="325" y="168"/>
                </a:cxn>
                <a:cxn ang="0">
                  <a:pos x="335" y="204"/>
                </a:cxn>
                <a:cxn ang="0">
                  <a:pos x="342" y="246"/>
                </a:cxn>
                <a:cxn ang="0">
                  <a:pos x="342" y="269"/>
                </a:cxn>
                <a:cxn ang="0">
                  <a:pos x="339" y="312"/>
                </a:cxn>
                <a:cxn ang="0">
                  <a:pos x="329" y="351"/>
                </a:cxn>
                <a:cxn ang="0">
                  <a:pos x="314" y="384"/>
                </a:cxn>
                <a:cxn ang="0">
                  <a:pos x="293" y="410"/>
                </a:cxn>
                <a:cxn ang="0">
                  <a:pos x="267" y="432"/>
                </a:cxn>
                <a:cxn ang="0">
                  <a:pos x="233" y="449"/>
                </a:cxn>
                <a:cxn ang="0">
                  <a:pos x="196" y="458"/>
                </a:cxn>
                <a:cxn ang="0">
                  <a:pos x="153" y="461"/>
                </a:cxn>
                <a:cxn ang="0">
                  <a:pos x="123" y="459"/>
                </a:cxn>
                <a:cxn ang="0">
                  <a:pos x="93" y="81"/>
                </a:cxn>
                <a:cxn ang="0">
                  <a:pos x="124" y="80"/>
                </a:cxn>
                <a:cxn ang="0">
                  <a:pos x="161" y="78"/>
                </a:cxn>
              </a:cxnLst>
              <a:rect l="0" t="0" r="r" b="b"/>
              <a:pathLst>
                <a:path w="441" h="542">
                  <a:moveTo>
                    <a:pt x="49" y="540"/>
                  </a:moveTo>
                  <a:lnTo>
                    <a:pt x="49" y="540"/>
                  </a:lnTo>
                  <a:lnTo>
                    <a:pt x="95" y="542"/>
                  </a:lnTo>
                  <a:lnTo>
                    <a:pt x="144" y="542"/>
                  </a:lnTo>
                  <a:lnTo>
                    <a:pt x="144" y="542"/>
                  </a:lnTo>
                  <a:lnTo>
                    <a:pt x="178" y="540"/>
                  </a:lnTo>
                  <a:lnTo>
                    <a:pt x="210" y="537"/>
                  </a:lnTo>
                  <a:lnTo>
                    <a:pt x="240" y="531"/>
                  </a:lnTo>
                  <a:lnTo>
                    <a:pt x="270" y="524"/>
                  </a:lnTo>
                  <a:lnTo>
                    <a:pt x="296" y="513"/>
                  </a:lnTo>
                  <a:lnTo>
                    <a:pt x="320" y="499"/>
                  </a:lnTo>
                  <a:lnTo>
                    <a:pt x="342" y="485"/>
                  </a:lnTo>
                  <a:lnTo>
                    <a:pt x="363" y="468"/>
                  </a:lnTo>
                  <a:lnTo>
                    <a:pt x="380" y="449"/>
                  </a:lnTo>
                  <a:lnTo>
                    <a:pt x="397" y="429"/>
                  </a:lnTo>
                  <a:lnTo>
                    <a:pt x="409" y="406"/>
                  </a:lnTo>
                  <a:lnTo>
                    <a:pt x="421" y="380"/>
                  </a:lnTo>
                  <a:lnTo>
                    <a:pt x="430" y="354"/>
                  </a:lnTo>
                  <a:lnTo>
                    <a:pt x="437" y="325"/>
                  </a:lnTo>
                  <a:lnTo>
                    <a:pt x="440" y="295"/>
                  </a:lnTo>
                  <a:lnTo>
                    <a:pt x="441" y="263"/>
                  </a:lnTo>
                  <a:lnTo>
                    <a:pt x="441" y="263"/>
                  </a:lnTo>
                  <a:lnTo>
                    <a:pt x="440" y="231"/>
                  </a:lnTo>
                  <a:lnTo>
                    <a:pt x="437" y="202"/>
                  </a:lnTo>
                  <a:lnTo>
                    <a:pt x="432" y="173"/>
                  </a:lnTo>
                  <a:lnTo>
                    <a:pt x="424" y="149"/>
                  </a:lnTo>
                  <a:lnTo>
                    <a:pt x="414" y="124"/>
                  </a:lnTo>
                  <a:lnTo>
                    <a:pt x="403" y="103"/>
                  </a:lnTo>
                  <a:lnTo>
                    <a:pt x="389" y="83"/>
                  </a:lnTo>
                  <a:lnTo>
                    <a:pt x="372" y="66"/>
                  </a:lnTo>
                  <a:lnTo>
                    <a:pt x="354" y="51"/>
                  </a:lnTo>
                  <a:lnTo>
                    <a:pt x="334" y="37"/>
                  </a:lnTo>
                  <a:lnTo>
                    <a:pt x="311" y="26"/>
                  </a:lnTo>
                  <a:lnTo>
                    <a:pt x="286" y="15"/>
                  </a:lnTo>
                  <a:lnTo>
                    <a:pt x="260" y="9"/>
                  </a:lnTo>
                  <a:lnTo>
                    <a:pt x="231" y="3"/>
                  </a:lnTo>
                  <a:lnTo>
                    <a:pt x="201" y="0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06" y="0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539"/>
                  </a:lnTo>
                  <a:lnTo>
                    <a:pt x="3" y="539"/>
                  </a:lnTo>
                  <a:lnTo>
                    <a:pt x="3" y="539"/>
                  </a:lnTo>
                  <a:lnTo>
                    <a:pt x="49" y="540"/>
                  </a:lnTo>
                  <a:lnTo>
                    <a:pt x="49" y="540"/>
                  </a:lnTo>
                  <a:close/>
                  <a:moveTo>
                    <a:pt x="161" y="78"/>
                  </a:moveTo>
                  <a:lnTo>
                    <a:pt x="161" y="78"/>
                  </a:lnTo>
                  <a:lnTo>
                    <a:pt x="184" y="80"/>
                  </a:lnTo>
                  <a:lnTo>
                    <a:pt x="204" y="81"/>
                  </a:lnTo>
                  <a:lnTo>
                    <a:pt x="224" y="86"/>
                  </a:lnTo>
                  <a:lnTo>
                    <a:pt x="240" y="90"/>
                  </a:lnTo>
                  <a:lnTo>
                    <a:pt x="257" y="96"/>
                  </a:lnTo>
                  <a:lnTo>
                    <a:pt x="271" y="106"/>
                  </a:lnTo>
                  <a:lnTo>
                    <a:pt x="285" y="115"/>
                  </a:lnTo>
                  <a:lnTo>
                    <a:pt x="297" y="126"/>
                  </a:lnTo>
                  <a:lnTo>
                    <a:pt x="308" y="138"/>
                  </a:lnTo>
                  <a:lnTo>
                    <a:pt x="317" y="153"/>
                  </a:lnTo>
                  <a:lnTo>
                    <a:pt x="325" y="168"/>
                  </a:lnTo>
                  <a:lnTo>
                    <a:pt x="331" y="185"/>
                  </a:lnTo>
                  <a:lnTo>
                    <a:pt x="335" y="204"/>
                  </a:lnTo>
                  <a:lnTo>
                    <a:pt x="339" y="224"/>
                  </a:lnTo>
                  <a:lnTo>
                    <a:pt x="342" y="246"/>
                  </a:lnTo>
                  <a:lnTo>
                    <a:pt x="342" y="269"/>
                  </a:lnTo>
                  <a:lnTo>
                    <a:pt x="342" y="269"/>
                  </a:lnTo>
                  <a:lnTo>
                    <a:pt x="340" y="291"/>
                  </a:lnTo>
                  <a:lnTo>
                    <a:pt x="339" y="312"/>
                  </a:lnTo>
                  <a:lnTo>
                    <a:pt x="334" y="332"/>
                  </a:lnTo>
                  <a:lnTo>
                    <a:pt x="329" y="351"/>
                  </a:lnTo>
                  <a:lnTo>
                    <a:pt x="322" y="367"/>
                  </a:lnTo>
                  <a:lnTo>
                    <a:pt x="314" y="384"/>
                  </a:lnTo>
                  <a:lnTo>
                    <a:pt x="305" y="398"/>
                  </a:lnTo>
                  <a:lnTo>
                    <a:pt x="293" y="410"/>
                  </a:lnTo>
                  <a:lnTo>
                    <a:pt x="280" y="423"/>
                  </a:lnTo>
                  <a:lnTo>
                    <a:pt x="267" y="432"/>
                  </a:lnTo>
                  <a:lnTo>
                    <a:pt x="250" y="441"/>
                  </a:lnTo>
                  <a:lnTo>
                    <a:pt x="233" y="449"/>
                  </a:lnTo>
                  <a:lnTo>
                    <a:pt x="216" y="453"/>
                  </a:lnTo>
                  <a:lnTo>
                    <a:pt x="196" y="458"/>
                  </a:lnTo>
                  <a:lnTo>
                    <a:pt x="175" y="459"/>
                  </a:lnTo>
                  <a:lnTo>
                    <a:pt x="153" y="461"/>
                  </a:lnTo>
                  <a:lnTo>
                    <a:pt x="153" y="461"/>
                  </a:lnTo>
                  <a:lnTo>
                    <a:pt x="123" y="459"/>
                  </a:lnTo>
                  <a:lnTo>
                    <a:pt x="93" y="458"/>
                  </a:lnTo>
                  <a:lnTo>
                    <a:pt x="93" y="81"/>
                  </a:lnTo>
                  <a:lnTo>
                    <a:pt x="93" y="81"/>
                  </a:lnTo>
                  <a:lnTo>
                    <a:pt x="124" y="80"/>
                  </a:lnTo>
                  <a:lnTo>
                    <a:pt x="161" y="78"/>
                  </a:lnTo>
                  <a:lnTo>
                    <a:pt x="161" y="78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6" name="Freeform 11"/>
            <p:cNvSpPr>
              <a:spLocks/>
            </p:cNvSpPr>
            <p:nvPr userDrawn="1"/>
          </p:nvSpPr>
          <p:spPr bwMode="auto">
            <a:xfrm>
              <a:off x="4912901" y="2547700"/>
              <a:ext cx="168275" cy="320675"/>
            </a:xfrm>
            <a:custGeom>
              <a:avLst/>
              <a:gdLst/>
              <a:ahLst/>
              <a:cxnLst>
                <a:cxn ang="0">
                  <a:pos x="92" y="244"/>
                </a:cxn>
                <a:cxn ang="0">
                  <a:pos x="92" y="244"/>
                </a:cxn>
                <a:cxn ang="0">
                  <a:pos x="92" y="222"/>
                </a:cxn>
                <a:cxn ang="0">
                  <a:pos x="93" y="204"/>
                </a:cxn>
                <a:cxn ang="0">
                  <a:pos x="96" y="185"/>
                </a:cxn>
                <a:cxn ang="0">
                  <a:pos x="99" y="169"/>
                </a:cxn>
                <a:cxn ang="0">
                  <a:pos x="102" y="155"/>
                </a:cxn>
                <a:cxn ang="0">
                  <a:pos x="107" y="141"/>
                </a:cxn>
                <a:cxn ang="0">
                  <a:pos x="113" y="129"/>
                </a:cxn>
                <a:cxn ang="0">
                  <a:pos x="119" y="120"/>
                </a:cxn>
                <a:cxn ang="0">
                  <a:pos x="127" y="110"/>
                </a:cxn>
                <a:cxn ang="0">
                  <a:pos x="134" y="103"/>
                </a:cxn>
                <a:cxn ang="0">
                  <a:pos x="144" y="98"/>
                </a:cxn>
                <a:cxn ang="0">
                  <a:pos x="154" y="94"/>
                </a:cxn>
                <a:cxn ang="0">
                  <a:pos x="165" y="91"/>
                </a:cxn>
                <a:cxn ang="0">
                  <a:pos x="176" y="89"/>
                </a:cxn>
                <a:cxn ang="0">
                  <a:pos x="188" y="91"/>
                </a:cxn>
                <a:cxn ang="0">
                  <a:pos x="202" y="92"/>
                </a:cxn>
                <a:cxn ang="0">
                  <a:pos x="206" y="92"/>
                </a:cxn>
                <a:cxn ang="0">
                  <a:pos x="211" y="2"/>
                </a:cxn>
                <a:cxn ang="0">
                  <a:pos x="206" y="2"/>
                </a:cxn>
                <a:cxn ang="0">
                  <a:pos x="206" y="2"/>
                </a:cxn>
                <a:cxn ang="0">
                  <a:pos x="191" y="0"/>
                </a:cxn>
                <a:cxn ang="0">
                  <a:pos x="191" y="0"/>
                </a:cxn>
                <a:cxn ang="0">
                  <a:pos x="171" y="2"/>
                </a:cxn>
                <a:cxn ang="0">
                  <a:pos x="153" y="6"/>
                </a:cxn>
                <a:cxn ang="0">
                  <a:pos x="136" y="14"/>
                </a:cxn>
                <a:cxn ang="0">
                  <a:pos x="122" y="23"/>
                </a:cxn>
                <a:cxn ang="0">
                  <a:pos x="110" y="34"/>
                </a:cxn>
                <a:cxn ang="0">
                  <a:pos x="99" y="45"/>
                </a:cxn>
                <a:cxn ang="0">
                  <a:pos x="92" y="57"/>
                </a:cxn>
                <a:cxn ang="0">
                  <a:pos x="84" y="69"/>
                </a:cxn>
                <a:cxn ang="0">
                  <a:pos x="84" y="69"/>
                </a:cxn>
                <a:cxn ang="0">
                  <a:pos x="87" y="38"/>
                </a:cxn>
                <a:cxn ang="0">
                  <a:pos x="88" y="12"/>
                </a:cxn>
                <a:cxn ang="0">
                  <a:pos x="88" y="8"/>
                </a:cxn>
                <a:cxn ang="0">
                  <a:pos x="0" y="8"/>
                </a:cxn>
                <a:cxn ang="0">
                  <a:pos x="0" y="406"/>
                </a:cxn>
                <a:cxn ang="0">
                  <a:pos x="92" y="406"/>
                </a:cxn>
                <a:cxn ang="0">
                  <a:pos x="92" y="244"/>
                </a:cxn>
              </a:cxnLst>
              <a:rect l="0" t="0" r="r" b="b"/>
              <a:pathLst>
                <a:path w="211" h="406">
                  <a:moveTo>
                    <a:pt x="92" y="244"/>
                  </a:moveTo>
                  <a:lnTo>
                    <a:pt x="92" y="244"/>
                  </a:lnTo>
                  <a:lnTo>
                    <a:pt x="92" y="222"/>
                  </a:lnTo>
                  <a:lnTo>
                    <a:pt x="93" y="204"/>
                  </a:lnTo>
                  <a:lnTo>
                    <a:pt x="96" y="185"/>
                  </a:lnTo>
                  <a:lnTo>
                    <a:pt x="99" y="169"/>
                  </a:lnTo>
                  <a:lnTo>
                    <a:pt x="102" y="155"/>
                  </a:lnTo>
                  <a:lnTo>
                    <a:pt x="107" y="141"/>
                  </a:lnTo>
                  <a:lnTo>
                    <a:pt x="113" y="129"/>
                  </a:lnTo>
                  <a:lnTo>
                    <a:pt x="119" y="120"/>
                  </a:lnTo>
                  <a:lnTo>
                    <a:pt x="127" y="110"/>
                  </a:lnTo>
                  <a:lnTo>
                    <a:pt x="134" y="103"/>
                  </a:lnTo>
                  <a:lnTo>
                    <a:pt x="144" y="98"/>
                  </a:lnTo>
                  <a:lnTo>
                    <a:pt x="154" y="94"/>
                  </a:lnTo>
                  <a:lnTo>
                    <a:pt x="165" y="91"/>
                  </a:lnTo>
                  <a:lnTo>
                    <a:pt x="176" y="89"/>
                  </a:lnTo>
                  <a:lnTo>
                    <a:pt x="188" y="91"/>
                  </a:lnTo>
                  <a:lnTo>
                    <a:pt x="202" y="92"/>
                  </a:lnTo>
                  <a:lnTo>
                    <a:pt x="206" y="92"/>
                  </a:lnTo>
                  <a:lnTo>
                    <a:pt x="211" y="2"/>
                  </a:lnTo>
                  <a:lnTo>
                    <a:pt x="206" y="2"/>
                  </a:lnTo>
                  <a:lnTo>
                    <a:pt x="206" y="2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71" y="2"/>
                  </a:lnTo>
                  <a:lnTo>
                    <a:pt x="153" y="6"/>
                  </a:lnTo>
                  <a:lnTo>
                    <a:pt x="136" y="14"/>
                  </a:lnTo>
                  <a:lnTo>
                    <a:pt x="122" y="23"/>
                  </a:lnTo>
                  <a:lnTo>
                    <a:pt x="110" y="34"/>
                  </a:lnTo>
                  <a:lnTo>
                    <a:pt x="99" y="45"/>
                  </a:lnTo>
                  <a:lnTo>
                    <a:pt x="92" y="57"/>
                  </a:lnTo>
                  <a:lnTo>
                    <a:pt x="84" y="69"/>
                  </a:lnTo>
                  <a:lnTo>
                    <a:pt x="84" y="69"/>
                  </a:lnTo>
                  <a:lnTo>
                    <a:pt x="87" y="38"/>
                  </a:lnTo>
                  <a:lnTo>
                    <a:pt x="88" y="12"/>
                  </a:lnTo>
                  <a:lnTo>
                    <a:pt x="88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44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7" name="Freeform 12"/>
            <p:cNvSpPr>
              <a:spLocks noEditPoints="1"/>
            </p:cNvSpPr>
            <p:nvPr userDrawn="1"/>
          </p:nvSpPr>
          <p:spPr bwMode="auto">
            <a:xfrm>
              <a:off x="5089113" y="2547700"/>
              <a:ext cx="274638" cy="327025"/>
            </a:xfrm>
            <a:custGeom>
              <a:avLst/>
              <a:gdLst/>
              <a:ahLst/>
              <a:cxnLst>
                <a:cxn ang="0">
                  <a:pos x="191" y="414"/>
                </a:cxn>
                <a:cxn ang="0">
                  <a:pos x="265" y="407"/>
                </a:cxn>
                <a:cxn ang="0">
                  <a:pos x="331" y="389"/>
                </a:cxn>
                <a:cxn ang="0">
                  <a:pos x="321" y="313"/>
                </a:cxn>
                <a:cxn ang="0">
                  <a:pos x="317" y="314"/>
                </a:cxn>
                <a:cxn ang="0">
                  <a:pos x="263" y="332"/>
                </a:cxn>
                <a:cxn ang="0">
                  <a:pos x="206" y="337"/>
                </a:cxn>
                <a:cxn ang="0">
                  <a:pos x="193" y="337"/>
                </a:cxn>
                <a:cxn ang="0">
                  <a:pos x="168" y="334"/>
                </a:cxn>
                <a:cxn ang="0">
                  <a:pos x="148" y="326"/>
                </a:cxn>
                <a:cxn ang="0">
                  <a:pos x="130" y="316"/>
                </a:cxn>
                <a:cxn ang="0">
                  <a:pos x="124" y="309"/>
                </a:cxn>
                <a:cxn ang="0">
                  <a:pos x="110" y="293"/>
                </a:cxn>
                <a:cxn ang="0">
                  <a:pos x="102" y="271"/>
                </a:cxn>
                <a:cxn ang="0">
                  <a:pos x="96" y="247"/>
                </a:cxn>
                <a:cxn ang="0">
                  <a:pos x="95" y="218"/>
                </a:cxn>
                <a:cxn ang="0">
                  <a:pos x="343" y="215"/>
                </a:cxn>
                <a:cxn ang="0">
                  <a:pos x="346" y="192"/>
                </a:cxn>
                <a:cxn ang="0">
                  <a:pos x="346" y="173"/>
                </a:cxn>
                <a:cxn ang="0">
                  <a:pos x="343" y="135"/>
                </a:cxn>
                <a:cxn ang="0">
                  <a:pos x="335" y="100"/>
                </a:cxn>
                <a:cxn ang="0">
                  <a:pos x="321" y="71"/>
                </a:cxn>
                <a:cxn ang="0">
                  <a:pos x="303" y="46"/>
                </a:cxn>
                <a:cxn ang="0">
                  <a:pos x="278" y="26"/>
                </a:cxn>
                <a:cxn ang="0">
                  <a:pos x="251" y="12"/>
                </a:cxn>
                <a:cxn ang="0">
                  <a:pos x="219" y="3"/>
                </a:cxn>
                <a:cxn ang="0">
                  <a:pos x="182" y="0"/>
                </a:cxn>
                <a:cxn ang="0">
                  <a:pos x="162" y="2"/>
                </a:cxn>
                <a:cxn ang="0">
                  <a:pos x="124" y="9"/>
                </a:cxn>
                <a:cxn ang="0">
                  <a:pos x="92" y="23"/>
                </a:cxn>
                <a:cxn ang="0">
                  <a:pos x="63" y="45"/>
                </a:cxn>
                <a:cxn ang="0">
                  <a:pos x="38" y="72"/>
                </a:cxn>
                <a:cxn ang="0">
                  <a:pos x="20" y="104"/>
                </a:cxn>
                <a:cxn ang="0">
                  <a:pos x="7" y="143"/>
                </a:cxn>
                <a:cxn ang="0">
                  <a:pos x="1" y="187"/>
                </a:cxn>
                <a:cxn ang="0">
                  <a:pos x="0" y="210"/>
                </a:cxn>
                <a:cxn ang="0">
                  <a:pos x="3" y="257"/>
                </a:cxn>
                <a:cxn ang="0">
                  <a:pos x="12" y="299"/>
                </a:cxn>
                <a:cxn ang="0">
                  <a:pos x="27" y="334"/>
                </a:cxn>
                <a:cxn ang="0">
                  <a:pos x="49" y="363"/>
                </a:cxn>
                <a:cxn ang="0">
                  <a:pos x="75" y="384"/>
                </a:cxn>
                <a:cxn ang="0">
                  <a:pos x="108" y="401"/>
                </a:cxn>
                <a:cxn ang="0">
                  <a:pos x="147" y="411"/>
                </a:cxn>
                <a:cxn ang="0">
                  <a:pos x="191" y="414"/>
                </a:cxn>
                <a:cxn ang="0">
                  <a:pos x="98" y="152"/>
                </a:cxn>
                <a:cxn ang="0">
                  <a:pos x="101" y="133"/>
                </a:cxn>
                <a:cxn ang="0">
                  <a:pos x="116" y="104"/>
                </a:cxn>
                <a:cxn ang="0">
                  <a:pos x="136" y="83"/>
                </a:cxn>
                <a:cxn ang="0">
                  <a:pos x="164" y="72"/>
                </a:cxn>
                <a:cxn ang="0">
                  <a:pos x="179" y="71"/>
                </a:cxn>
                <a:cxn ang="0">
                  <a:pos x="210" y="75"/>
                </a:cxn>
                <a:cxn ang="0">
                  <a:pos x="233" y="91"/>
                </a:cxn>
                <a:cxn ang="0">
                  <a:pos x="242" y="103"/>
                </a:cxn>
                <a:cxn ang="0">
                  <a:pos x="252" y="133"/>
                </a:cxn>
                <a:cxn ang="0">
                  <a:pos x="98" y="152"/>
                </a:cxn>
              </a:cxnLst>
              <a:rect l="0" t="0" r="r" b="b"/>
              <a:pathLst>
                <a:path w="346" h="414">
                  <a:moveTo>
                    <a:pt x="191" y="414"/>
                  </a:moveTo>
                  <a:lnTo>
                    <a:pt x="191" y="414"/>
                  </a:lnTo>
                  <a:lnTo>
                    <a:pt x="228" y="412"/>
                  </a:lnTo>
                  <a:lnTo>
                    <a:pt x="265" y="407"/>
                  </a:lnTo>
                  <a:lnTo>
                    <a:pt x="298" y="400"/>
                  </a:lnTo>
                  <a:lnTo>
                    <a:pt x="331" y="389"/>
                  </a:lnTo>
                  <a:lnTo>
                    <a:pt x="334" y="388"/>
                  </a:lnTo>
                  <a:lnTo>
                    <a:pt x="321" y="313"/>
                  </a:lnTo>
                  <a:lnTo>
                    <a:pt x="317" y="314"/>
                  </a:lnTo>
                  <a:lnTo>
                    <a:pt x="317" y="314"/>
                  </a:lnTo>
                  <a:lnTo>
                    <a:pt x="289" y="325"/>
                  </a:lnTo>
                  <a:lnTo>
                    <a:pt x="263" y="332"/>
                  </a:lnTo>
                  <a:lnTo>
                    <a:pt x="234" y="335"/>
                  </a:lnTo>
                  <a:lnTo>
                    <a:pt x="206" y="337"/>
                  </a:lnTo>
                  <a:lnTo>
                    <a:pt x="206" y="337"/>
                  </a:lnTo>
                  <a:lnTo>
                    <a:pt x="193" y="337"/>
                  </a:lnTo>
                  <a:lnTo>
                    <a:pt x="180" y="335"/>
                  </a:lnTo>
                  <a:lnTo>
                    <a:pt x="168" y="334"/>
                  </a:lnTo>
                  <a:lnTo>
                    <a:pt x="157" y="331"/>
                  </a:lnTo>
                  <a:lnTo>
                    <a:pt x="148" y="326"/>
                  </a:lnTo>
                  <a:lnTo>
                    <a:pt x="139" y="322"/>
                  </a:lnTo>
                  <a:lnTo>
                    <a:pt x="130" y="316"/>
                  </a:lnTo>
                  <a:lnTo>
                    <a:pt x="124" y="309"/>
                  </a:lnTo>
                  <a:lnTo>
                    <a:pt x="124" y="309"/>
                  </a:lnTo>
                  <a:lnTo>
                    <a:pt x="116" y="302"/>
                  </a:lnTo>
                  <a:lnTo>
                    <a:pt x="110" y="293"/>
                  </a:lnTo>
                  <a:lnTo>
                    <a:pt x="105" y="283"/>
                  </a:lnTo>
                  <a:lnTo>
                    <a:pt x="102" y="271"/>
                  </a:lnTo>
                  <a:lnTo>
                    <a:pt x="99" y="260"/>
                  </a:lnTo>
                  <a:lnTo>
                    <a:pt x="96" y="247"/>
                  </a:lnTo>
                  <a:lnTo>
                    <a:pt x="96" y="233"/>
                  </a:lnTo>
                  <a:lnTo>
                    <a:pt x="95" y="218"/>
                  </a:lnTo>
                  <a:lnTo>
                    <a:pt x="343" y="218"/>
                  </a:lnTo>
                  <a:lnTo>
                    <a:pt x="343" y="215"/>
                  </a:lnTo>
                  <a:lnTo>
                    <a:pt x="343" y="215"/>
                  </a:lnTo>
                  <a:lnTo>
                    <a:pt x="346" y="192"/>
                  </a:lnTo>
                  <a:lnTo>
                    <a:pt x="346" y="173"/>
                  </a:lnTo>
                  <a:lnTo>
                    <a:pt x="346" y="173"/>
                  </a:lnTo>
                  <a:lnTo>
                    <a:pt x="344" y="153"/>
                  </a:lnTo>
                  <a:lnTo>
                    <a:pt x="343" y="135"/>
                  </a:lnTo>
                  <a:lnTo>
                    <a:pt x="340" y="117"/>
                  </a:lnTo>
                  <a:lnTo>
                    <a:pt x="335" y="100"/>
                  </a:lnTo>
                  <a:lnTo>
                    <a:pt x="329" y="84"/>
                  </a:lnTo>
                  <a:lnTo>
                    <a:pt x="321" y="71"/>
                  </a:lnTo>
                  <a:lnTo>
                    <a:pt x="312" y="58"/>
                  </a:lnTo>
                  <a:lnTo>
                    <a:pt x="303" y="46"/>
                  </a:lnTo>
                  <a:lnTo>
                    <a:pt x="291" y="35"/>
                  </a:lnTo>
                  <a:lnTo>
                    <a:pt x="278" y="26"/>
                  </a:lnTo>
                  <a:lnTo>
                    <a:pt x="266" y="19"/>
                  </a:lnTo>
                  <a:lnTo>
                    <a:pt x="251" y="12"/>
                  </a:lnTo>
                  <a:lnTo>
                    <a:pt x="236" y="6"/>
                  </a:lnTo>
                  <a:lnTo>
                    <a:pt x="219" y="3"/>
                  </a:lnTo>
                  <a:lnTo>
                    <a:pt x="200" y="2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62" y="2"/>
                  </a:lnTo>
                  <a:lnTo>
                    <a:pt x="142" y="3"/>
                  </a:lnTo>
                  <a:lnTo>
                    <a:pt x="124" y="9"/>
                  </a:lnTo>
                  <a:lnTo>
                    <a:pt x="107" y="16"/>
                  </a:lnTo>
                  <a:lnTo>
                    <a:pt x="92" y="23"/>
                  </a:lnTo>
                  <a:lnTo>
                    <a:pt x="76" y="32"/>
                  </a:lnTo>
                  <a:lnTo>
                    <a:pt x="63" y="45"/>
                  </a:lnTo>
                  <a:lnTo>
                    <a:pt x="50" y="57"/>
                  </a:lnTo>
                  <a:lnTo>
                    <a:pt x="38" y="72"/>
                  </a:lnTo>
                  <a:lnTo>
                    <a:pt x="29" y="87"/>
                  </a:lnTo>
                  <a:lnTo>
                    <a:pt x="20" y="104"/>
                  </a:lnTo>
                  <a:lnTo>
                    <a:pt x="14" y="123"/>
                  </a:lnTo>
                  <a:lnTo>
                    <a:pt x="7" y="143"/>
                  </a:lnTo>
                  <a:lnTo>
                    <a:pt x="3" y="164"/>
                  </a:lnTo>
                  <a:lnTo>
                    <a:pt x="1" y="18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" y="234"/>
                  </a:lnTo>
                  <a:lnTo>
                    <a:pt x="3" y="257"/>
                  </a:lnTo>
                  <a:lnTo>
                    <a:pt x="7" y="279"/>
                  </a:lnTo>
                  <a:lnTo>
                    <a:pt x="12" y="299"/>
                  </a:lnTo>
                  <a:lnTo>
                    <a:pt x="20" y="317"/>
                  </a:lnTo>
                  <a:lnTo>
                    <a:pt x="27" y="334"/>
                  </a:lnTo>
                  <a:lnTo>
                    <a:pt x="36" y="349"/>
                  </a:lnTo>
                  <a:lnTo>
                    <a:pt x="49" y="363"/>
                  </a:lnTo>
                  <a:lnTo>
                    <a:pt x="61" y="374"/>
                  </a:lnTo>
                  <a:lnTo>
                    <a:pt x="75" y="384"/>
                  </a:lnTo>
                  <a:lnTo>
                    <a:pt x="90" y="394"/>
                  </a:lnTo>
                  <a:lnTo>
                    <a:pt x="108" y="401"/>
                  </a:lnTo>
                  <a:lnTo>
                    <a:pt x="127" y="406"/>
                  </a:lnTo>
                  <a:lnTo>
                    <a:pt x="147" y="411"/>
                  </a:lnTo>
                  <a:lnTo>
                    <a:pt x="168" y="414"/>
                  </a:lnTo>
                  <a:lnTo>
                    <a:pt x="191" y="414"/>
                  </a:lnTo>
                  <a:lnTo>
                    <a:pt x="191" y="414"/>
                  </a:lnTo>
                  <a:close/>
                  <a:moveTo>
                    <a:pt x="98" y="152"/>
                  </a:moveTo>
                  <a:lnTo>
                    <a:pt x="98" y="152"/>
                  </a:lnTo>
                  <a:lnTo>
                    <a:pt x="101" y="133"/>
                  </a:lnTo>
                  <a:lnTo>
                    <a:pt x="107" y="118"/>
                  </a:lnTo>
                  <a:lnTo>
                    <a:pt x="116" y="104"/>
                  </a:lnTo>
                  <a:lnTo>
                    <a:pt x="125" y="92"/>
                  </a:lnTo>
                  <a:lnTo>
                    <a:pt x="136" y="83"/>
                  </a:lnTo>
                  <a:lnTo>
                    <a:pt x="150" y="77"/>
                  </a:lnTo>
                  <a:lnTo>
                    <a:pt x="164" y="72"/>
                  </a:lnTo>
                  <a:lnTo>
                    <a:pt x="179" y="71"/>
                  </a:lnTo>
                  <a:lnTo>
                    <a:pt x="179" y="71"/>
                  </a:lnTo>
                  <a:lnTo>
                    <a:pt x="194" y="72"/>
                  </a:lnTo>
                  <a:lnTo>
                    <a:pt x="210" y="75"/>
                  </a:lnTo>
                  <a:lnTo>
                    <a:pt x="222" y="83"/>
                  </a:lnTo>
                  <a:lnTo>
                    <a:pt x="233" y="91"/>
                  </a:lnTo>
                  <a:lnTo>
                    <a:pt x="233" y="91"/>
                  </a:lnTo>
                  <a:lnTo>
                    <a:pt x="242" y="103"/>
                  </a:lnTo>
                  <a:lnTo>
                    <a:pt x="248" y="117"/>
                  </a:lnTo>
                  <a:lnTo>
                    <a:pt x="252" y="133"/>
                  </a:lnTo>
                  <a:lnTo>
                    <a:pt x="254" y="152"/>
                  </a:lnTo>
                  <a:lnTo>
                    <a:pt x="98" y="15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8" name="Freeform 13"/>
            <p:cNvSpPr>
              <a:spLocks noEditPoints="1"/>
            </p:cNvSpPr>
            <p:nvPr userDrawn="1"/>
          </p:nvSpPr>
          <p:spPr bwMode="auto">
            <a:xfrm>
              <a:off x="5395501" y="2547700"/>
              <a:ext cx="257175" cy="327025"/>
            </a:xfrm>
            <a:custGeom>
              <a:avLst/>
              <a:gdLst/>
              <a:ahLst/>
              <a:cxnLst>
                <a:cxn ang="0">
                  <a:pos x="323" y="133"/>
                </a:cxn>
                <a:cxn ang="0">
                  <a:pos x="317" y="87"/>
                </a:cxn>
                <a:cxn ang="0">
                  <a:pos x="302" y="51"/>
                </a:cxn>
                <a:cxn ang="0">
                  <a:pos x="276" y="25"/>
                </a:cxn>
                <a:cxn ang="0">
                  <a:pos x="238" y="8"/>
                </a:cxn>
                <a:cxn ang="0">
                  <a:pos x="187" y="0"/>
                </a:cxn>
                <a:cxn ang="0">
                  <a:pos x="132" y="2"/>
                </a:cxn>
                <a:cxn ang="0">
                  <a:pos x="25" y="26"/>
                </a:cxn>
                <a:cxn ang="0">
                  <a:pos x="45" y="101"/>
                </a:cxn>
                <a:cxn ang="0">
                  <a:pos x="98" y="81"/>
                </a:cxn>
                <a:cxn ang="0">
                  <a:pos x="153" y="74"/>
                </a:cxn>
                <a:cxn ang="0">
                  <a:pos x="189" y="78"/>
                </a:cxn>
                <a:cxn ang="0">
                  <a:pos x="221" y="100"/>
                </a:cxn>
                <a:cxn ang="0">
                  <a:pos x="230" y="143"/>
                </a:cxn>
                <a:cxn ang="0">
                  <a:pos x="204" y="162"/>
                </a:cxn>
                <a:cxn ang="0">
                  <a:pos x="133" y="172"/>
                </a:cxn>
                <a:cxn ang="0">
                  <a:pos x="77" y="190"/>
                </a:cxn>
                <a:cxn ang="0">
                  <a:pos x="35" y="219"/>
                </a:cxn>
                <a:cxn ang="0">
                  <a:pos x="9" y="256"/>
                </a:cxn>
                <a:cxn ang="0">
                  <a:pos x="0" y="302"/>
                </a:cxn>
                <a:cxn ang="0">
                  <a:pos x="3" y="325"/>
                </a:cxn>
                <a:cxn ang="0">
                  <a:pos x="14" y="357"/>
                </a:cxn>
                <a:cxn ang="0">
                  <a:pos x="32" y="383"/>
                </a:cxn>
                <a:cxn ang="0">
                  <a:pos x="58" y="401"/>
                </a:cxn>
                <a:cxn ang="0">
                  <a:pos x="89" y="412"/>
                </a:cxn>
                <a:cxn ang="0">
                  <a:pos x="113" y="414"/>
                </a:cxn>
                <a:cxn ang="0">
                  <a:pos x="170" y="404"/>
                </a:cxn>
                <a:cxn ang="0">
                  <a:pos x="215" y="377"/>
                </a:cxn>
                <a:cxn ang="0">
                  <a:pos x="238" y="349"/>
                </a:cxn>
                <a:cxn ang="0">
                  <a:pos x="236" y="406"/>
                </a:cxn>
                <a:cxn ang="0">
                  <a:pos x="325" y="401"/>
                </a:cxn>
                <a:cxn ang="0">
                  <a:pos x="323" y="296"/>
                </a:cxn>
                <a:cxn ang="0">
                  <a:pos x="129" y="339"/>
                </a:cxn>
                <a:cxn ang="0">
                  <a:pos x="104" y="326"/>
                </a:cxn>
                <a:cxn ang="0">
                  <a:pos x="90" y="302"/>
                </a:cxn>
                <a:cxn ang="0">
                  <a:pos x="90" y="283"/>
                </a:cxn>
                <a:cxn ang="0">
                  <a:pos x="100" y="264"/>
                </a:cxn>
                <a:cxn ang="0">
                  <a:pos x="117" y="248"/>
                </a:cxn>
                <a:cxn ang="0">
                  <a:pos x="169" y="231"/>
                </a:cxn>
                <a:cxn ang="0">
                  <a:pos x="230" y="233"/>
                </a:cxn>
                <a:cxn ang="0">
                  <a:pos x="224" y="271"/>
                </a:cxn>
                <a:cxn ang="0">
                  <a:pos x="199" y="313"/>
                </a:cxn>
                <a:cxn ang="0">
                  <a:pos x="176" y="329"/>
                </a:cxn>
                <a:cxn ang="0">
                  <a:pos x="149" y="339"/>
                </a:cxn>
              </a:cxnLst>
              <a:rect l="0" t="0" r="r" b="b"/>
              <a:pathLst>
                <a:path w="325" h="414">
                  <a:moveTo>
                    <a:pt x="323" y="296"/>
                  </a:moveTo>
                  <a:lnTo>
                    <a:pt x="323" y="133"/>
                  </a:lnTo>
                  <a:lnTo>
                    <a:pt x="323" y="133"/>
                  </a:lnTo>
                  <a:lnTo>
                    <a:pt x="322" y="117"/>
                  </a:lnTo>
                  <a:lnTo>
                    <a:pt x="320" y="101"/>
                  </a:lnTo>
                  <a:lnTo>
                    <a:pt x="317" y="87"/>
                  </a:lnTo>
                  <a:lnTo>
                    <a:pt x="314" y="74"/>
                  </a:lnTo>
                  <a:lnTo>
                    <a:pt x="308" y="61"/>
                  </a:lnTo>
                  <a:lnTo>
                    <a:pt x="302" y="51"/>
                  </a:lnTo>
                  <a:lnTo>
                    <a:pt x="294" y="42"/>
                  </a:lnTo>
                  <a:lnTo>
                    <a:pt x="285" y="32"/>
                  </a:lnTo>
                  <a:lnTo>
                    <a:pt x="276" y="25"/>
                  </a:lnTo>
                  <a:lnTo>
                    <a:pt x="264" y="19"/>
                  </a:lnTo>
                  <a:lnTo>
                    <a:pt x="251" y="12"/>
                  </a:lnTo>
                  <a:lnTo>
                    <a:pt x="238" y="8"/>
                  </a:lnTo>
                  <a:lnTo>
                    <a:pt x="222" y="5"/>
                  </a:lnTo>
                  <a:lnTo>
                    <a:pt x="205" y="2"/>
                  </a:lnTo>
                  <a:lnTo>
                    <a:pt x="187" y="0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32" y="2"/>
                  </a:lnTo>
                  <a:lnTo>
                    <a:pt x="94" y="8"/>
                  </a:lnTo>
                  <a:lnTo>
                    <a:pt x="58" y="16"/>
                  </a:lnTo>
                  <a:lnTo>
                    <a:pt x="25" y="26"/>
                  </a:lnTo>
                  <a:lnTo>
                    <a:pt x="20" y="28"/>
                  </a:lnTo>
                  <a:lnTo>
                    <a:pt x="38" y="104"/>
                  </a:lnTo>
                  <a:lnTo>
                    <a:pt x="45" y="101"/>
                  </a:lnTo>
                  <a:lnTo>
                    <a:pt x="45" y="101"/>
                  </a:lnTo>
                  <a:lnTo>
                    <a:pt x="69" y="91"/>
                  </a:lnTo>
                  <a:lnTo>
                    <a:pt x="98" y="81"/>
                  </a:lnTo>
                  <a:lnTo>
                    <a:pt x="126" y="75"/>
                  </a:lnTo>
                  <a:lnTo>
                    <a:pt x="140" y="75"/>
                  </a:lnTo>
                  <a:lnTo>
                    <a:pt x="153" y="74"/>
                  </a:lnTo>
                  <a:lnTo>
                    <a:pt x="153" y="74"/>
                  </a:lnTo>
                  <a:lnTo>
                    <a:pt x="172" y="75"/>
                  </a:lnTo>
                  <a:lnTo>
                    <a:pt x="189" y="78"/>
                  </a:lnTo>
                  <a:lnTo>
                    <a:pt x="202" y="83"/>
                  </a:lnTo>
                  <a:lnTo>
                    <a:pt x="211" y="91"/>
                  </a:lnTo>
                  <a:lnTo>
                    <a:pt x="221" y="100"/>
                  </a:lnTo>
                  <a:lnTo>
                    <a:pt x="225" y="112"/>
                  </a:lnTo>
                  <a:lnTo>
                    <a:pt x="230" y="126"/>
                  </a:lnTo>
                  <a:lnTo>
                    <a:pt x="230" y="143"/>
                  </a:lnTo>
                  <a:lnTo>
                    <a:pt x="230" y="161"/>
                  </a:lnTo>
                  <a:lnTo>
                    <a:pt x="230" y="161"/>
                  </a:lnTo>
                  <a:lnTo>
                    <a:pt x="204" y="162"/>
                  </a:lnTo>
                  <a:lnTo>
                    <a:pt x="178" y="164"/>
                  </a:lnTo>
                  <a:lnTo>
                    <a:pt x="155" y="167"/>
                  </a:lnTo>
                  <a:lnTo>
                    <a:pt x="133" y="172"/>
                  </a:lnTo>
                  <a:lnTo>
                    <a:pt x="112" y="176"/>
                  </a:lnTo>
                  <a:lnTo>
                    <a:pt x="94" y="182"/>
                  </a:lnTo>
                  <a:lnTo>
                    <a:pt x="77" y="190"/>
                  </a:lnTo>
                  <a:lnTo>
                    <a:pt x="61" y="199"/>
                  </a:lnTo>
                  <a:lnTo>
                    <a:pt x="48" y="208"/>
                  </a:lnTo>
                  <a:lnTo>
                    <a:pt x="35" y="219"/>
                  </a:lnTo>
                  <a:lnTo>
                    <a:pt x="25" y="230"/>
                  </a:lnTo>
                  <a:lnTo>
                    <a:pt x="15" y="242"/>
                  </a:lnTo>
                  <a:lnTo>
                    <a:pt x="9" y="256"/>
                  </a:lnTo>
                  <a:lnTo>
                    <a:pt x="5" y="270"/>
                  </a:lnTo>
                  <a:lnTo>
                    <a:pt x="2" y="285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2" y="314"/>
                  </a:lnTo>
                  <a:lnTo>
                    <a:pt x="3" y="325"/>
                  </a:lnTo>
                  <a:lnTo>
                    <a:pt x="5" y="337"/>
                  </a:lnTo>
                  <a:lnTo>
                    <a:pt x="9" y="348"/>
                  </a:lnTo>
                  <a:lnTo>
                    <a:pt x="14" y="357"/>
                  </a:lnTo>
                  <a:lnTo>
                    <a:pt x="19" y="366"/>
                  </a:lnTo>
                  <a:lnTo>
                    <a:pt x="25" y="375"/>
                  </a:lnTo>
                  <a:lnTo>
                    <a:pt x="32" y="383"/>
                  </a:lnTo>
                  <a:lnTo>
                    <a:pt x="40" y="389"/>
                  </a:lnTo>
                  <a:lnTo>
                    <a:pt x="49" y="395"/>
                  </a:lnTo>
                  <a:lnTo>
                    <a:pt x="58" y="401"/>
                  </a:lnTo>
                  <a:lnTo>
                    <a:pt x="68" y="406"/>
                  </a:lnTo>
                  <a:lnTo>
                    <a:pt x="78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13" y="414"/>
                  </a:lnTo>
                  <a:lnTo>
                    <a:pt x="133" y="412"/>
                  </a:lnTo>
                  <a:lnTo>
                    <a:pt x="152" y="409"/>
                  </a:lnTo>
                  <a:lnTo>
                    <a:pt x="170" y="404"/>
                  </a:lnTo>
                  <a:lnTo>
                    <a:pt x="185" y="397"/>
                  </a:lnTo>
                  <a:lnTo>
                    <a:pt x="201" y="388"/>
                  </a:lnTo>
                  <a:lnTo>
                    <a:pt x="215" y="377"/>
                  </a:lnTo>
                  <a:lnTo>
                    <a:pt x="227" y="363"/>
                  </a:lnTo>
                  <a:lnTo>
                    <a:pt x="238" y="349"/>
                  </a:lnTo>
                  <a:lnTo>
                    <a:pt x="238" y="349"/>
                  </a:lnTo>
                  <a:lnTo>
                    <a:pt x="236" y="374"/>
                  </a:lnTo>
                  <a:lnTo>
                    <a:pt x="236" y="401"/>
                  </a:lnTo>
                  <a:lnTo>
                    <a:pt x="236" y="406"/>
                  </a:lnTo>
                  <a:lnTo>
                    <a:pt x="325" y="406"/>
                  </a:lnTo>
                  <a:lnTo>
                    <a:pt x="325" y="401"/>
                  </a:lnTo>
                  <a:lnTo>
                    <a:pt x="325" y="401"/>
                  </a:lnTo>
                  <a:lnTo>
                    <a:pt x="323" y="349"/>
                  </a:lnTo>
                  <a:lnTo>
                    <a:pt x="323" y="296"/>
                  </a:lnTo>
                  <a:lnTo>
                    <a:pt x="323" y="296"/>
                  </a:lnTo>
                  <a:close/>
                  <a:moveTo>
                    <a:pt x="140" y="339"/>
                  </a:moveTo>
                  <a:lnTo>
                    <a:pt x="140" y="339"/>
                  </a:lnTo>
                  <a:lnTo>
                    <a:pt x="129" y="339"/>
                  </a:lnTo>
                  <a:lnTo>
                    <a:pt x="120" y="335"/>
                  </a:lnTo>
                  <a:lnTo>
                    <a:pt x="110" y="331"/>
                  </a:lnTo>
                  <a:lnTo>
                    <a:pt x="104" y="326"/>
                  </a:lnTo>
                  <a:lnTo>
                    <a:pt x="98" y="319"/>
                  </a:lnTo>
                  <a:lnTo>
                    <a:pt x="94" y="311"/>
                  </a:lnTo>
                  <a:lnTo>
                    <a:pt x="90" y="302"/>
                  </a:lnTo>
                  <a:lnTo>
                    <a:pt x="90" y="291"/>
                  </a:lnTo>
                  <a:lnTo>
                    <a:pt x="90" y="291"/>
                  </a:lnTo>
                  <a:lnTo>
                    <a:pt x="90" y="283"/>
                  </a:lnTo>
                  <a:lnTo>
                    <a:pt x="92" y="276"/>
                  </a:lnTo>
                  <a:lnTo>
                    <a:pt x="95" y="270"/>
                  </a:lnTo>
                  <a:lnTo>
                    <a:pt x="100" y="264"/>
                  </a:lnTo>
                  <a:lnTo>
                    <a:pt x="104" y="257"/>
                  </a:lnTo>
                  <a:lnTo>
                    <a:pt x="110" y="253"/>
                  </a:lnTo>
                  <a:lnTo>
                    <a:pt x="117" y="248"/>
                  </a:lnTo>
                  <a:lnTo>
                    <a:pt x="126" y="244"/>
                  </a:lnTo>
                  <a:lnTo>
                    <a:pt x="146" y="236"/>
                  </a:lnTo>
                  <a:lnTo>
                    <a:pt x="169" y="231"/>
                  </a:lnTo>
                  <a:lnTo>
                    <a:pt x="198" y="228"/>
                  </a:lnTo>
                  <a:lnTo>
                    <a:pt x="230" y="227"/>
                  </a:lnTo>
                  <a:lnTo>
                    <a:pt x="230" y="233"/>
                  </a:lnTo>
                  <a:lnTo>
                    <a:pt x="230" y="233"/>
                  </a:lnTo>
                  <a:lnTo>
                    <a:pt x="228" y="253"/>
                  </a:lnTo>
                  <a:lnTo>
                    <a:pt x="224" y="271"/>
                  </a:lnTo>
                  <a:lnTo>
                    <a:pt x="216" y="290"/>
                  </a:lnTo>
                  <a:lnTo>
                    <a:pt x="205" y="305"/>
                  </a:lnTo>
                  <a:lnTo>
                    <a:pt x="199" y="313"/>
                  </a:lnTo>
                  <a:lnTo>
                    <a:pt x="193" y="319"/>
                  </a:lnTo>
                  <a:lnTo>
                    <a:pt x="185" y="325"/>
                  </a:lnTo>
                  <a:lnTo>
                    <a:pt x="176" y="329"/>
                  </a:lnTo>
                  <a:lnTo>
                    <a:pt x="169" y="334"/>
                  </a:lnTo>
                  <a:lnTo>
                    <a:pt x="159" y="337"/>
                  </a:lnTo>
                  <a:lnTo>
                    <a:pt x="149" y="339"/>
                  </a:lnTo>
                  <a:lnTo>
                    <a:pt x="140" y="339"/>
                  </a:lnTo>
                  <a:lnTo>
                    <a:pt x="140" y="33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9" name="Freeform 14"/>
            <p:cNvSpPr>
              <a:spLocks/>
            </p:cNvSpPr>
            <p:nvPr userDrawn="1"/>
          </p:nvSpPr>
          <p:spPr bwMode="auto">
            <a:xfrm>
              <a:off x="5705063" y="2547700"/>
              <a:ext cx="452438" cy="320675"/>
            </a:xfrm>
            <a:custGeom>
              <a:avLst/>
              <a:gdLst/>
              <a:ahLst/>
              <a:cxnLst>
                <a:cxn ang="0">
                  <a:pos x="450" y="0"/>
                </a:cxn>
                <a:cxn ang="0">
                  <a:pos x="406" y="6"/>
                </a:cxn>
                <a:cxn ang="0">
                  <a:pos x="369" y="25"/>
                </a:cxn>
                <a:cxn ang="0">
                  <a:pos x="341" y="48"/>
                </a:cxn>
                <a:cxn ang="0">
                  <a:pos x="321" y="75"/>
                </a:cxn>
                <a:cxn ang="0">
                  <a:pos x="317" y="65"/>
                </a:cxn>
                <a:cxn ang="0">
                  <a:pos x="303" y="38"/>
                </a:cxn>
                <a:cxn ang="0">
                  <a:pos x="277" y="17"/>
                </a:cxn>
                <a:cxn ang="0">
                  <a:pos x="260" y="8"/>
                </a:cxn>
                <a:cxn ang="0">
                  <a:pos x="237" y="2"/>
                </a:cxn>
                <a:cxn ang="0">
                  <a:pos x="211" y="0"/>
                </a:cxn>
                <a:cxn ang="0">
                  <a:pos x="191" y="2"/>
                </a:cxn>
                <a:cxn ang="0">
                  <a:pos x="154" y="11"/>
                </a:cxn>
                <a:cxn ang="0">
                  <a:pos x="122" y="29"/>
                </a:cxn>
                <a:cxn ang="0">
                  <a:pos x="96" y="54"/>
                </a:cxn>
                <a:cxn ang="0">
                  <a:pos x="85" y="71"/>
                </a:cxn>
                <a:cxn ang="0">
                  <a:pos x="89" y="12"/>
                </a:cxn>
                <a:cxn ang="0">
                  <a:pos x="0" y="8"/>
                </a:cxn>
                <a:cxn ang="0">
                  <a:pos x="92" y="406"/>
                </a:cxn>
                <a:cxn ang="0">
                  <a:pos x="92" y="216"/>
                </a:cxn>
                <a:cxn ang="0">
                  <a:pos x="95" y="189"/>
                </a:cxn>
                <a:cxn ang="0">
                  <a:pos x="99" y="162"/>
                </a:cxn>
                <a:cxn ang="0">
                  <a:pos x="108" y="138"/>
                </a:cxn>
                <a:cxn ang="0">
                  <a:pos x="119" y="118"/>
                </a:cxn>
                <a:cxn ang="0">
                  <a:pos x="134" y="101"/>
                </a:cxn>
                <a:cxn ang="0">
                  <a:pos x="150" y="89"/>
                </a:cxn>
                <a:cxn ang="0">
                  <a:pos x="168" y="81"/>
                </a:cxn>
                <a:cxn ang="0">
                  <a:pos x="188" y="78"/>
                </a:cxn>
                <a:cxn ang="0">
                  <a:pos x="200" y="80"/>
                </a:cxn>
                <a:cxn ang="0">
                  <a:pos x="220" y="89"/>
                </a:cxn>
                <a:cxn ang="0">
                  <a:pos x="232" y="106"/>
                </a:cxn>
                <a:cxn ang="0">
                  <a:pos x="239" y="135"/>
                </a:cxn>
                <a:cxn ang="0">
                  <a:pos x="239" y="406"/>
                </a:cxn>
                <a:cxn ang="0">
                  <a:pos x="330" y="216"/>
                </a:cxn>
                <a:cxn ang="0">
                  <a:pos x="330" y="201"/>
                </a:cxn>
                <a:cxn ang="0">
                  <a:pos x="335" y="172"/>
                </a:cxn>
                <a:cxn ang="0">
                  <a:pos x="343" y="147"/>
                </a:cxn>
                <a:cxn ang="0">
                  <a:pos x="355" y="124"/>
                </a:cxn>
                <a:cxn ang="0">
                  <a:pos x="367" y="107"/>
                </a:cxn>
                <a:cxn ang="0">
                  <a:pos x="384" y="94"/>
                </a:cxn>
                <a:cxn ang="0">
                  <a:pos x="399" y="84"/>
                </a:cxn>
                <a:cxn ang="0">
                  <a:pos x="418" y="80"/>
                </a:cxn>
                <a:cxn ang="0">
                  <a:pos x="425" y="78"/>
                </a:cxn>
                <a:cxn ang="0">
                  <a:pos x="450" y="83"/>
                </a:cxn>
                <a:cxn ang="0">
                  <a:pos x="465" y="97"/>
                </a:cxn>
                <a:cxn ang="0">
                  <a:pos x="474" y="120"/>
                </a:cxn>
                <a:cxn ang="0">
                  <a:pos x="478" y="153"/>
                </a:cxn>
                <a:cxn ang="0">
                  <a:pos x="569" y="406"/>
                </a:cxn>
                <a:cxn ang="0">
                  <a:pos x="569" y="133"/>
                </a:cxn>
                <a:cxn ang="0">
                  <a:pos x="568" y="103"/>
                </a:cxn>
                <a:cxn ang="0">
                  <a:pos x="562" y="75"/>
                </a:cxn>
                <a:cxn ang="0">
                  <a:pos x="553" y="52"/>
                </a:cxn>
                <a:cxn ang="0">
                  <a:pos x="539" y="34"/>
                </a:cxn>
                <a:cxn ang="0">
                  <a:pos x="522" y="19"/>
                </a:cxn>
                <a:cxn ang="0">
                  <a:pos x="502" y="9"/>
                </a:cxn>
                <a:cxn ang="0">
                  <a:pos x="478" y="2"/>
                </a:cxn>
                <a:cxn ang="0">
                  <a:pos x="450" y="0"/>
                </a:cxn>
              </a:cxnLst>
              <a:rect l="0" t="0" r="r" b="b"/>
              <a:pathLst>
                <a:path w="569" h="406">
                  <a:moveTo>
                    <a:pt x="450" y="0"/>
                  </a:moveTo>
                  <a:lnTo>
                    <a:pt x="450" y="0"/>
                  </a:lnTo>
                  <a:lnTo>
                    <a:pt x="427" y="2"/>
                  </a:lnTo>
                  <a:lnTo>
                    <a:pt x="406" y="6"/>
                  </a:lnTo>
                  <a:lnTo>
                    <a:pt x="386" y="14"/>
                  </a:lnTo>
                  <a:lnTo>
                    <a:pt x="369" y="25"/>
                  </a:lnTo>
                  <a:lnTo>
                    <a:pt x="353" y="35"/>
                  </a:lnTo>
                  <a:lnTo>
                    <a:pt x="341" y="48"/>
                  </a:lnTo>
                  <a:lnTo>
                    <a:pt x="330" y="61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7" y="65"/>
                  </a:lnTo>
                  <a:lnTo>
                    <a:pt x="311" y="51"/>
                  </a:lnTo>
                  <a:lnTo>
                    <a:pt x="303" y="38"/>
                  </a:lnTo>
                  <a:lnTo>
                    <a:pt x="292" y="26"/>
                  </a:lnTo>
                  <a:lnTo>
                    <a:pt x="277" y="17"/>
                  </a:lnTo>
                  <a:lnTo>
                    <a:pt x="269" y="12"/>
                  </a:lnTo>
                  <a:lnTo>
                    <a:pt x="260" y="8"/>
                  </a:lnTo>
                  <a:lnTo>
                    <a:pt x="249" y="5"/>
                  </a:lnTo>
                  <a:lnTo>
                    <a:pt x="237" y="2"/>
                  </a:lnTo>
                  <a:lnTo>
                    <a:pt x="225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191" y="2"/>
                  </a:lnTo>
                  <a:lnTo>
                    <a:pt x="173" y="5"/>
                  </a:lnTo>
                  <a:lnTo>
                    <a:pt x="154" y="11"/>
                  </a:lnTo>
                  <a:lnTo>
                    <a:pt x="139" y="19"/>
                  </a:lnTo>
                  <a:lnTo>
                    <a:pt x="122" y="29"/>
                  </a:lnTo>
                  <a:lnTo>
                    <a:pt x="108" y="40"/>
                  </a:lnTo>
                  <a:lnTo>
                    <a:pt x="96" y="54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7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16"/>
                  </a:lnTo>
                  <a:lnTo>
                    <a:pt x="92" y="216"/>
                  </a:lnTo>
                  <a:lnTo>
                    <a:pt x="93" y="202"/>
                  </a:lnTo>
                  <a:lnTo>
                    <a:pt x="95" y="189"/>
                  </a:lnTo>
                  <a:lnTo>
                    <a:pt x="96" y="175"/>
                  </a:lnTo>
                  <a:lnTo>
                    <a:pt x="99" y="162"/>
                  </a:lnTo>
                  <a:lnTo>
                    <a:pt x="104" y="150"/>
                  </a:lnTo>
                  <a:lnTo>
                    <a:pt x="108" y="138"/>
                  </a:lnTo>
                  <a:lnTo>
                    <a:pt x="113" y="129"/>
                  </a:lnTo>
                  <a:lnTo>
                    <a:pt x="119" y="118"/>
                  </a:lnTo>
                  <a:lnTo>
                    <a:pt x="127" y="109"/>
                  </a:lnTo>
                  <a:lnTo>
                    <a:pt x="134" y="101"/>
                  </a:lnTo>
                  <a:lnTo>
                    <a:pt x="142" y="95"/>
                  </a:lnTo>
                  <a:lnTo>
                    <a:pt x="150" y="89"/>
                  </a:lnTo>
                  <a:lnTo>
                    <a:pt x="159" y="84"/>
                  </a:lnTo>
                  <a:lnTo>
                    <a:pt x="168" y="81"/>
                  </a:lnTo>
                  <a:lnTo>
                    <a:pt x="177" y="80"/>
                  </a:lnTo>
                  <a:lnTo>
                    <a:pt x="188" y="78"/>
                  </a:lnTo>
                  <a:lnTo>
                    <a:pt x="188" y="78"/>
                  </a:lnTo>
                  <a:lnTo>
                    <a:pt x="200" y="80"/>
                  </a:lnTo>
                  <a:lnTo>
                    <a:pt x="211" y="83"/>
                  </a:lnTo>
                  <a:lnTo>
                    <a:pt x="220" y="89"/>
                  </a:lnTo>
                  <a:lnTo>
                    <a:pt x="228" y="97"/>
                  </a:lnTo>
                  <a:lnTo>
                    <a:pt x="232" y="106"/>
                  </a:lnTo>
                  <a:lnTo>
                    <a:pt x="237" y="120"/>
                  </a:lnTo>
                  <a:lnTo>
                    <a:pt x="239" y="135"/>
                  </a:lnTo>
                  <a:lnTo>
                    <a:pt x="239" y="153"/>
                  </a:lnTo>
                  <a:lnTo>
                    <a:pt x="239" y="406"/>
                  </a:lnTo>
                  <a:lnTo>
                    <a:pt x="330" y="406"/>
                  </a:lnTo>
                  <a:lnTo>
                    <a:pt x="330" y="216"/>
                  </a:lnTo>
                  <a:lnTo>
                    <a:pt x="330" y="216"/>
                  </a:lnTo>
                  <a:lnTo>
                    <a:pt x="330" y="201"/>
                  </a:lnTo>
                  <a:lnTo>
                    <a:pt x="332" y="185"/>
                  </a:lnTo>
                  <a:lnTo>
                    <a:pt x="335" y="172"/>
                  </a:lnTo>
                  <a:lnTo>
                    <a:pt x="338" y="159"/>
                  </a:lnTo>
                  <a:lnTo>
                    <a:pt x="343" y="147"/>
                  </a:lnTo>
                  <a:lnTo>
                    <a:pt x="349" y="135"/>
                  </a:lnTo>
                  <a:lnTo>
                    <a:pt x="355" y="124"/>
                  </a:lnTo>
                  <a:lnTo>
                    <a:pt x="361" y="115"/>
                  </a:lnTo>
                  <a:lnTo>
                    <a:pt x="367" y="107"/>
                  </a:lnTo>
                  <a:lnTo>
                    <a:pt x="375" y="100"/>
                  </a:lnTo>
                  <a:lnTo>
                    <a:pt x="384" y="94"/>
                  </a:lnTo>
                  <a:lnTo>
                    <a:pt x="392" y="87"/>
                  </a:lnTo>
                  <a:lnTo>
                    <a:pt x="399" y="84"/>
                  </a:lnTo>
                  <a:lnTo>
                    <a:pt x="409" y="81"/>
                  </a:lnTo>
                  <a:lnTo>
                    <a:pt x="418" y="80"/>
                  </a:lnTo>
                  <a:lnTo>
                    <a:pt x="425" y="78"/>
                  </a:lnTo>
                  <a:lnTo>
                    <a:pt x="425" y="78"/>
                  </a:lnTo>
                  <a:lnTo>
                    <a:pt x="439" y="80"/>
                  </a:lnTo>
                  <a:lnTo>
                    <a:pt x="450" y="83"/>
                  </a:lnTo>
                  <a:lnTo>
                    <a:pt x="459" y="89"/>
                  </a:lnTo>
                  <a:lnTo>
                    <a:pt x="465" y="97"/>
                  </a:lnTo>
                  <a:lnTo>
                    <a:pt x="471" y="106"/>
                  </a:lnTo>
                  <a:lnTo>
                    <a:pt x="474" y="120"/>
                  </a:lnTo>
                  <a:lnTo>
                    <a:pt x="478" y="135"/>
                  </a:lnTo>
                  <a:lnTo>
                    <a:pt x="478" y="153"/>
                  </a:lnTo>
                  <a:lnTo>
                    <a:pt x="478" y="406"/>
                  </a:lnTo>
                  <a:lnTo>
                    <a:pt x="569" y="406"/>
                  </a:lnTo>
                  <a:lnTo>
                    <a:pt x="569" y="133"/>
                  </a:lnTo>
                  <a:lnTo>
                    <a:pt x="569" y="133"/>
                  </a:lnTo>
                  <a:lnTo>
                    <a:pt x="569" y="117"/>
                  </a:lnTo>
                  <a:lnTo>
                    <a:pt x="568" y="103"/>
                  </a:lnTo>
                  <a:lnTo>
                    <a:pt x="565" y="89"/>
                  </a:lnTo>
                  <a:lnTo>
                    <a:pt x="562" y="75"/>
                  </a:lnTo>
                  <a:lnTo>
                    <a:pt x="557" y="63"/>
                  </a:lnTo>
                  <a:lnTo>
                    <a:pt x="553" y="52"/>
                  </a:lnTo>
                  <a:lnTo>
                    <a:pt x="546" y="43"/>
                  </a:lnTo>
                  <a:lnTo>
                    <a:pt x="539" y="34"/>
                  </a:lnTo>
                  <a:lnTo>
                    <a:pt x="531" y="26"/>
                  </a:lnTo>
                  <a:lnTo>
                    <a:pt x="522" y="19"/>
                  </a:lnTo>
                  <a:lnTo>
                    <a:pt x="513" y="14"/>
                  </a:lnTo>
                  <a:lnTo>
                    <a:pt x="502" y="9"/>
                  </a:lnTo>
                  <a:lnTo>
                    <a:pt x="490" y="5"/>
                  </a:lnTo>
                  <a:lnTo>
                    <a:pt x="478" y="2"/>
                  </a:lnTo>
                  <a:lnTo>
                    <a:pt x="464" y="0"/>
                  </a:lnTo>
                  <a:lnTo>
                    <a:pt x="450" y="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0" name="Freeform 15"/>
            <p:cNvSpPr>
              <a:spLocks/>
            </p:cNvSpPr>
            <p:nvPr userDrawn="1"/>
          </p:nvSpPr>
          <p:spPr bwMode="auto">
            <a:xfrm>
              <a:off x="6203538" y="2547700"/>
              <a:ext cx="211138" cy="327025"/>
            </a:xfrm>
            <a:custGeom>
              <a:avLst/>
              <a:gdLst/>
              <a:ahLst/>
              <a:cxnLst>
                <a:cxn ang="0">
                  <a:pos x="160" y="170"/>
                </a:cxn>
                <a:cxn ang="0">
                  <a:pos x="124" y="156"/>
                </a:cxn>
                <a:cxn ang="0">
                  <a:pos x="105" y="144"/>
                </a:cxn>
                <a:cxn ang="0">
                  <a:pos x="95" y="127"/>
                </a:cxn>
                <a:cxn ang="0">
                  <a:pos x="95" y="117"/>
                </a:cxn>
                <a:cxn ang="0">
                  <a:pos x="99" y="95"/>
                </a:cxn>
                <a:cxn ang="0">
                  <a:pos x="114" y="81"/>
                </a:cxn>
                <a:cxn ang="0">
                  <a:pos x="136" y="75"/>
                </a:cxn>
                <a:cxn ang="0">
                  <a:pos x="157" y="74"/>
                </a:cxn>
                <a:cxn ang="0">
                  <a:pos x="176" y="74"/>
                </a:cxn>
                <a:cxn ang="0">
                  <a:pos x="212" y="80"/>
                </a:cxn>
                <a:cxn ang="0">
                  <a:pos x="235" y="86"/>
                </a:cxn>
                <a:cxn ang="0">
                  <a:pos x="237" y="8"/>
                </a:cxn>
                <a:cxn ang="0">
                  <a:pos x="219" y="5"/>
                </a:cxn>
                <a:cxn ang="0">
                  <a:pos x="180" y="0"/>
                </a:cxn>
                <a:cxn ang="0">
                  <a:pos x="162" y="0"/>
                </a:cxn>
                <a:cxn ang="0">
                  <a:pos x="127" y="2"/>
                </a:cxn>
                <a:cxn ang="0">
                  <a:pos x="95" y="9"/>
                </a:cxn>
                <a:cxn ang="0">
                  <a:pos x="67" y="20"/>
                </a:cxn>
                <a:cxn ang="0">
                  <a:pos x="42" y="34"/>
                </a:cxn>
                <a:cxn ang="0">
                  <a:pos x="24" y="52"/>
                </a:cxn>
                <a:cxn ang="0">
                  <a:pos x="10" y="74"/>
                </a:cxn>
                <a:cxn ang="0">
                  <a:pos x="1" y="98"/>
                </a:cxn>
                <a:cxn ang="0">
                  <a:pos x="0" y="126"/>
                </a:cxn>
                <a:cxn ang="0">
                  <a:pos x="0" y="140"/>
                </a:cxn>
                <a:cxn ang="0">
                  <a:pos x="4" y="164"/>
                </a:cxn>
                <a:cxn ang="0">
                  <a:pos x="13" y="184"/>
                </a:cxn>
                <a:cxn ang="0">
                  <a:pos x="27" y="199"/>
                </a:cxn>
                <a:cxn ang="0">
                  <a:pos x="50" y="216"/>
                </a:cxn>
                <a:cxn ang="0">
                  <a:pos x="85" y="233"/>
                </a:cxn>
                <a:cxn ang="0">
                  <a:pos x="104" y="239"/>
                </a:cxn>
                <a:cxn ang="0">
                  <a:pos x="140" y="251"/>
                </a:cxn>
                <a:cxn ang="0">
                  <a:pos x="157" y="264"/>
                </a:cxn>
                <a:cxn ang="0">
                  <a:pos x="168" y="280"/>
                </a:cxn>
                <a:cxn ang="0">
                  <a:pos x="170" y="291"/>
                </a:cxn>
                <a:cxn ang="0">
                  <a:pos x="165" y="311"/>
                </a:cxn>
                <a:cxn ang="0">
                  <a:pos x="151" y="325"/>
                </a:cxn>
                <a:cxn ang="0">
                  <a:pos x="128" y="334"/>
                </a:cxn>
                <a:cxn ang="0">
                  <a:pos x="99" y="337"/>
                </a:cxn>
                <a:cxn ang="0">
                  <a:pos x="78" y="337"/>
                </a:cxn>
                <a:cxn ang="0">
                  <a:pos x="35" y="329"/>
                </a:cxn>
                <a:cxn ang="0">
                  <a:pos x="10" y="320"/>
                </a:cxn>
                <a:cxn ang="0">
                  <a:pos x="7" y="403"/>
                </a:cxn>
                <a:cxn ang="0">
                  <a:pos x="26" y="407"/>
                </a:cxn>
                <a:cxn ang="0">
                  <a:pos x="72" y="414"/>
                </a:cxn>
                <a:cxn ang="0">
                  <a:pos x="95" y="414"/>
                </a:cxn>
                <a:cxn ang="0">
                  <a:pos x="131" y="411"/>
                </a:cxn>
                <a:cxn ang="0">
                  <a:pos x="165" y="404"/>
                </a:cxn>
                <a:cxn ang="0">
                  <a:pos x="194" y="392"/>
                </a:cxn>
                <a:cxn ang="0">
                  <a:pos x="219" y="377"/>
                </a:cxn>
                <a:cxn ang="0">
                  <a:pos x="239" y="358"/>
                </a:cxn>
                <a:cxn ang="0">
                  <a:pos x="254" y="335"/>
                </a:cxn>
                <a:cxn ang="0">
                  <a:pos x="263" y="311"/>
                </a:cxn>
                <a:cxn ang="0">
                  <a:pos x="266" y="282"/>
                </a:cxn>
                <a:cxn ang="0">
                  <a:pos x="266" y="268"/>
                </a:cxn>
                <a:cxn ang="0">
                  <a:pos x="260" y="245"/>
                </a:cxn>
                <a:cxn ang="0">
                  <a:pos x="251" y="225"/>
                </a:cxn>
                <a:cxn ang="0">
                  <a:pos x="239" y="210"/>
                </a:cxn>
                <a:cxn ang="0">
                  <a:pos x="214" y="192"/>
                </a:cxn>
                <a:cxn ang="0">
                  <a:pos x="179" y="176"/>
                </a:cxn>
                <a:cxn ang="0">
                  <a:pos x="160" y="170"/>
                </a:cxn>
              </a:cxnLst>
              <a:rect l="0" t="0" r="r" b="b"/>
              <a:pathLst>
                <a:path w="266" h="414">
                  <a:moveTo>
                    <a:pt x="160" y="170"/>
                  </a:moveTo>
                  <a:lnTo>
                    <a:pt x="160" y="170"/>
                  </a:lnTo>
                  <a:lnTo>
                    <a:pt x="134" y="161"/>
                  </a:lnTo>
                  <a:lnTo>
                    <a:pt x="124" y="156"/>
                  </a:lnTo>
                  <a:lnTo>
                    <a:pt x="113" y="150"/>
                  </a:lnTo>
                  <a:lnTo>
                    <a:pt x="105" y="144"/>
                  </a:lnTo>
                  <a:lnTo>
                    <a:pt x="99" y="136"/>
                  </a:lnTo>
                  <a:lnTo>
                    <a:pt x="95" y="127"/>
                  </a:lnTo>
                  <a:lnTo>
                    <a:pt x="95" y="117"/>
                  </a:lnTo>
                  <a:lnTo>
                    <a:pt x="95" y="117"/>
                  </a:lnTo>
                  <a:lnTo>
                    <a:pt x="96" y="104"/>
                  </a:lnTo>
                  <a:lnTo>
                    <a:pt x="99" y="95"/>
                  </a:lnTo>
                  <a:lnTo>
                    <a:pt x="107" y="87"/>
                  </a:lnTo>
                  <a:lnTo>
                    <a:pt x="114" y="81"/>
                  </a:lnTo>
                  <a:lnTo>
                    <a:pt x="125" y="78"/>
                  </a:lnTo>
                  <a:lnTo>
                    <a:pt x="136" y="75"/>
                  </a:lnTo>
                  <a:lnTo>
                    <a:pt x="147" y="74"/>
                  </a:lnTo>
                  <a:lnTo>
                    <a:pt x="157" y="74"/>
                  </a:lnTo>
                  <a:lnTo>
                    <a:pt x="157" y="74"/>
                  </a:lnTo>
                  <a:lnTo>
                    <a:pt x="176" y="74"/>
                  </a:lnTo>
                  <a:lnTo>
                    <a:pt x="194" y="75"/>
                  </a:lnTo>
                  <a:lnTo>
                    <a:pt x="212" y="80"/>
                  </a:lnTo>
                  <a:lnTo>
                    <a:pt x="229" y="84"/>
                  </a:lnTo>
                  <a:lnTo>
                    <a:pt x="235" y="86"/>
                  </a:lnTo>
                  <a:lnTo>
                    <a:pt x="240" y="9"/>
                  </a:lnTo>
                  <a:lnTo>
                    <a:pt x="237" y="8"/>
                  </a:lnTo>
                  <a:lnTo>
                    <a:pt x="237" y="8"/>
                  </a:lnTo>
                  <a:lnTo>
                    <a:pt x="219" y="5"/>
                  </a:lnTo>
                  <a:lnTo>
                    <a:pt x="199" y="2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44" y="0"/>
                  </a:lnTo>
                  <a:lnTo>
                    <a:pt x="127" y="2"/>
                  </a:lnTo>
                  <a:lnTo>
                    <a:pt x="110" y="5"/>
                  </a:lnTo>
                  <a:lnTo>
                    <a:pt x="95" y="9"/>
                  </a:lnTo>
                  <a:lnTo>
                    <a:pt x="79" y="14"/>
                  </a:lnTo>
                  <a:lnTo>
                    <a:pt x="67" y="20"/>
                  </a:lnTo>
                  <a:lnTo>
                    <a:pt x="53" y="26"/>
                  </a:lnTo>
                  <a:lnTo>
                    <a:pt x="42" y="34"/>
                  </a:lnTo>
                  <a:lnTo>
                    <a:pt x="33" y="43"/>
                  </a:lnTo>
                  <a:lnTo>
                    <a:pt x="24" y="52"/>
                  </a:lnTo>
                  <a:lnTo>
                    <a:pt x="16" y="61"/>
                  </a:lnTo>
                  <a:lnTo>
                    <a:pt x="10" y="74"/>
                  </a:lnTo>
                  <a:lnTo>
                    <a:pt x="6" y="84"/>
                  </a:lnTo>
                  <a:lnTo>
                    <a:pt x="1" y="98"/>
                  </a:lnTo>
                  <a:lnTo>
                    <a:pt x="0" y="110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40"/>
                  </a:lnTo>
                  <a:lnTo>
                    <a:pt x="1" y="152"/>
                  </a:lnTo>
                  <a:lnTo>
                    <a:pt x="4" y="164"/>
                  </a:lnTo>
                  <a:lnTo>
                    <a:pt x="9" y="175"/>
                  </a:lnTo>
                  <a:lnTo>
                    <a:pt x="13" y="184"/>
                  </a:lnTo>
                  <a:lnTo>
                    <a:pt x="20" y="192"/>
                  </a:lnTo>
                  <a:lnTo>
                    <a:pt x="27" y="199"/>
                  </a:lnTo>
                  <a:lnTo>
                    <a:pt x="33" y="205"/>
                  </a:lnTo>
                  <a:lnTo>
                    <a:pt x="50" y="216"/>
                  </a:lnTo>
                  <a:lnTo>
                    <a:pt x="67" y="225"/>
                  </a:lnTo>
                  <a:lnTo>
                    <a:pt x="85" y="233"/>
                  </a:lnTo>
                  <a:lnTo>
                    <a:pt x="104" y="239"/>
                  </a:lnTo>
                  <a:lnTo>
                    <a:pt x="104" y="239"/>
                  </a:lnTo>
                  <a:lnTo>
                    <a:pt x="128" y="247"/>
                  </a:lnTo>
                  <a:lnTo>
                    <a:pt x="140" y="251"/>
                  </a:lnTo>
                  <a:lnTo>
                    <a:pt x="150" y="257"/>
                  </a:lnTo>
                  <a:lnTo>
                    <a:pt x="157" y="264"/>
                  </a:lnTo>
                  <a:lnTo>
                    <a:pt x="165" y="271"/>
                  </a:lnTo>
                  <a:lnTo>
                    <a:pt x="168" y="280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68" y="302"/>
                  </a:lnTo>
                  <a:lnTo>
                    <a:pt x="165" y="311"/>
                  </a:lnTo>
                  <a:lnTo>
                    <a:pt x="159" y="319"/>
                  </a:lnTo>
                  <a:lnTo>
                    <a:pt x="151" y="325"/>
                  </a:lnTo>
                  <a:lnTo>
                    <a:pt x="140" y="331"/>
                  </a:lnTo>
                  <a:lnTo>
                    <a:pt x="128" y="334"/>
                  </a:lnTo>
                  <a:lnTo>
                    <a:pt x="114" y="337"/>
                  </a:lnTo>
                  <a:lnTo>
                    <a:pt x="99" y="337"/>
                  </a:lnTo>
                  <a:lnTo>
                    <a:pt x="99" y="337"/>
                  </a:lnTo>
                  <a:lnTo>
                    <a:pt x="78" y="337"/>
                  </a:lnTo>
                  <a:lnTo>
                    <a:pt x="56" y="334"/>
                  </a:lnTo>
                  <a:lnTo>
                    <a:pt x="35" y="329"/>
                  </a:lnTo>
                  <a:lnTo>
                    <a:pt x="16" y="323"/>
                  </a:lnTo>
                  <a:lnTo>
                    <a:pt x="10" y="320"/>
                  </a:lnTo>
                  <a:lnTo>
                    <a:pt x="3" y="401"/>
                  </a:lnTo>
                  <a:lnTo>
                    <a:pt x="7" y="403"/>
                  </a:lnTo>
                  <a:lnTo>
                    <a:pt x="7" y="403"/>
                  </a:lnTo>
                  <a:lnTo>
                    <a:pt x="26" y="407"/>
                  </a:lnTo>
                  <a:lnTo>
                    <a:pt x="49" y="411"/>
                  </a:lnTo>
                  <a:lnTo>
                    <a:pt x="72" y="414"/>
                  </a:lnTo>
                  <a:lnTo>
                    <a:pt x="95" y="414"/>
                  </a:lnTo>
                  <a:lnTo>
                    <a:pt x="95" y="414"/>
                  </a:lnTo>
                  <a:lnTo>
                    <a:pt x="113" y="414"/>
                  </a:lnTo>
                  <a:lnTo>
                    <a:pt x="131" y="411"/>
                  </a:lnTo>
                  <a:lnTo>
                    <a:pt x="148" y="409"/>
                  </a:lnTo>
                  <a:lnTo>
                    <a:pt x="165" y="404"/>
                  </a:lnTo>
                  <a:lnTo>
                    <a:pt x="180" y="400"/>
                  </a:lnTo>
                  <a:lnTo>
                    <a:pt x="194" y="392"/>
                  </a:lnTo>
                  <a:lnTo>
                    <a:pt x="206" y="386"/>
                  </a:lnTo>
                  <a:lnTo>
                    <a:pt x="219" y="377"/>
                  </a:lnTo>
                  <a:lnTo>
                    <a:pt x="229" y="369"/>
                  </a:lnTo>
                  <a:lnTo>
                    <a:pt x="239" y="358"/>
                  </a:lnTo>
                  <a:lnTo>
                    <a:pt x="246" y="348"/>
                  </a:lnTo>
                  <a:lnTo>
                    <a:pt x="254" y="335"/>
                  </a:lnTo>
                  <a:lnTo>
                    <a:pt x="258" y="323"/>
                  </a:lnTo>
                  <a:lnTo>
                    <a:pt x="263" y="311"/>
                  </a:lnTo>
                  <a:lnTo>
                    <a:pt x="265" y="297"/>
                  </a:lnTo>
                  <a:lnTo>
                    <a:pt x="266" y="282"/>
                  </a:lnTo>
                  <a:lnTo>
                    <a:pt x="266" y="282"/>
                  </a:lnTo>
                  <a:lnTo>
                    <a:pt x="266" y="268"/>
                  </a:lnTo>
                  <a:lnTo>
                    <a:pt x="263" y="256"/>
                  </a:lnTo>
                  <a:lnTo>
                    <a:pt x="260" y="245"/>
                  </a:lnTo>
                  <a:lnTo>
                    <a:pt x="257" y="234"/>
                  </a:lnTo>
                  <a:lnTo>
                    <a:pt x="251" y="225"/>
                  </a:lnTo>
                  <a:lnTo>
                    <a:pt x="245" y="218"/>
                  </a:lnTo>
                  <a:lnTo>
                    <a:pt x="239" y="210"/>
                  </a:lnTo>
                  <a:lnTo>
                    <a:pt x="231" y="204"/>
                  </a:lnTo>
                  <a:lnTo>
                    <a:pt x="214" y="192"/>
                  </a:lnTo>
                  <a:lnTo>
                    <a:pt x="197" y="182"/>
                  </a:lnTo>
                  <a:lnTo>
                    <a:pt x="179" y="176"/>
                  </a:lnTo>
                  <a:lnTo>
                    <a:pt x="160" y="170"/>
                  </a:lnTo>
                  <a:lnTo>
                    <a:pt x="160" y="17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1" name="Freeform 16"/>
            <p:cNvSpPr>
              <a:spLocks/>
            </p:cNvSpPr>
            <p:nvPr userDrawn="1"/>
          </p:nvSpPr>
          <p:spPr bwMode="auto">
            <a:xfrm>
              <a:off x="6454363" y="2781062"/>
              <a:ext cx="95250" cy="93663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59" y="0"/>
                </a:cxn>
                <a:cxn ang="0">
                  <a:pos x="47" y="2"/>
                </a:cxn>
                <a:cxn ang="0">
                  <a:pos x="36" y="5"/>
                </a:cxn>
                <a:cxn ang="0">
                  <a:pos x="26" y="9"/>
                </a:cxn>
                <a:cxn ang="0">
                  <a:pos x="16" y="17"/>
                </a:cxn>
                <a:cxn ang="0">
                  <a:pos x="9" y="26"/>
                </a:cxn>
                <a:cxn ang="0">
                  <a:pos x="4" y="37"/>
                </a:cxn>
                <a:cxn ang="0">
                  <a:pos x="0" y="48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72"/>
                </a:cxn>
                <a:cxn ang="0">
                  <a:pos x="4" y="83"/>
                </a:cxn>
                <a:cxn ang="0">
                  <a:pos x="9" y="94"/>
                </a:cxn>
                <a:cxn ang="0">
                  <a:pos x="16" y="103"/>
                </a:cxn>
                <a:cxn ang="0">
                  <a:pos x="26" y="109"/>
                </a:cxn>
                <a:cxn ang="0">
                  <a:pos x="36" y="115"/>
                </a:cxn>
                <a:cxn ang="0">
                  <a:pos x="47" y="118"/>
                </a:cxn>
                <a:cxn ang="0">
                  <a:pos x="59" y="120"/>
                </a:cxn>
                <a:cxn ang="0">
                  <a:pos x="59" y="120"/>
                </a:cxn>
                <a:cxn ang="0">
                  <a:pos x="72" y="118"/>
                </a:cxn>
                <a:cxn ang="0">
                  <a:pos x="82" y="115"/>
                </a:cxn>
                <a:cxn ang="0">
                  <a:pos x="93" y="109"/>
                </a:cxn>
                <a:cxn ang="0">
                  <a:pos x="101" y="103"/>
                </a:cxn>
                <a:cxn ang="0">
                  <a:pos x="108" y="94"/>
                </a:cxn>
                <a:cxn ang="0">
                  <a:pos x="114" y="83"/>
                </a:cxn>
                <a:cxn ang="0">
                  <a:pos x="118" y="72"/>
                </a:cxn>
                <a:cxn ang="0">
                  <a:pos x="119" y="60"/>
                </a:cxn>
                <a:cxn ang="0">
                  <a:pos x="119" y="60"/>
                </a:cxn>
                <a:cxn ang="0">
                  <a:pos x="118" y="48"/>
                </a:cxn>
                <a:cxn ang="0">
                  <a:pos x="114" y="37"/>
                </a:cxn>
                <a:cxn ang="0">
                  <a:pos x="108" y="26"/>
                </a:cxn>
                <a:cxn ang="0">
                  <a:pos x="101" y="17"/>
                </a:cxn>
                <a:cxn ang="0">
                  <a:pos x="93" y="9"/>
                </a:cxn>
                <a:cxn ang="0">
                  <a:pos x="82" y="5"/>
                </a:cxn>
                <a:cxn ang="0">
                  <a:pos x="72" y="2"/>
                </a:cxn>
                <a:cxn ang="0">
                  <a:pos x="59" y="0"/>
                </a:cxn>
                <a:cxn ang="0">
                  <a:pos x="59" y="0"/>
                </a:cxn>
              </a:cxnLst>
              <a:rect l="0" t="0" r="r" b="b"/>
              <a:pathLst>
                <a:path w="119" h="120">
                  <a:moveTo>
                    <a:pt x="59" y="0"/>
                  </a:moveTo>
                  <a:lnTo>
                    <a:pt x="59" y="0"/>
                  </a:lnTo>
                  <a:lnTo>
                    <a:pt x="47" y="2"/>
                  </a:lnTo>
                  <a:lnTo>
                    <a:pt x="36" y="5"/>
                  </a:lnTo>
                  <a:lnTo>
                    <a:pt x="26" y="9"/>
                  </a:lnTo>
                  <a:lnTo>
                    <a:pt x="16" y="17"/>
                  </a:lnTo>
                  <a:lnTo>
                    <a:pt x="9" y="26"/>
                  </a:lnTo>
                  <a:lnTo>
                    <a:pt x="4" y="37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4" y="83"/>
                  </a:lnTo>
                  <a:lnTo>
                    <a:pt x="9" y="94"/>
                  </a:lnTo>
                  <a:lnTo>
                    <a:pt x="16" y="103"/>
                  </a:lnTo>
                  <a:lnTo>
                    <a:pt x="26" y="109"/>
                  </a:lnTo>
                  <a:lnTo>
                    <a:pt x="36" y="115"/>
                  </a:lnTo>
                  <a:lnTo>
                    <a:pt x="47" y="118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72" y="118"/>
                  </a:lnTo>
                  <a:lnTo>
                    <a:pt x="82" y="115"/>
                  </a:lnTo>
                  <a:lnTo>
                    <a:pt x="93" y="109"/>
                  </a:lnTo>
                  <a:lnTo>
                    <a:pt x="101" y="103"/>
                  </a:lnTo>
                  <a:lnTo>
                    <a:pt x="108" y="94"/>
                  </a:lnTo>
                  <a:lnTo>
                    <a:pt x="114" y="83"/>
                  </a:lnTo>
                  <a:lnTo>
                    <a:pt x="118" y="72"/>
                  </a:lnTo>
                  <a:lnTo>
                    <a:pt x="119" y="60"/>
                  </a:lnTo>
                  <a:lnTo>
                    <a:pt x="119" y="60"/>
                  </a:lnTo>
                  <a:lnTo>
                    <a:pt x="118" y="48"/>
                  </a:lnTo>
                  <a:lnTo>
                    <a:pt x="114" y="37"/>
                  </a:lnTo>
                  <a:lnTo>
                    <a:pt x="108" y="26"/>
                  </a:lnTo>
                  <a:lnTo>
                    <a:pt x="101" y="17"/>
                  </a:lnTo>
                  <a:lnTo>
                    <a:pt x="93" y="9"/>
                  </a:lnTo>
                  <a:lnTo>
                    <a:pt x="82" y="5"/>
                  </a:lnTo>
                  <a:lnTo>
                    <a:pt x="72" y="2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2" name="Freeform 17"/>
            <p:cNvSpPr>
              <a:spLocks/>
            </p:cNvSpPr>
            <p:nvPr userDrawn="1"/>
          </p:nvSpPr>
          <p:spPr bwMode="auto">
            <a:xfrm>
              <a:off x="2553876" y="3062050"/>
              <a:ext cx="414337" cy="425450"/>
            </a:xfrm>
            <a:custGeom>
              <a:avLst/>
              <a:gdLst/>
              <a:ahLst/>
              <a:cxnLst>
                <a:cxn ang="0">
                  <a:pos x="360" y="0"/>
                </a:cxn>
                <a:cxn ang="0">
                  <a:pos x="358" y="3"/>
                </a:cxn>
                <a:cxn ang="0">
                  <a:pos x="358" y="3"/>
                </a:cxn>
                <a:cxn ang="0">
                  <a:pos x="259" y="400"/>
                </a:cxn>
                <a:cxn ang="0">
                  <a:pos x="159" y="0"/>
                </a:cxn>
                <a:cxn ang="0">
                  <a:pos x="51" y="0"/>
                </a:cxn>
                <a:cxn ang="0">
                  <a:pos x="0" y="536"/>
                </a:cxn>
                <a:cxn ang="0">
                  <a:pos x="96" y="536"/>
                </a:cxn>
                <a:cxn ang="0">
                  <a:pos x="96" y="533"/>
                </a:cxn>
                <a:cxn ang="0">
                  <a:pos x="96" y="533"/>
                </a:cxn>
                <a:cxn ang="0">
                  <a:pos x="103" y="375"/>
                </a:cxn>
                <a:cxn ang="0">
                  <a:pos x="113" y="149"/>
                </a:cxn>
                <a:cxn ang="0">
                  <a:pos x="113" y="149"/>
                </a:cxn>
                <a:cxn ang="0">
                  <a:pos x="167" y="375"/>
                </a:cxn>
                <a:cxn ang="0">
                  <a:pos x="207" y="533"/>
                </a:cxn>
                <a:cxn ang="0">
                  <a:pos x="207" y="536"/>
                </a:cxn>
                <a:cxn ang="0">
                  <a:pos x="303" y="536"/>
                </a:cxn>
                <a:cxn ang="0">
                  <a:pos x="303" y="533"/>
                </a:cxn>
                <a:cxn ang="0">
                  <a:pos x="303" y="533"/>
                </a:cxn>
                <a:cxn ang="0">
                  <a:pos x="397" y="146"/>
                </a:cxn>
                <a:cxn ang="0">
                  <a:pos x="397" y="146"/>
                </a:cxn>
                <a:cxn ang="0">
                  <a:pos x="412" y="371"/>
                </a:cxn>
                <a:cxn ang="0">
                  <a:pos x="423" y="533"/>
                </a:cxn>
                <a:cxn ang="0">
                  <a:pos x="423" y="536"/>
                </a:cxn>
                <a:cxn ang="0">
                  <a:pos x="522" y="536"/>
                </a:cxn>
                <a:cxn ang="0">
                  <a:pos x="470" y="0"/>
                </a:cxn>
                <a:cxn ang="0">
                  <a:pos x="360" y="0"/>
                </a:cxn>
              </a:cxnLst>
              <a:rect l="0" t="0" r="r" b="b"/>
              <a:pathLst>
                <a:path w="522" h="536">
                  <a:moveTo>
                    <a:pt x="360" y="0"/>
                  </a:moveTo>
                  <a:lnTo>
                    <a:pt x="358" y="3"/>
                  </a:lnTo>
                  <a:lnTo>
                    <a:pt x="358" y="3"/>
                  </a:lnTo>
                  <a:lnTo>
                    <a:pt x="259" y="400"/>
                  </a:lnTo>
                  <a:lnTo>
                    <a:pt x="159" y="0"/>
                  </a:lnTo>
                  <a:lnTo>
                    <a:pt x="51" y="0"/>
                  </a:lnTo>
                  <a:lnTo>
                    <a:pt x="0" y="536"/>
                  </a:lnTo>
                  <a:lnTo>
                    <a:pt x="96" y="536"/>
                  </a:lnTo>
                  <a:lnTo>
                    <a:pt x="96" y="533"/>
                  </a:lnTo>
                  <a:lnTo>
                    <a:pt x="96" y="533"/>
                  </a:lnTo>
                  <a:lnTo>
                    <a:pt x="103" y="375"/>
                  </a:lnTo>
                  <a:lnTo>
                    <a:pt x="113" y="149"/>
                  </a:lnTo>
                  <a:lnTo>
                    <a:pt x="113" y="149"/>
                  </a:lnTo>
                  <a:lnTo>
                    <a:pt x="167" y="375"/>
                  </a:lnTo>
                  <a:lnTo>
                    <a:pt x="207" y="533"/>
                  </a:lnTo>
                  <a:lnTo>
                    <a:pt x="207" y="536"/>
                  </a:lnTo>
                  <a:lnTo>
                    <a:pt x="303" y="536"/>
                  </a:lnTo>
                  <a:lnTo>
                    <a:pt x="303" y="533"/>
                  </a:lnTo>
                  <a:lnTo>
                    <a:pt x="303" y="533"/>
                  </a:lnTo>
                  <a:lnTo>
                    <a:pt x="397" y="146"/>
                  </a:lnTo>
                  <a:lnTo>
                    <a:pt x="397" y="146"/>
                  </a:lnTo>
                  <a:lnTo>
                    <a:pt x="412" y="371"/>
                  </a:lnTo>
                  <a:lnTo>
                    <a:pt x="423" y="533"/>
                  </a:lnTo>
                  <a:lnTo>
                    <a:pt x="423" y="536"/>
                  </a:lnTo>
                  <a:lnTo>
                    <a:pt x="522" y="536"/>
                  </a:lnTo>
                  <a:lnTo>
                    <a:pt x="470" y="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3" name="Freeform 18"/>
            <p:cNvSpPr>
              <a:spLocks noEditPoints="1"/>
            </p:cNvSpPr>
            <p:nvPr userDrawn="1"/>
          </p:nvSpPr>
          <p:spPr bwMode="auto">
            <a:xfrm>
              <a:off x="2998376" y="3165237"/>
              <a:ext cx="258762" cy="328613"/>
            </a:xfrm>
            <a:custGeom>
              <a:avLst/>
              <a:gdLst/>
              <a:ahLst/>
              <a:cxnLst>
                <a:cxn ang="0">
                  <a:pos x="321" y="135"/>
                </a:cxn>
                <a:cxn ang="0">
                  <a:pos x="317" y="88"/>
                </a:cxn>
                <a:cxn ang="0">
                  <a:pos x="301" y="53"/>
                </a:cxn>
                <a:cxn ang="0">
                  <a:pos x="274" y="25"/>
                </a:cxn>
                <a:cxn ang="0">
                  <a:pos x="235" y="10"/>
                </a:cxn>
                <a:cxn ang="0">
                  <a:pos x="186" y="2"/>
                </a:cxn>
                <a:cxn ang="0">
                  <a:pos x="130" y="4"/>
                </a:cxn>
                <a:cxn ang="0">
                  <a:pos x="23" y="27"/>
                </a:cxn>
                <a:cxn ang="0">
                  <a:pos x="42" y="103"/>
                </a:cxn>
                <a:cxn ang="0">
                  <a:pos x="96" y="82"/>
                </a:cxn>
                <a:cxn ang="0">
                  <a:pos x="153" y="76"/>
                </a:cxn>
                <a:cxn ang="0">
                  <a:pos x="188" y="79"/>
                </a:cxn>
                <a:cxn ang="0">
                  <a:pos x="219" y="100"/>
                </a:cxn>
                <a:cxn ang="0">
                  <a:pos x="229" y="144"/>
                </a:cxn>
                <a:cxn ang="0">
                  <a:pos x="203" y="163"/>
                </a:cxn>
                <a:cxn ang="0">
                  <a:pos x="131" y="172"/>
                </a:cxn>
                <a:cxn ang="0">
                  <a:pos x="75" y="192"/>
                </a:cxn>
                <a:cxn ang="0">
                  <a:pos x="33" y="219"/>
                </a:cxn>
                <a:cxn ang="0">
                  <a:pos x="9" y="256"/>
                </a:cxn>
                <a:cxn ang="0">
                  <a:pos x="0" y="302"/>
                </a:cxn>
                <a:cxn ang="0">
                  <a:pos x="3" y="327"/>
                </a:cxn>
                <a:cxn ang="0">
                  <a:pos x="12" y="359"/>
                </a:cxn>
                <a:cxn ang="0">
                  <a:pos x="32" y="383"/>
                </a:cxn>
                <a:cxn ang="0">
                  <a:pos x="56" y="402"/>
                </a:cxn>
                <a:cxn ang="0">
                  <a:pos x="88" y="412"/>
                </a:cxn>
                <a:cxn ang="0">
                  <a:pos x="113" y="414"/>
                </a:cxn>
                <a:cxn ang="0">
                  <a:pos x="168" y="405"/>
                </a:cxn>
                <a:cxn ang="0">
                  <a:pos x="214" y="377"/>
                </a:cxn>
                <a:cxn ang="0">
                  <a:pos x="237" y="351"/>
                </a:cxn>
                <a:cxn ang="0">
                  <a:pos x="235" y="406"/>
                </a:cxn>
                <a:cxn ang="0">
                  <a:pos x="324" y="402"/>
                </a:cxn>
                <a:cxn ang="0">
                  <a:pos x="321" y="296"/>
                </a:cxn>
                <a:cxn ang="0">
                  <a:pos x="128" y="339"/>
                </a:cxn>
                <a:cxn ang="0">
                  <a:pos x="102" y="327"/>
                </a:cxn>
                <a:cxn ang="0">
                  <a:pos x="90" y="302"/>
                </a:cxn>
                <a:cxn ang="0">
                  <a:pos x="90" y="284"/>
                </a:cxn>
                <a:cxn ang="0">
                  <a:pos x="98" y="264"/>
                </a:cxn>
                <a:cxn ang="0">
                  <a:pos x="116" y="249"/>
                </a:cxn>
                <a:cxn ang="0">
                  <a:pos x="168" y="232"/>
                </a:cxn>
                <a:cxn ang="0">
                  <a:pos x="229" y="235"/>
                </a:cxn>
                <a:cxn ang="0">
                  <a:pos x="223" y="271"/>
                </a:cxn>
                <a:cxn ang="0">
                  <a:pos x="199" y="313"/>
                </a:cxn>
                <a:cxn ang="0">
                  <a:pos x="176" y="331"/>
                </a:cxn>
                <a:cxn ang="0">
                  <a:pos x="148" y="339"/>
                </a:cxn>
              </a:cxnLst>
              <a:rect l="0" t="0" r="r" b="b"/>
              <a:pathLst>
                <a:path w="324" h="414">
                  <a:moveTo>
                    <a:pt x="321" y="296"/>
                  </a:moveTo>
                  <a:lnTo>
                    <a:pt x="321" y="135"/>
                  </a:lnTo>
                  <a:lnTo>
                    <a:pt x="321" y="135"/>
                  </a:lnTo>
                  <a:lnTo>
                    <a:pt x="321" y="118"/>
                  </a:lnTo>
                  <a:lnTo>
                    <a:pt x="320" y="103"/>
                  </a:lnTo>
                  <a:lnTo>
                    <a:pt x="317" y="88"/>
                  </a:lnTo>
                  <a:lnTo>
                    <a:pt x="312" y="76"/>
                  </a:lnTo>
                  <a:lnTo>
                    <a:pt x="307" y="63"/>
                  </a:lnTo>
                  <a:lnTo>
                    <a:pt x="301" y="53"/>
                  </a:lnTo>
                  <a:lnTo>
                    <a:pt x="294" y="42"/>
                  </a:lnTo>
                  <a:lnTo>
                    <a:pt x="284" y="33"/>
                  </a:lnTo>
                  <a:lnTo>
                    <a:pt x="274" y="25"/>
                  </a:lnTo>
                  <a:lnTo>
                    <a:pt x="263" y="19"/>
                  </a:lnTo>
                  <a:lnTo>
                    <a:pt x="251" y="13"/>
                  </a:lnTo>
                  <a:lnTo>
                    <a:pt x="235" y="10"/>
                  </a:lnTo>
                  <a:lnTo>
                    <a:pt x="220" y="5"/>
                  </a:lnTo>
                  <a:lnTo>
                    <a:pt x="203" y="4"/>
                  </a:lnTo>
                  <a:lnTo>
                    <a:pt x="186" y="2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30" y="4"/>
                  </a:lnTo>
                  <a:lnTo>
                    <a:pt x="93" y="8"/>
                  </a:lnTo>
                  <a:lnTo>
                    <a:pt x="56" y="16"/>
                  </a:lnTo>
                  <a:lnTo>
                    <a:pt x="23" y="27"/>
                  </a:lnTo>
                  <a:lnTo>
                    <a:pt x="19" y="28"/>
                  </a:lnTo>
                  <a:lnTo>
                    <a:pt x="38" y="105"/>
                  </a:lnTo>
                  <a:lnTo>
                    <a:pt x="42" y="103"/>
                  </a:lnTo>
                  <a:lnTo>
                    <a:pt x="42" y="103"/>
                  </a:lnTo>
                  <a:lnTo>
                    <a:pt x="68" y="91"/>
                  </a:lnTo>
                  <a:lnTo>
                    <a:pt x="96" y="82"/>
                  </a:lnTo>
                  <a:lnTo>
                    <a:pt x="125" y="77"/>
                  </a:lnTo>
                  <a:lnTo>
                    <a:pt x="139" y="76"/>
                  </a:lnTo>
                  <a:lnTo>
                    <a:pt x="153" y="76"/>
                  </a:lnTo>
                  <a:lnTo>
                    <a:pt x="153" y="76"/>
                  </a:lnTo>
                  <a:lnTo>
                    <a:pt x="171" y="76"/>
                  </a:lnTo>
                  <a:lnTo>
                    <a:pt x="188" y="79"/>
                  </a:lnTo>
                  <a:lnTo>
                    <a:pt x="200" y="83"/>
                  </a:lnTo>
                  <a:lnTo>
                    <a:pt x="211" y="91"/>
                  </a:lnTo>
                  <a:lnTo>
                    <a:pt x="219" y="100"/>
                  </a:lnTo>
                  <a:lnTo>
                    <a:pt x="225" y="112"/>
                  </a:lnTo>
                  <a:lnTo>
                    <a:pt x="228" y="128"/>
                  </a:lnTo>
                  <a:lnTo>
                    <a:pt x="229" y="144"/>
                  </a:lnTo>
                  <a:lnTo>
                    <a:pt x="229" y="163"/>
                  </a:lnTo>
                  <a:lnTo>
                    <a:pt x="229" y="163"/>
                  </a:lnTo>
                  <a:lnTo>
                    <a:pt x="203" y="163"/>
                  </a:lnTo>
                  <a:lnTo>
                    <a:pt x="177" y="164"/>
                  </a:lnTo>
                  <a:lnTo>
                    <a:pt x="154" y="167"/>
                  </a:lnTo>
                  <a:lnTo>
                    <a:pt x="131" y="172"/>
                  </a:lnTo>
                  <a:lnTo>
                    <a:pt x="111" y="178"/>
                  </a:lnTo>
                  <a:lnTo>
                    <a:pt x="93" y="184"/>
                  </a:lnTo>
                  <a:lnTo>
                    <a:pt x="75" y="192"/>
                  </a:lnTo>
                  <a:lnTo>
                    <a:pt x="59" y="200"/>
                  </a:lnTo>
                  <a:lnTo>
                    <a:pt x="45" y="209"/>
                  </a:lnTo>
                  <a:lnTo>
                    <a:pt x="33" y="219"/>
                  </a:lnTo>
                  <a:lnTo>
                    <a:pt x="24" y="232"/>
                  </a:lnTo>
                  <a:lnTo>
                    <a:pt x="15" y="244"/>
                  </a:lnTo>
                  <a:lnTo>
                    <a:pt x="9" y="256"/>
                  </a:lnTo>
                  <a:lnTo>
                    <a:pt x="4" y="271"/>
                  </a:lnTo>
                  <a:lnTo>
                    <a:pt x="1" y="287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0" y="314"/>
                  </a:lnTo>
                  <a:lnTo>
                    <a:pt x="3" y="327"/>
                  </a:lnTo>
                  <a:lnTo>
                    <a:pt x="4" y="337"/>
                  </a:lnTo>
                  <a:lnTo>
                    <a:pt x="7" y="348"/>
                  </a:lnTo>
                  <a:lnTo>
                    <a:pt x="12" y="359"/>
                  </a:lnTo>
                  <a:lnTo>
                    <a:pt x="18" y="368"/>
                  </a:lnTo>
                  <a:lnTo>
                    <a:pt x="24" y="376"/>
                  </a:lnTo>
                  <a:lnTo>
                    <a:pt x="32" y="383"/>
                  </a:lnTo>
                  <a:lnTo>
                    <a:pt x="39" y="391"/>
                  </a:lnTo>
                  <a:lnTo>
                    <a:pt x="47" y="397"/>
                  </a:lnTo>
                  <a:lnTo>
                    <a:pt x="56" y="402"/>
                  </a:lnTo>
                  <a:lnTo>
                    <a:pt x="67" y="406"/>
                  </a:lnTo>
                  <a:lnTo>
                    <a:pt x="78" y="409"/>
                  </a:lnTo>
                  <a:lnTo>
                    <a:pt x="88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13" y="414"/>
                  </a:lnTo>
                  <a:lnTo>
                    <a:pt x="133" y="414"/>
                  </a:lnTo>
                  <a:lnTo>
                    <a:pt x="151" y="411"/>
                  </a:lnTo>
                  <a:lnTo>
                    <a:pt x="168" y="405"/>
                  </a:lnTo>
                  <a:lnTo>
                    <a:pt x="185" y="397"/>
                  </a:lnTo>
                  <a:lnTo>
                    <a:pt x="200" y="388"/>
                  </a:lnTo>
                  <a:lnTo>
                    <a:pt x="214" y="377"/>
                  </a:lnTo>
                  <a:lnTo>
                    <a:pt x="226" y="365"/>
                  </a:lnTo>
                  <a:lnTo>
                    <a:pt x="237" y="351"/>
                  </a:lnTo>
                  <a:lnTo>
                    <a:pt x="237" y="351"/>
                  </a:lnTo>
                  <a:lnTo>
                    <a:pt x="235" y="374"/>
                  </a:lnTo>
                  <a:lnTo>
                    <a:pt x="235" y="402"/>
                  </a:lnTo>
                  <a:lnTo>
                    <a:pt x="235" y="406"/>
                  </a:lnTo>
                  <a:lnTo>
                    <a:pt x="324" y="406"/>
                  </a:lnTo>
                  <a:lnTo>
                    <a:pt x="324" y="402"/>
                  </a:lnTo>
                  <a:lnTo>
                    <a:pt x="324" y="402"/>
                  </a:lnTo>
                  <a:lnTo>
                    <a:pt x="323" y="351"/>
                  </a:lnTo>
                  <a:lnTo>
                    <a:pt x="321" y="296"/>
                  </a:lnTo>
                  <a:lnTo>
                    <a:pt x="321" y="296"/>
                  </a:lnTo>
                  <a:close/>
                  <a:moveTo>
                    <a:pt x="137" y="340"/>
                  </a:moveTo>
                  <a:lnTo>
                    <a:pt x="137" y="340"/>
                  </a:lnTo>
                  <a:lnTo>
                    <a:pt x="128" y="339"/>
                  </a:lnTo>
                  <a:lnTo>
                    <a:pt x="117" y="337"/>
                  </a:lnTo>
                  <a:lnTo>
                    <a:pt x="110" y="333"/>
                  </a:lnTo>
                  <a:lnTo>
                    <a:pt x="102" y="327"/>
                  </a:lnTo>
                  <a:lnTo>
                    <a:pt x="98" y="320"/>
                  </a:lnTo>
                  <a:lnTo>
                    <a:pt x="93" y="311"/>
                  </a:lnTo>
                  <a:lnTo>
                    <a:pt x="90" y="302"/>
                  </a:lnTo>
                  <a:lnTo>
                    <a:pt x="90" y="291"/>
                  </a:lnTo>
                  <a:lnTo>
                    <a:pt x="90" y="291"/>
                  </a:lnTo>
                  <a:lnTo>
                    <a:pt x="90" y="284"/>
                  </a:lnTo>
                  <a:lnTo>
                    <a:pt x="91" y="278"/>
                  </a:lnTo>
                  <a:lnTo>
                    <a:pt x="94" y="270"/>
                  </a:lnTo>
                  <a:lnTo>
                    <a:pt x="98" y="264"/>
                  </a:lnTo>
                  <a:lnTo>
                    <a:pt x="104" y="259"/>
                  </a:lnTo>
                  <a:lnTo>
                    <a:pt x="108" y="253"/>
                  </a:lnTo>
                  <a:lnTo>
                    <a:pt x="116" y="249"/>
                  </a:lnTo>
                  <a:lnTo>
                    <a:pt x="125" y="244"/>
                  </a:lnTo>
                  <a:lnTo>
                    <a:pt x="143" y="238"/>
                  </a:lnTo>
                  <a:lnTo>
                    <a:pt x="168" y="232"/>
                  </a:lnTo>
                  <a:lnTo>
                    <a:pt x="197" y="229"/>
                  </a:lnTo>
                  <a:lnTo>
                    <a:pt x="229" y="227"/>
                  </a:lnTo>
                  <a:lnTo>
                    <a:pt x="229" y="235"/>
                  </a:lnTo>
                  <a:lnTo>
                    <a:pt x="229" y="235"/>
                  </a:lnTo>
                  <a:lnTo>
                    <a:pt x="228" y="253"/>
                  </a:lnTo>
                  <a:lnTo>
                    <a:pt x="223" y="271"/>
                  </a:lnTo>
                  <a:lnTo>
                    <a:pt x="215" y="290"/>
                  </a:lnTo>
                  <a:lnTo>
                    <a:pt x="205" y="307"/>
                  </a:lnTo>
                  <a:lnTo>
                    <a:pt x="199" y="313"/>
                  </a:lnTo>
                  <a:lnTo>
                    <a:pt x="191" y="320"/>
                  </a:lnTo>
                  <a:lnTo>
                    <a:pt x="185" y="325"/>
                  </a:lnTo>
                  <a:lnTo>
                    <a:pt x="176" y="331"/>
                  </a:lnTo>
                  <a:lnTo>
                    <a:pt x="168" y="334"/>
                  </a:lnTo>
                  <a:lnTo>
                    <a:pt x="159" y="337"/>
                  </a:lnTo>
                  <a:lnTo>
                    <a:pt x="148" y="339"/>
                  </a:lnTo>
                  <a:lnTo>
                    <a:pt x="137" y="340"/>
                  </a:lnTo>
                  <a:lnTo>
                    <a:pt x="137" y="34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4" name="Freeform 19"/>
            <p:cNvSpPr>
              <a:spLocks/>
            </p:cNvSpPr>
            <p:nvPr userDrawn="1"/>
          </p:nvSpPr>
          <p:spPr bwMode="auto">
            <a:xfrm>
              <a:off x="3309526" y="3027125"/>
              <a:ext cx="265112" cy="460375"/>
            </a:xfrm>
            <a:custGeom>
              <a:avLst/>
              <a:gdLst/>
              <a:ahLst/>
              <a:cxnLst>
                <a:cxn ang="0">
                  <a:pos x="326" y="184"/>
                </a:cxn>
                <a:cxn ang="0">
                  <a:pos x="211" y="184"/>
                </a:cxn>
                <a:cxn ang="0">
                  <a:pos x="92" y="341"/>
                </a:cxn>
                <a:cxn ang="0">
                  <a:pos x="92" y="0"/>
                </a:cxn>
                <a:cxn ang="0">
                  <a:pos x="0" y="0"/>
                </a:cxn>
                <a:cxn ang="0">
                  <a:pos x="0" y="580"/>
                </a:cxn>
                <a:cxn ang="0">
                  <a:pos x="92" y="580"/>
                </a:cxn>
                <a:cxn ang="0">
                  <a:pos x="92" y="393"/>
                </a:cxn>
                <a:cxn ang="0">
                  <a:pos x="218" y="579"/>
                </a:cxn>
                <a:cxn ang="0">
                  <a:pos x="219" y="580"/>
                </a:cxn>
                <a:cxn ang="0">
                  <a:pos x="335" y="580"/>
                </a:cxn>
                <a:cxn ang="0">
                  <a:pos x="178" y="366"/>
                </a:cxn>
                <a:cxn ang="0">
                  <a:pos x="326" y="184"/>
                </a:cxn>
              </a:cxnLst>
              <a:rect l="0" t="0" r="r" b="b"/>
              <a:pathLst>
                <a:path w="335" h="580">
                  <a:moveTo>
                    <a:pt x="326" y="184"/>
                  </a:moveTo>
                  <a:lnTo>
                    <a:pt x="211" y="184"/>
                  </a:lnTo>
                  <a:lnTo>
                    <a:pt x="92" y="341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580"/>
                  </a:lnTo>
                  <a:lnTo>
                    <a:pt x="92" y="580"/>
                  </a:lnTo>
                  <a:lnTo>
                    <a:pt x="92" y="393"/>
                  </a:lnTo>
                  <a:lnTo>
                    <a:pt x="218" y="579"/>
                  </a:lnTo>
                  <a:lnTo>
                    <a:pt x="219" y="580"/>
                  </a:lnTo>
                  <a:lnTo>
                    <a:pt x="335" y="580"/>
                  </a:lnTo>
                  <a:lnTo>
                    <a:pt x="178" y="366"/>
                  </a:lnTo>
                  <a:lnTo>
                    <a:pt x="326" y="184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5" name="Freeform 20"/>
            <p:cNvSpPr>
              <a:spLocks noEditPoints="1"/>
            </p:cNvSpPr>
            <p:nvPr userDrawn="1"/>
          </p:nvSpPr>
          <p:spPr bwMode="auto">
            <a:xfrm>
              <a:off x="3568288" y="3165237"/>
              <a:ext cx="274638" cy="328613"/>
            </a:xfrm>
            <a:custGeom>
              <a:avLst/>
              <a:gdLst/>
              <a:ahLst/>
              <a:cxnLst>
                <a:cxn ang="0">
                  <a:pos x="183" y="0"/>
                </a:cxn>
                <a:cxn ang="0">
                  <a:pos x="143" y="5"/>
                </a:cxn>
                <a:cxn ang="0">
                  <a:pos x="107" y="16"/>
                </a:cxn>
                <a:cxn ang="0">
                  <a:pos x="77" y="34"/>
                </a:cxn>
                <a:cxn ang="0">
                  <a:pos x="49" y="59"/>
                </a:cxn>
                <a:cxn ang="0">
                  <a:pos x="29" y="88"/>
                </a:cxn>
                <a:cxn ang="0">
                  <a:pos x="13" y="125"/>
                </a:cxn>
                <a:cxn ang="0">
                  <a:pos x="3" y="164"/>
                </a:cxn>
                <a:cxn ang="0">
                  <a:pos x="0" y="210"/>
                </a:cxn>
                <a:cxn ang="0">
                  <a:pos x="0" y="235"/>
                </a:cxn>
                <a:cxn ang="0">
                  <a:pos x="6" y="279"/>
                </a:cxn>
                <a:cxn ang="0">
                  <a:pos x="19" y="317"/>
                </a:cxn>
                <a:cxn ang="0">
                  <a:pos x="37" y="350"/>
                </a:cxn>
                <a:cxn ang="0">
                  <a:pos x="62" y="376"/>
                </a:cxn>
                <a:cxn ang="0">
                  <a:pos x="91" y="394"/>
                </a:cxn>
                <a:cxn ang="0">
                  <a:pos x="126" y="408"/>
                </a:cxn>
                <a:cxn ang="0">
                  <a:pos x="167" y="414"/>
                </a:cxn>
                <a:cxn ang="0">
                  <a:pos x="190" y="414"/>
                </a:cxn>
                <a:cxn ang="0">
                  <a:pos x="264" y="408"/>
                </a:cxn>
                <a:cxn ang="0">
                  <a:pos x="331" y="389"/>
                </a:cxn>
                <a:cxn ang="0">
                  <a:pos x="322" y="313"/>
                </a:cxn>
                <a:cxn ang="0">
                  <a:pos x="316" y="316"/>
                </a:cxn>
                <a:cxn ang="0">
                  <a:pos x="262" y="333"/>
                </a:cxn>
                <a:cxn ang="0">
                  <a:pos x="206" y="339"/>
                </a:cxn>
                <a:cxn ang="0">
                  <a:pos x="192" y="337"/>
                </a:cxn>
                <a:cxn ang="0">
                  <a:pos x="169" y="334"/>
                </a:cxn>
                <a:cxn ang="0">
                  <a:pos x="147" y="328"/>
                </a:cxn>
                <a:cxn ang="0">
                  <a:pos x="130" y="317"/>
                </a:cxn>
                <a:cxn ang="0">
                  <a:pos x="123" y="310"/>
                </a:cxn>
                <a:cxn ang="0">
                  <a:pos x="111" y="294"/>
                </a:cxn>
                <a:cxn ang="0">
                  <a:pos x="101" y="273"/>
                </a:cxn>
                <a:cxn ang="0">
                  <a:pos x="97" y="249"/>
                </a:cxn>
                <a:cxn ang="0">
                  <a:pos x="95" y="219"/>
                </a:cxn>
                <a:cxn ang="0">
                  <a:pos x="343" y="215"/>
                </a:cxn>
                <a:cxn ang="0">
                  <a:pos x="345" y="192"/>
                </a:cxn>
                <a:cxn ang="0">
                  <a:pos x="346" y="174"/>
                </a:cxn>
                <a:cxn ang="0">
                  <a:pos x="343" y="135"/>
                </a:cxn>
                <a:cxn ang="0">
                  <a:pos x="334" y="102"/>
                </a:cxn>
                <a:cxn ang="0">
                  <a:pos x="320" y="71"/>
                </a:cxn>
                <a:cxn ang="0">
                  <a:pos x="302" y="46"/>
                </a:cxn>
                <a:cxn ang="0">
                  <a:pos x="279" y="27"/>
                </a:cxn>
                <a:cxn ang="0">
                  <a:pos x="251" y="13"/>
                </a:cxn>
                <a:cxn ang="0">
                  <a:pos x="219" y="4"/>
                </a:cxn>
                <a:cxn ang="0">
                  <a:pos x="183" y="0"/>
                </a:cxn>
                <a:cxn ang="0">
                  <a:pos x="179" y="72"/>
                </a:cxn>
                <a:cxn ang="0">
                  <a:pos x="195" y="72"/>
                </a:cxn>
                <a:cxn ang="0">
                  <a:pos x="222" y="83"/>
                </a:cxn>
                <a:cxn ang="0">
                  <a:pos x="232" y="92"/>
                </a:cxn>
                <a:cxn ang="0">
                  <a:pos x="248" y="118"/>
                </a:cxn>
                <a:cxn ang="0">
                  <a:pos x="253" y="152"/>
                </a:cxn>
                <a:cxn ang="0">
                  <a:pos x="97" y="152"/>
                </a:cxn>
                <a:cxn ang="0">
                  <a:pos x="107" y="118"/>
                </a:cxn>
                <a:cxn ang="0">
                  <a:pos x="126" y="94"/>
                </a:cxn>
                <a:cxn ang="0">
                  <a:pos x="149" y="77"/>
                </a:cxn>
                <a:cxn ang="0">
                  <a:pos x="179" y="72"/>
                </a:cxn>
              </a:cxnLst>
              <a:rect l="0" t="0" r="r" b="b"/>
              <a:pathLst>
                <a:path w="346" h="414">
                  <a:moveTo>
                    <a:pt x="183" y="0"/>
                  </a:moveTo>
                  <a:lnTo>
                    <a:pt x="183" y="0"/>
                  </a:lnTo>
                  <a:lnTo>
                    <a:pt x="163" y="2"/>
                  </a:lnTo>
                  <a:lnTo>
                    <a:pt x="143" y="5"/>
                  </a:lnTo>
                  <a:lnTo>
                    <a:pt x="124" y="10"/>
                  </a:lnTo>
                  <a:lnTo>
                    <a:pt x="107" y="16"/>
                  </a:lnTo>
                  <a:lnTo>
                    <a:pt x="91" y="23"/>
                  </a:lnTo>
                  <a:lnTo>
                    <a:pt x="77" y="34"/>
                  </a:lnTo>
                  <a:lnTo>
                    <a:pt x="63" y="45"/>
                  </a:lnTo>
                  <a:lnTo>
                    <a:pt x="49" y="59"/>
                  </a:lnTo>
                  <a:lnTo>
                    <a:pt x="39" y="72"/>
                  </a:lnTo>
                  <a:lnTo>
                    <a:pt x="29" y="88"/>
                  </a:lnTo>
                  <a:lnTo>
                    <a:pt x="20" y="106"/>
                  </a:lnTo>
                  <a:lnTo>
                    <a:pt x="13" y="125"/>
                  </a:lnTo>
                  <a:lnTo>
                    <a:pt x="8" y="144"/>
                  </a:lnTo>
                  <a:lnTo>
                    <a:pt x="3" y="164"/>
                  </a:lnTo>
                  <a:lnTo>
                    <a:pt x="2" y="18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0" y="235"/>
                  </a:lnTo>
                  <a:lnTo>
                    <a:pt x="3" y="258"/>
                  </a:lnTo>
                  <a:lnTo>
                    <a:pt x="6" y="279"/>
                  </a:lnTo>
                  <a:lnTo>
                    <a:pt x="13" y="299"/>
                  </a:lnTo>
                  <a:lnTo>
                    <a:pt x="19" y="317"/>
                  </a:lnTo>
                  <a:lnTo>
                    <a:pt x="28" y="334"/>
                  </a:lnTo>
                  <a:lnTo>
                    <a:pt x="37" y="350"/>
                  </a:lnTo>
                  <a:lnTo>
                    <a:pt x="48" y="363"/>
                  </a:lnTo>
                  <a:lnTo>
                    <a:pt x="62" y="376"/>
                  </a:lnTo>
                  <a:lnTo>
                    <a:pt x="75" y="386"/>
                  </a:lnTo>
                  <a:lnTo>
                    <a:pt x="91" y="394"/>
                  </a:lnTo>
                  <a:lnTo>
                    <a:pt x="107" y="402"/>
                  </a:lnTo>
                  <a:lnTo>
                    <a:pt x="126" y="408"/>
                  </a:lnTo>
                  <a:lnTo>
                    <a:pt x="146" y="411"/>
                  </a:lnTo>
                  <a:lnTo>
                    <a:pt x="167" y="414"/>
                  </a:lnTo>
                  <a:lnTo>
                    <a:pt x="190" y="414"/>
                  </a:lnTo>
                  <a:lnTo>
                    <a:pt x="190" y="414"/>
                  </a:lnTo>
                  <a:lnTo>
                    <a:pt x="228" y="412"/>
                  </a:lnTo>
                  <a:lnTo>
                    <a:pt x="264" y="408"/>
                  </a:lnTo>
                  <a:lnTo>
                    <a:pt x="299" y="400"/>
                  </a:lnTo>
                  <a:lnTo>
                    <a:pt x="331" y="389"/>
                  </a:lnTo>
                  <a:lnTo>
                    <a:pt x="334" y="388"/>
                  </a:lnTo>
                  <a:lnTo>
                    <a:pt x="322" y="313"/>
                  </a:lnTo>
                  <a:lnTo>
                    <a:pt x="316" y="316"/>
                  </a:lnTo>
                  <a:lnTo>
                    <a:pt x="316" y="316"/>
                  </a:lnTo>
                  <a:lnTo>
                    <a:pt x="290" y="325"/>
                  </a:lnTo>
                  <a:lnTo>
                    <a:pt x="262" y="333"/>
                  </a:lnTo>
                  <a:lnTo>
                    <a:pt x="235" y="337"/>
                  </a:lnTo>
                  <a:lnTo>
                    <a:pt x="206" y="339"/>
                  </a:lnTo>
                  <a:lnTo>
                    <a:pt x="206" y="339"/>
                  </a:lnTo>
                  <a:lnTo>
                    <a:pt x="192" y="337"/>
                  </a:lnTo>
                  <a:lnTo>
                    <a:pt x="179" y="337"/>
                  </a:lnTo>
                  <a:lnTo>
                    <a:pt x="169" y="334"/>
                  </a:lnTo>
                  <a:lnTo>
                    <a:pt x="158" y="331"/>
                  </a:lnTo>
                  <a:lnTo>
                    <a:pt x="147" y="328"/>
                  </a:lnTo>
                  <a:lnTo>
                    <a:pt x="138" y="324"/>
                  </a:lnTo>
                  <a:lnTo>
                    <a:pt x="130" y="317"/>
                  </a:lnTo>
                  <a:lnTo>
                    <a:pt x="123" y="310"/>
                  </a:lnTo>
                  <a:lnTo>
                    <a:pt x="123" y="310"/>
                  </a:lnTo>
                  <a:lnTo>
                    <a:pt x="117" y="302"/>
                  </a:lnTo>
                  <a:lnTo>
                    <a:pt x="111" y="294"/>
                  </a:lnTo>
                  <a:lnTo>
                    <a:pt x="106" y="284"/>
                  </a:lnTo>
                  <a:lnTo>
                    <a:pt x="101" y="273"/>
                  </a:lnTo>
                  <a:lnTo>
                    <a:pt x="98" y="261"/>
                  </a:lnTo>
                  <a:lnTo>
                    <a:pt x="97" y="249"/>
                  </a:lnTo>
                  <a:lnTo>
                    <a:pt x="95" y="233"/>
                  </a:lnTo>
                  <a:lnTo>
                    <a:pt x="95" y="219"/>
                  </a:lnTo>
                  <a:lnTo>
                    <a:pt x="343" y="219"/>
                  </a:lnTo>
                  <a:lnTo>
                    <a:pt x="343" y="215"/>
                  </a:lnTo>
                  <a:lnTo>
                    <a:pt x="343" y="215"/>
                  </a:lnTo>
                  <a:lnTo>
                    <a:pt x="345" y="192"/>
                  </a:lnTo>
                  <a:lnTo>
                    <a:pt x="346" y="174"/>
                  </a:lnTo>
                  <a:lnTo>
                    <a:pt x="346" y="174"/>
                  </a:lnTo>
                  <a:lnTo>
                    <a:pt x="345" y="154"/>
                  </a:lnTo>
                  <a:lnTo>
                    <a:pt x="343" y="135"/>
                  </a:lnTo>
                  <a:lnTo>
                    <a:pt x="339" y="118"/>
                  </a:lnTo>
                  <a:lnTo>
                    <a:pt x="334" y="102"/>
                  </a:lnTo>
                  <a:lnTo>
                    <a:pt x="328" y="86"/>
                  </a:lnTo>
                  <a:lnTo>
                    <a:pt x="320" y="71"/>
                  </a:lnTo>
                  <a:lnTo>
                    <a:pt x="313" y="59"/>
                  </a:lnTo>
                  <a:lnTo>
                    <a:pt x="302" y="46"/>
                  </a:lnTo>
                  <a:lnTo>
                    <a:pt x="291" y="36"/>
                  </a:lnTo>
                  <a:lnTo>
                    <a:pt x="279" y="27"/>
                  </a:lnTo>
                  <a:lnTo>
                    <a:pt x="265" y="19"/>
                  </a:lnTo>
                  <a:lnTo>
                    <a:pt x="251" y="13"/>
                  </a:lnTo>
                  <a:lnTo>
                    <a:pt x="236" y="8"/>
                  </a:lnTo>
                  <a:lnTo>
                    <a:pt x="219" y="4"/>
                  </a:lnTo>
                  <a:lnTo>
                    <a:pt x="201" y="2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179" y="72"/>
                  </a:moveTo>
                  <a:lnTo>
                    <a:pt x="179" y="72"/>
                  </a:lnTo>
                  <a:lnTo>
                    <a:pt x="195" y="72"/>
                  </a:lnTo>
                  <a:lnTo>
                    <a:pt x="209" y="77"/>
                  </a:lnTo>
                  <a:lnTo>
                    <a:pt x="222" y="83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41" y="103"/>
                  </a:lnTo>
                  <a:lnTo>
                    <a:pt x="248" y="118"/>
                  </a:lnTo>
                  <a:lnTo>
                    <a:pt x="251" y="134"/>
                  </a:lnTo>
                  <a:lnTo>
                    <a:pt x="253" y="152"/>
                  </a:lnTo>
                  <a:lnTo>
                    <a:pt x="97" y="152"/>
                  </a:lnTo>
                  <a:lnTo>
                    <a:pt x="97" y="152"/>
                  </a:lnTo>
                  <a:lnTo>
                    <a:pt x="101" y="134"/>
                  </a:lnTo>
                  <a:lnTo>
                    <a:pt x="107" y="118"/>
                  </a:lnTo>
                  <a:lnTo>
                    <a:pt x="115" y="105"/>
                  </a:lnTo>
                  <a:lnTo>
                    <a:pt x="126" y="94"/>
                  </a:lnTo>
                  <a:lnTo>
                    <a:pt x="137" y="85"/>
                  </a:lnTo>
                  <a:lnTo>
                    <a:pt x="149" y="77"/>
                  </a:lnTo>
                  <a:lnTo>
                    <a:pt x="164" y="72"/>
                  </a:lnTo>
                  <a:lnTo>
                    <a:pt x="179" y="72"/>
                  </a:lnTo>
                  <a:lnTo>
                    <a:pt x="179" y="7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6" name="Freeform 21"/>
            <p:cNvSpPr>
              <a:spLocks/>
            </p:cNvSpPr>
            <p:nvPr userDrawn="1"/>
          </p:nvSpPr>
          <p:spPr bwMode="auto">
            <a:xfrm>
              <a:off x="4146138" y="3062050"/>
              <a:ext cx="273050" cy="425450"/>
            </a:xfrm>
            <a:custGeom>
              <a:avLst/>
              <a:gdLst/>
              <a:ahLst/>
              <a:cxnLst>
                <a:cxn ang="0">
                  <a:pos x="0" y="80"/>
                </a:cxn>
                <a:cxn ang="0">
                  <a:pos x="124" y="80"/>
                </a:cxn>
                <a:cxn ang="0">
                  <a:pos x="124" y="536"/>
                </a:cxn>
                <a:cxn ang="0">
                  <a:pos x="219" y="536"/>
                </a:cxn>
                <a:cxn ang="0">
                  <a:pos x="219" y="80"/>
                </a:cxn>
                <a:cxn ang="0">
                  <a:pos x="343" y="80"/>
                </a:cxn>
                <a:cxn ang="0">
                  <a:pos x="343" y="0"/>
                </a:cxn>
                <a:cxn ang="0">
                  <a:pos x="0" y="0"/>
                </a:cxn>
                <a:cxn ang="0">
                  <a:pos x="0" y="80"/>
                </a:cxn>
              </a:cxnLst>
              <a:rect l="0" t="0" r="r" b="b"/>
              <a:pathLst>
                <a:path w="343" h="536">
                  <a:moveTo>
                    <a:pt x="0" y="80"/>
                  </a:moveTo>
                  <a:lnTo>
                    <a:pt x="124" y="80"/>
                  </a:lnTo>
                  <a:lnTo>
                    <a:pt x="124" y="536"/>
                  </a:lnTo>
                  <a:lnTo>
                    <a:pt x="219" y="536"/>
                  </a:lnTo>
                  <a:lnTo>
                    <a:pt x="219" y="80"/>
                  </a:lnTo>
                  <a:lnTo>
                    <a:pt x="343" y="80"/>
                  </a:lnTo>
                  <a:lnTo>
                    <a:pt x="343" y="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7E000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7" name="Freeform 22"/>
            <p:cNvSpPr>
              <a:spLocks noEditPoints="1"/>
            </p:cNvSpPr>
            <p:nvPr userDrawn="1"/>
          </p:nvSpPr>
          <p:spPr bwMode="auto">
            <a:xfrm>
              <a:off x="4543013" y="3058875"/>
              <a:ext cx="296863" cy="428625"/>
            </a:xfrm>
            <a:custGeom>
              <a:avLst/>
              <a:gdLst/>
              <a:ahLst/>
              <a:cxnLst>
                <a:cxn ang="0">
                  <a:pos x="202" y="308"/>
                </a:cxn>
                <a:cxn ang="0">
                  <a:pos x="194" y="300"/>
                </a:cxn>
                <a:cxn ang="0">
                  <a:pos x="225" y="292"/>
                </a:cxn>
                <a:cxn ang="0">
                  <a:pos x="252" y="281"/>
                </a:cxn>
                <a:cxn ang="0">
                  <a:pos x="275" y="266"/>
                </a:cxn>
                <a:cxn ang="0">
                  <a:pos x="295" y="248"/>
                </a:cxn>
                <a:cxn ang="0">
                  <a:pos x="312" y="226"/>
                </a:cxn>
                <a:cxn ang="0">
                  <a:pos x="324" y="203"/>
                </a:cxn>
                <a:cxn ang="0">
                  <a:pos x="332" y="176"/>
                </a:cxn>
                <a:cxn ang="0">
                  <a:pos x="335" y="148"/>
                </a:cxn>
                <a:cxn ang="0">
                  <a:pos x="333" y="130"/>
                </a:cxn>
                <a:cxn ang="0">
                  <a:pos x="327" y="98"/>
                </a:cxn>
                <a:cxn ang="0">
                  <a:pos x="315" y="70"/>
                </a:cxn>
                <a:cxn ang="0">
                  <a:pos x="298" y="47"/>
                </a:cxn>
                <a:cxn ang="0">
                  <a:pos x="274" y="29"/>
                </a:cxn>
                <a:cxn ang="0">
                  <a:pos x="245" y="15"/>
                </a:cxn>
                <a:cxn ang="0">
                  <a:pos x="209" y="6"/>
                </a:cxn>
                <a:cxn ang="0">
                  <a:pos x="168" y="1"/>
                </a:cxn>
                <a:cxn ang="0">
                  <a:pos x="145" y="0"/>
                </a:cxn>
                <a:cxn ang="0">
                  <a:pos x="3" y="4"/>
                </a:cxn>
                <a:cxn ang="0">
                  <a:pos x="0" y="540"/>
                </a:cxn>
                <a:cxn ang="0">
                  <a:pos x="93" y="312"/>
                </a:cxn>
                <a:cxn ang="0">
                  <a:pos x="254" y="539"/>
                </a:cxn>
                <a:cxn ang="0">
                  <a:pos x="373" y="540"/>
                </a:cxn>
                <a:cxn ang="0">
                  <a:pos x="234" y="350"/>
                </a:cxn>
                <a:cxn ang="0">
                  <a:pos x="202" y="308"/>
                </a:cxn>
                <a:cxn ang="0">
                  <a:pos x="93" y="81"/>
                </a:cxn>
                <a:cxn ang="0">
                  <a:pos x="133" y="79"/>
                </a:cxn>
                <a:cxn ang="0">
                  <a:pos x="159" y="79"/>
                </a:cxn>
                <a:cxn ang="0">
                  <a:pos x="197" y="90"/>
                </a:cxn>
                <a:cxn ang="0">
                  <a:pos x="211" y="98"/>
                </a:cxn>
                <a:cxn ang="0">
                  <a:pos x="223" y="108"/>
                </a:cxn>
                <a:cxn ang="0">
                  <a:pos x="231" y="122"/>
                </a:cxn>
                <a:cxn ang="0">
                  <a:pos x="235" y="139"/>
                </a:cxn>
                <a:cxn ang="0">
                  <a:pos x="237" y="157"/>
                </a:cxn>
                <a:cxn ang="0">
                  <a:pos x="234" y="176"/>
                </a:cxn>
                <a:cxn ang="0">
                  <a:pos x="229" y="193"/>
                </a:cxn>
                <a:cxn ang="0">
                  <a:pos x="220" y="206"/>
                </a:cxn>
                <a:cxn ang="0">
                  <a:pos x="208" y="219"/>
                </a:cxn>
                <a:cxn ang="0">
                  <a:pos x="193" y="228"/>
                </a:cxn>
                <a:cxn ang="0">
                  <a:pos x="154" y="239"/>
                </a:cxn>
                <a:cxn ang="0">
                  <a:pos x="130" y="240"/>
                </a:cxn>
                <a:cxn ang="0">
                  <a:pos x="93" y="81"/>
                </a:cxn>
              </a:cxnLst>
              <a:rect l="0" t="0" r="r" b="b"/>
              <a:pathLst>
                <a:path w="373" h="540">
                  <a:moveTo>
                    <a:pt x="202" y="308"/>
                  </a:moveTo>
                  <a:lnTo>
                    <a:pt x="202" y="308"/>
                  </a:lnTo>
                  <a:lnTo>
                    <a:pt x="194" y="300"/>
                  </a:lnTo>
                  <a:lnTo>
                    <a:pt x="194" y="300"/>
                  </a:lnTo>
                  <a:lnTo>
                    <a:pt x="209" y="297"/>
                  </a:lnTo>
                  <a:lnTo>
                    <a:pt x="225" y="292"/>
                  </a:lnTo>
                  <a:lnTo>
                    <a:pt x="238" y="288"/>
                  </a:lnTo>
                  <a:lnTo>
                    <a:pt x="252" y="281"/>
                  </a:lnTo>
                  <a:lnTo>
                    <a:pt x="265" y="274"/>
                  </a:lnTo>
                  <a:lnTo>
                    <a:pt x="275" y="266"/>
                  </a:lnTo>
                  <a:lnTo>
                    <a:pt x="286" y="257"/>
                  </a:lnTo>
                  <a:lnTo>
                    <a:pt x="295" y="248"/>
                  </a:lnTo>
                  <a:lnTo>
                    <a:pt x="304" y="239"/>
                  </a:lnTo>
                  <a:lnTo>
                    <a:pt x="312" y="226"/>
                  </a:lnTo>
                  <a:lnTo>
                    <a:pt x="318" y="216"/>
                  </a:lnTo>
                  <a:lnTo>
                    <a:pt x="324" y="203"/>
                  </a:lnTo>
                  <a:lnTo>
                    <a:pt x="329" y="190"/>
                  </a:lnTo>
                  <a:lnTo>
                    <a:pt x="332" y="176"/>
                  </a:lnTo>
                  <a:lnTo>
                    <a:pt x="333" y="162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3" y="130"/>
                  </a:lnTo>
                  <a:lnTo>
                    <a:pt x="332" y="113"/>
                  </a:lnTo>
                  <a:lnTo>
                    <a:pt x="327" y="98"/>
                  </a:lnTo>
                  <a:lnTo>
                    <a:pt x="323" y="84"/>
                  </a:lnTo>
                  <a:lnTo>
                    <a:pt x="315" y="70"/>
                  </a:lnTo>
                  <a:lnTo>
                    <a:pt x="307" y="58"/>
                  </a:lnTo>
                  <a:lnTo>
                    <a:pt x="298" y="47"/>
                  </a:lnTo>
                  <a:lnTo>
                    <a:pt x="287" y="38"/>
                  </a:lnTo>
                  <a:lnTo>
                    <a:pt x="274" y="29"/>
                  </a:lnTo>
                  <a:lnTo>
                    <a:pt x="260" y="21"/>
                  </a:lnTo>
                  <a:lnTo>
                    <a:pt x="245" y="15"/>
                  </a:lnTo>
                  <a:lnTo>
                    <a:pt x="228" y="10"/>
                  </a:lnTo>
                  <a:lnTo>
                    <a:pt x="209" y="6"/>
                  </a:lnTo>
                  <a:lnTo>
                    <a:pt x="189" y="3"/>
                  </a:lnTo>
                  <a:lnTo>
                    <a:pt x="168" y="1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64" y="1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540"/>
                  </a:lnTo>
                  <a:lnTo>
                    <a:pt x="93" y="540"/>
                  </a:lnTo>
                  <a:lnTo>
                    <a:pt x="93" y="312"/>
                  </a:lnTo>
                  <a:lnTo>
                    <a:pt x="96" y="312"/>
                  </a:lnTo>
                  <a:lnTo>
                    <a:pt x="254" y="539"/>
                  </a:lnTo>
                  <a:lnTo>
                    <a:pt x="255" y="540"/>
                  </a:lnTo>
                  <a:lnTo>
                    <a:pt x="373" y="540"/>
                  </a:lnTo>
                  <a:lnTo>
                    <a:pt x="234" y="350"/>
                  </a:lnTo>
                  <a:lnTo>
                    <a:pt x="234" y="350"/>
                  </a:lnTo>
                  <a:lnTo>
                    <a:pt x="219" y="329"/>
                  </a:lnTo>
                  <a:lnTo>
                    <a:pt x="202" y="308"/>
                  </a:lnTo>
                  <a:lnTo>
                    <a:pt x="202" y="308"/>
                  </a:lnTo>
                  <a:close/>
                  <a:moveTo>
                    <a:pt x="93" y="81"/>
                  </a:moveTo>
                  <a:lnTo>
                    <a:pt x="93" y="81"/>
                  </a:lnTo>
                  <a:lnTo>
                    <a:pt x="133" y="79"/>
                  </a:lnTo>
                  <a:lnTo>
                    <a:pt x="133" y="79"/>
                  </a:lnTo>
                  <a:lnTo>
                    <a:pt x="159" y="79"/>
                  </a:lnTo>
                  <a:lnTo>
                    <a:pt x="179" y="84"/>
                  </a:lnTo>
                  <a:lnTo>
                    <a:pt x="197" y="90"/>
                  </a:lnTo>
                  <a:lnTo>
                    <a:pt x="205" y="93"/>
                  </a:lnTo>
                  <a:lnTo>
                    <a:pt x="211" y="98"/>
                  </a:lnTo>
                  <a:lnTo>
                    <a:pt x="217" y="102"/>
                  </a:lnTo>
                  <a:lnTo>
                    <a:pt x="223" y="108"/>
                  </a:lnTo>
                  <a:lnTo>
                    <a:pt x="226" y="115"/>
                  </a:lnTo>
                  <a:lnTo>
                    <a:pt x="231" y="122"/>
                  </a:lnTo>
                  <a:lnTo>
                    <a:pt x="232" y="130"/>
                  </a:lnTo>
                  <a:lnTo>
                    <a:pt x="235" y="139"/>
                  </a:lnTo>
                  <a:lnTo>
                    <a:pt x="237" y="157"/>
                  </a:lnTo>
                  <a:lnTo>
                    <a:pt x="237" y="157"/>
                  </a:lnTo>
                  <a:lnTo>
                    <a:pt x="235" y="167"/>
                  </a:lnTo>
                  <a:lnTo>
                    <a:pt x="234" y="176"/>
                  </a:lnTo>
                  <a:lnTo>
                    <a:pt x="232" y="185"/>
                  </a:lnTo>
                  <a:lnTo>
                    <a:pt x="229" y="193"/>
                  </a:lnTo>
                  <a:lnTo>
                    <a:pt x="225" y="200"/>
                  </a:lnTo>
                  <a:lnTo>
                    <a:pt x="220" y="206"/>
                  </a:lnTo>
                  <a:lnTo>
                    <a:pt x="214" y="213"/>
                  </a:lnTo>
                  <a:lnTo>
                    <a:pt x="208" y="219"/>
                  </a:lnTo>
                  <a:lnTo>
                    <a:pt x="200" y="223"/>
                  </a:lnTo>
                  <a:lnTo>
                    <a:pt x="193" y="228"/>
                  </a:lnTo>
                  <a:lnTo>
                    <a:pt x="174" y="236"/>
                  </a:lnTo>
                  <a:lnTo>
                    <a:pt x="154" y="239"/>
                  </a:lnTo>
                  <a:lnTo>
                    <a:pt x="130" y="240"/>
                  </a:lnTo>
                  <a:lnTo>
                    <a:pt x="130" y="240"/>
                  </a:lnTo>
                  <a:lnTo>
                    <a:pt x="93" y="240"/>
                  </a:lnTo>
                  <a:lnTo>
                    <a:pt x="93" y="81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8" name="Freeform 23"/>
            <p:cNvSpPr>
              <a:spLocks noEditPoints="1"/>
            </p:cNvSpPr>
            <p:nvPr userDrawn="1"/>
          </p:nvSpPr>
          <p:spPr bwMode="auto">
            <a:xfrm>
              <a:off x="4833526" y="3165237"/>
              <a:ext cx="274637" cy="328613"/>
            </a:xfrm>
            <a:custGeom>
              <a:avLst/>
              <a:gdLst/>
              <a:ahLst/>
              <a:cxnLst>
                <a:cxn ang="0">
                  <a:pos x="182" y="0"/>
                </a:cxn>
                <a:cxn ang="0">
                  <a:pos x="144" y="5"/>
                </a:cxn>
                <a:cxn ang="0">
                  <a:pos x="107" y="16"/>
                </a:cxn>
                <a:cxn ang="0">
                  <a:pos x="76" y="34"/>
                </a:cxn>
                <a:cxn ang="0">
                  <a:pos x="50" y="59"/>
                </a:cxn>
                <a:cxn ang="0">
                  <a:pos x="29" y="88"/>
                </a:cxn>
                <a:cxn ang="0">
                  <a:pos x="13" y="125"/>
                </a:cxn>
                <a:cxn ang="0">
                  <a:pos x="4" y="164"/>
                </a:cxn>
                <a:cxn ang="0">
                  <a:pos x="0" y="210"/>
                </a:cxn>
                <a:cxn ang="0">
                  <a:pos x="1" y="235"/>
                </a:cxn>
                <a:cxn ang="0">
                  <a:pos x="7" y="279"/>
                </a:cxn>
                <a:cxn ang="0">
                  <a:pos x="19" y="317"/>
                </a:cxn>
                <a:cxn ang="0">
                  <a:pos x="36" y="350"/>
                </a:cxn>
                <a:cxn ang="0">
                  <a:pos x="61" y="376"/>
                </a:cxn>
                <a:cxn ang="0">
                  <a:pos x="90" y="394"/>
                </a:cxn>
                <a:cxn ang="0">
                  <a:pos x="127" y="408"/>
                </a:cxn>
                <a:cxn ang="0">
                  <a:pos x="168" y="414"/>
                </a:cxn>
                <a:cxn ang="0">
                  <a:pos x="191" y="414"/>
                </a:cxn>
                <a:cxn ang="0">
                  <a:pos x="265" y="408"/>
                </a:cxn>
                <a:cxn ang="0">
                  <a:pos x="330" y="389"/>
                </a:cxn>
                <a:cxn ang="0">
                  <a:pos x="321" y="313"/>
                </a:cxn>
                <a:cxn ang="0">
                  <a:pos x="317" y="316"/>
                </a:cxn>
                <a:cxn ang="0">
                  <a:pos x="263" y="333"/>
                </a:cxn>
                <a:cxn ang="0">
                  <a:pos x="206" y="339"/>
                </a:cxn>
                <a:cxn ang="0">
                  <a:pos x="193" y="337"/>
                </a:cxn>
                <a:cxn ang="0">
                  <a:pos x="168" y="334"/>
                </a:cxn>
                <a:cxn ang="0">
                  <a:pos x="148" y="328"/>
                </a:cxn>
                <a:cxn ang="0">
                  <a:pos x="130" y="317"/>
                </a:cxn>
                <a:cxn ang="0">
                  <a:pos x="124" y="310"/>
                </a:cxn>
                <a:cxn ang="0">
                  <a:pos x="111" y="294"/>
                </a:cxn>
                <a:cxn ang="0">
                  <a:pos x="102" y="273"/>
                </a:cxn>
                <a:cxn ang="0">
                  <a:pos x="96" y="249"/>
                </a:cxn>
                <a:cxn ang="0">
                  <a:pos x="95" y="219"/>
                </a:cxn>
                <a:cxn ang="0">
                  <a:pos x="343" y="215"/>
                </a:cxn>
                <a:cxn ang="0">
                  <a:pos x="346" y="192"/>
                </a:cxn>
                <a:cxn ang="0">
                  <a:pos x="346" y="174"/>
                </a:cxn>
                <a:cxn ang="0">
                  <a:pos x="343" y="135"/>
                </a:cxn>
                <a:cxn ang="0">
                  <a:pos x="335" y="102"/>
                </a:cxn>
                <a:cxn ang="0">
                  <a:pos x="321" y="71"/>
                </a:cxn>
                <a:cxn ang="0">
                  <a:pos x="303" y="46"/>
                </a:cxn>
                <a:cxn ang="0">
                  <a:pos x="278" y="27"/>
                </a:cxn>
                <a:cxn ang="0">
                  <a:pos x="251" y="13"/>
                </a:cxn>
                <a:cxn ang="0">
                  <a:pos x="219" y="4"/>
                </a:cxn>
                <a:cxn ang="0">
                  <a:pos x="182" y="0"/>
                </a:cxn>
                <a:cxn ang="0">
                  <a:pos x="179" y="72"/>
                </a:cxn>
                <a:cxn ang="0">
                  <a:pos x="196" y="72"/>
                </a:cxn>
                <a:cxn ang="0">
                  <a:pos x="222" y="83"/>
                </a:cxn>
                <a:cxn ang="0">
                  <a:pos x="232" y="92"/>
                </a:cxn>
                <a:cxn ang="0">
                  <a:pos x="248" y="118"/>
                </a:cxn>
                <a:cxn ang="0">
                  <a:pos x="254" y="152"/>
                </a:cxn>
                <a:cxn ang="0">
                  <a:pos x="98" y="152"/>
                </a:cxn>
                <a:cxn ang="0">
                  <a:pos x="108" y="118"/>
                </a:cxn>
                <a:cxn ang="0">
                  <a:pos x="125" y="94"/>
                </a:cxn>
                <a:cxn ang="0">
                  <a:pos x="150" y="77"/>
                </a:cxn>
                <a:cxn ang="0">
                  <a:pos x="179" y="72"/>
                </a:cxn>
              </a:cxnLst>
              <a:rect l="0" t="0" r="r" b="b"/>
              <a:pathLst>
                <a:path w="346" h="414">
                  <a:moveTo>
                    <a:pt x="182" y="0"/>
                  </a:moveTo>
                  <a:lnTo>
                    <a:pt x="182" y="0"/>
                  </a:lnTo>
                  <a:lnTo>
                    <a:pt x="162" y="2"/>
                  </a:lnTo>
                  <a:lnTo>
                    <a:pt x="144" y="5"/>
                  </a:lnTo>
                  <a:lnTo>
                    <a:pt x="125" y="10"/>
                  </a:lnTo>
                  <a:lnTo>
                    <a:pt x="107" y="16"/>
                  </a:lnTo>
                  <a:lnTo>
                    <a:pt x="91" y="23"/>
                  </a:lnTo>
                  <a:lnTo>
                    <a:pt x="76" y="34"/>
                  </a:lnTo>
                  <a:lnTo>
                    <a:pt x="62" y="45"/>
                  </a:lnTo>
                  <a:lnTo>
                    <a:pt x="50" y="59"/>
                  </a:lnTo>
                  <a:lnTo>
                    <a:pt x="38" y="72"/>
                  </a:lnTo>
                  <a:lnTo>
                    <a:pt x="29" y="88"/>
                  </a:lnTo>
                  <a:lnTo>
                    <a:pt x="19" y="106"/>
                  </a:lnTo>
                  <a:lnTo>
                    <a:pt x="13" y="125"/>
                  </a:lnTo>
                  <a:lnTo>
                    <a:pt x="7" y="144"/>
                  </a:lnTo>
                  <a:lnTo>
                    <a:pt x="4" y="164"/>
                  </a:lnTo>
                  <a:lnTo>
                    <a:pt x="1" y="18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" y="235"/>
                  </a:lnTo>
                  <a:lnTo>
                    <a:pt x="3" y="258"/>
                  </a:lnTo>
                  <a:lnTo>
                    <a:pt x="7" y="279"/>
                  </a:lnTo>
                  <a:lnTo>
                    <a:pt x="12" y="299"/>
                  </a:lnTo>
                  <a:lnTo>
                    <a:pt x="19" y="317"/>
                  </a:lnTo>
                  <a:lnTo>
                    <a:pt x="27" y="334"/>
                  </a:lnTo>
                  <a:lnTo>
                    <a:pt x="36" y="350"/>
                  </a:lnTo>
                  <a:lnTo>
                    <a:pt x="49" y="363"/>
                  </a:lnTo>
                  <a:lnTo>
                    <a:pt x="61" y="376"/>
                  </a:lnTo>
                  <a:lnTo>
                    <a:pt x="75" y="386"/>
                  </a:lnTo>
                  <a:lnTo>
                    <a:pt x="90" y="394"/>
                  </a:lnTo>
                  <a:lnTo>
                    <a:pt x="108" y="402"/>
                  </a:lnTo>
                  <a:lnTo>
                    <a:pt x="127" y="408"/>
                  </a:lnTo>
                  <a:lnTo>
                    <a:pt x="147" y="411"/>
                  </a:lnTo>
                  <a:lnTo>
                    <a:pt x="168" y="414"/>
                  </a:lnTo>
                  <a:lnTo>
                    <a:pt x="191" y="414"/>
                  </a:lnTo>
                  <a:lnTo>
                    <a:pt x="191" y="414"/>
                  </a:lnTo>
                  <a:lnTo>
                    <a:pt x="228" y="412"/>
                  </a:lnTo>
                  <a:lnTo>
                    <a:pt x="265" y="408"/>
                  </a:lnTo>
                  <a:lnTo>
                    <a:pt x="298" y="400"/>
                  </a:lnTo>
                  <a:lnTo>
                    <a:pt x="330" y="389"/>
                  </a:lnTo>
                  <a:lnTo>
                    <a:pt x="333" y="388"/>
                  </a:lnTo>
                  <a:lnTo>
                    <a:pt x="321" y="313"/>
                  </a:lnTo>
                  <a:lnTo>
                    <a:pt x="317" y="316"/>
                  </a:lnTo>
                  <a:lnTo>
                    <a:pt x="317" y="316"/>
                  </a:lnTo>
                  <a:lnTo>
                    <a:pt x="291" y="325"/>
                  </a:lnTo>
                  <a:lnTo>
                    <a:pt x="263" y="333"/>
                  </a:lnTo>
                  <a:lnTo>
                    <a:pt x="234" y="337"/>
                  </a:lnTo>
                  <a:lnTo>
                    <a:pt x="206" y="339"/>
                  </a:lnTo>
                  <a:lnTo>
                    <a:pt x="206" y="339"/>
                  </a:lnTo>
                  <a:lnTo>
                    <a:pt x="193" y="337"/>
                  </a:lnTo>
                  <a:lnTo>
                    <a:pt x="180" y="337"/>
                  </a:lnTo>
                  <a:lnTo>
                    <a:pt x="168" y="334"/>
                  </a:lnTo>
                  <a:lnTo>
                    <a:pt x="157" y="331"/>
                  </a:lnTo>
                  <a:lnTo>
                    <a:pt x="148" y="328"/>
                  </a:lnTo>
                  <a:lnTo>
                    <a:pt x="139" y="324"/>
                  </a:lnTo>
                  <a:lnTo>
                    <a:pt x="130" y="317"/>
                  </a:lnTo>
                  <a:lnTo>
                    <a:pt x="124" y="310"/>
                  </a:lnTo>
                  <a:lnTo>
                    <a:pt x="124" y="310"/>
                  </a:lnTo>
                  <a:lnTo>
                    <a:pt x="116" y="302"/>
                  </a:lnTo>
                  <a:lnTo>
                    <a:pt x="111" y="294"/>
                  </a:lnTo>
                  <a:lnTo>
                    <a:pt x="105" y="284"/>
                  </a:lnTo>
                  <a:lnTo>
                    <a:pt x="102" y="273"/>
                  </a:lnTo>
                  <a:lnTo>
                    <a:pt x="99" y="261"/>
                  </a:lnTo>
                  <a:lnTo>
                    <a:pt x="96" y="249"/>
                  </a:lnTo>
                  <a:lnTo>
                    <a:pt x="96" y="233"/>
                  </a:lnTo>
                  <a:lnTo>
                    <a:pt x="95" y="219"/>
                  </a:lnTo>
                  <a:lnTo>
                    <a:pt x="343" y="219"/>
                  </a:lnTo>
                  <a:lnTo>
                    <a:pt x="343" y="215"/>
                  </a:lnTo>
                  <a:lnTo>
                    <a:pt x="343" y="215"/>
                  </a:lnTo>
                  <a:lnTo>
                    <a:pt x="346" y="192"/>
                  </a:lnTo>
                  <a:lnTo>
                    <a:pt x="346" y="174"/>
                  </a:lnTo>
                  <a:lnTo>
                    <a:pt x="346" y="174"/>
                  </a:lnTo>
                  <a:lnTo>
                    <a:pt x="346" y="154"/>
                  </a:lnTo>
                  <a:lnTo>
                    <a:pt x="343" y="135"/>
                  </a:lnTo>
                  <a:lnTo>
                    <a:pt x="340" y="118"/>
                  </a:lnTo>
                  <a:lnTo>
                    <a:pt x="335" y="102"/>
                  </a:lnTo>
                  <a:lnTo>
                    <a:pt x="329" y="86"/>
                  </a:lnTo>
                  <a:lnTo>
                    <a:pt x="321" y="71"/>
                  </a:lnTo>
                  <a:lnTo>
                    <a:pt x="312" y="59"/>
                  </a:lnTo>
                  <a:lnTo>
                    <a:pt x="303" y="46"/>
                  </a:lnTo>
                  <a:lnTo>
                    <a:pt x="291" y="36"/>
                  </a:lnTo>
                  <a:lnTo>
                    <a:pt x="278" y="27"/>
                  </a:lnTo>
                  <a:lnTo>
                    <a:pt x="266" y="19"/>
                  </a:lnTo>
                  <a:lnTo>
                    <a:pt x="251" y="13"/>
                  </a:lnTo>
                  <a:lnTo>
                    <a:pt x="235" y="8"/>
                  </a:lnTo>
                  <a:lnTo>
                    <a:pt x="219" y="4"/>
                  </a:lnTo>
                  <a:lnTo>
                    <a:pt x="202" y="2"/>
                  </a:lnTo>
                  <a:lnTo>
                    <a:pt x="182" y="0"/>
                  </a:lnTo>
                  <a:lnTo>
                    <a:pt x="182" y="0"/>
                  </a:lnTo>
                  <a:close/>
                  <a:moveTo>
                    <a:pt x="179" y="72"/>
                  </a:moveTo>
                  <a:lnTo>
                    <a:pt x="179" y="72"/>
                  </a:lnTo>
                  <a:lnTo>
                    <a:pt x="196" y="72"/>
                  </a:lnTo>
                  <a:lnTo>
                    <a:pt x="209" y="77"/>
                  </a:lnTo>
                  <a:lnTo>
                    <a:pt x="222" y="83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42" y="103"/>
                  </a:lnTo>
                  <a:lnTo>
                    <a:pt x="248" y="118"/>
                  </a:lnTo>
                  <a:lnTo>
                    <a:pt x="252" y="134"/>
                  </a:lnTo>
                  <a:lnTo>
                    <a:pt x="254" y="152"/>
                  </a:lnTo>
                  <a:lnTo>
                    <a:pt x="98" y="152"/>
                  </a:lnTo>
                  <a:lnTo>
                    <a:pt x="98" y="152"/>
                  </a:lnTo>
                  <a:lnTo>
                    <a:pt x="102" y="134"/>
                  </a:lnTo>
                  <a:lnTo>
                    <a:pt x="108" y="118"/>
                  </a:lnTo>
                  <a:lnTo>
                    <a:pt x="116" y="105"/>
                  </a:lnTo>
                  <a:lnTo>
                    <a:pt x="125" y="94"/>
                  </a:lnTo>
                  <a:lnTo>
                    <a:pt x="137" y="85"/>
                  </a:lnTo>
                  <a:lnTo>
                    <a:pt x="150" y="77"/>
                  </a:lnTo>
                  <a:lnTo>
                    <a:pt x="163" y="72"/>
                  </a:lnTo>
                  <a:lnTo>
                    <a:pt x="179" y="72"/>
                  </a:lnTo>
                  <a:lnTo>
                    <a:pt x="179" y="7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9" name="Freeform 24"/>
            <p:cNvSpPr>
              <a:spLocks noEditPoints="1"/>
            </p:cNvSpPr>
            <p:nvPr userDrawn="1"/>
          </p:nvSpPr>
          <p:spPr bwMode="auto">
            <a:xfrm>
              <a:off x="5131976" y="3165237"/>
              <a:ext cx="258762" cy="328613"/>
            </a:xfrm>
            <a:custGeom>
              <a:avLst/>
              <a:gdLst/>
              <a:ahLst/>
              <a:cxnLst>
                <a:cxn ang="0">
                  <a:pos x="323" y="135"/>
                </a:cxn>
                <a:cxn ang="0">
                  <a:pos x="317" y="88"/>
                </a:cxn>
                <a:cxn ang="0">
                  <a:pos x="302" y="53"/>
                </a:cxn>
                <a:cxn ang="0">
                  <a:pos x="276" y="25"/>
                </a:cxn>
                <a:cxn ang="0">
                  <a:pos x="238" y="10"/>
                </a:cxn>
                <a:cxn ang="0">
                  <a:pos x="187" y="2"/>
                </a:cxn>
                <a:cxn ang="0">
                  <a:pos x="132" y="4"/>
                </a:cxn>
                <a:cxn ang="0">
                  <a:pos x="25" y="27"/>
                </a:cxn>
                <a:cxn ang="0">
                  <a:pos x="45" y="103"/>
                </a:cxn>
                <a:cxn ang="0">
                  <a:pos x="98" y="82"/>
                </a:cxn>
                <a:cxn ang="0">
                  <a:pos x="153" y="76"/>
                </a:cxn>
                <a:cxn ang="0">
                  <a:pos x="189" y="79"/>
                </a:cxn>
                <a:cxn ang="0">
                  <a:pos x="221" y="100"/>
                </a:cxn>
                <a:cxn ang="0">
                  <a:pos x="230" y="144"/>
                </a:cxn>
                <a:cxn ang="0">
                  <a:pos x="204" y="163"/>
                </a:cxn>
                <a:cxn ang="0">
                  <a:pos x="134" y="172"/>
                </a:cxn>
                <a:cxn ang="0">
                  <a:pos x="77" y="192"/>
                </a:cxn>
                <a:cxn ang="0">
                  <a:pos x="36" y="219"/>
                </a:cxn>
                <a:cxn ang="0">
                  <a:pos x="10" y="256"/>
                </a:cxn>
                <a:cxn ang="0">
                  <a:pos x="0" y="302"/>
                </a:cxn>
                <a:cxn ang="0">
                  <a:pos x="3" y="327"/>
                </a:cxn>
                <a:cxn ang="0">
                  <a:pos x="14" y="359"/>
                </a:cxn>
                <a:cxn ang="0">
                  <a:pos x="32" y="383"/>
                </a:cxn>
                <a:cxn ang="0">
                  <a:pos x="59" y="402"/>
                </a:cxn>
                <a:cxn ang="0">
                  <a:pos x="89" y="412"/>
                </a:cxn>
                <a:cxn ang="0">
                  <a:pos x="114" y="414"/>
                </a:cxn>
                <a:cxn ang="0">
                  <a:pos x="170" y="405"/>
                </a:cxn>
                <a:cxn ang="0">
                  <a:pos x="215" y="377"/>
                </a:cxn>
                <a:cxn ang="0">
                  <a:pos x="238" y="351"/>
                </a:cxn>
                <a:cxn ang="0">
                  <a:pos x="236" y="406"/>
                </a:cxn>
                <a:cxn ang="0">
                  <a:pos x="325" y="402"/>
                </a:cxn>
                <a:cxn ang="0">
                  <a:pos x="323" y="296"/>
                </a:cxn>
                <a:cxn ang="0">
                  <a:pos x="129" y="339"/>
                </a:cxn>
                <a:cxn ang="0">
                  <a:pos x="104" y="327"/>
                </a:cxn>
                <a:cxn ang="0">
                  <a:pos x="91" y="302"/>
                </a:cxn>
                <a:cxn ang="0">
                  <a:pos x="91" y="284"/>
                </a:cxn>
                <a:cxn ang="0">
                  <a:pos x="100" y="264"/>
                </a:cxn>
                <a:cxn ang="0">
                  <a:pos x="117" y="249"/>
                </a:cxn>
                <a:cxn ang="0">
                  <a:pos x="169" y="232"/>
                </a:cxn>
                <a:cxn ang="0">
                  <a:pos x="230" y="235"/>
                </a:cxn>
                <a:cxn ang="0">
                  <a:pos x="224" y="271"/>
                </a:cxn>
                <a:cxn ang="0">
                  <a:pos x="199" y="313"/>
                </a:cxn>
                <a:cxn ang="0">
                  <a:pos x="176" y="331"/>
                </a:cxn>
                <a:cxn ang="0">
                  <a:pos x="149" y="339"/>
                </a:cxn>
              </a:cxnLst>
              <a:rect l="0" t="0" r="r" b="b"/>
              <a:pathLst>
                <a:path w="325" h="414">
                  <a:moveTo>
                    <a:pt x="323" y="296"/>
                  </a:moveTo>
                  <a:lnTo>
                    <a:pt x="323" y="135"/>
                  </a:lnTo>
                  <a:lnTo>
                    <a:pt x="323" y="135"/>
                  </a:lnTo>
                  <a:lnTo>
                    <a:pt x="322" y="118"/>
                  </a:lnTo>
                  <a:lnTo>
                    <a:pt x="320" y="103"/>
                  </a:lnTo>
                  <a:lnTo>
                    <a:pt x="317" y="88"/>
                  </a:lnTo>
                  <a:lnTo>
                    <a:pt x="314" y="76"/>
                  </a:lnTo>
                  <a:lnTo>
                    <a:pt x="308" y="63"/>
                  </a:lnTo>
                  <a:lnTo>
                    <a:pt x="302" y="53"/>
                  </a:lnTo>
                  <a:lnTo>
                    <a:pt x="294" y="42"/>
                  </a:lnTo>
                  <a:lnTo>
                    <a:pt x="285" y="33"/>
                  </a:lnTo>
                  <a:lnTo>
                    <a:pt x="276" y="25"/>
                  </a:lnTo>
                  <a:lnTo>
                    <a:pt x="264" y="19"/>
                  </a:lnTo>
                  <a:lnTo>
                    <a:pt x="252" y="13"/>
                  </a:lnTo>
                  <a:lnTo>
                    <a:pt x="238" y="10"/>
                  </a:lnTo>
                  <a:lnTo>
                    <a:pt x="222" y="5"/>
                  </a:lnTo>
                  <a:lnTo>
                    <a:pt x="206" y="4"/>
                  </a:lnTo>
                  <a:lnTo>
                    <a:pt x="187" y="2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32" y="4"/>
                  </a:lnTo>
                  <a:lnTo>
                    <a:pt x="94" y="8"/>
                  </a:lnTo>
                  <a:lnTo>
                    <a:pt x="59" y="16"/>
                  </a:lnTo>
                  <a:lnTo>
                    <a:pt x="25" y="27"/>
                  </a:lnTo>
                  <a:lnTo>
                    <a:pt x="20" y="28"/>
                  </a:lnTo>
                  <a:lnTo>
                    <a:pt x="39" y="105"/>
                  </a:lnTo>
                  <a:lnTo>
                    <a:pt x="45" y="103"/>
                  </a:lnTo>
                  <a:lnTo>
                    <a:pt x="45" y="103"/>
                  </a:lnTo>
                  <a:lnTo>
                    <a:pt x="69" y="91"/>
                  </a:lnTo>
                  <a:lnTo>
                    <a:pt x="98" y="82"/>
                  </a:lnTo>
                  <a:lnTo>
                    <a:pt x="126" y="77"/>
                  </a:lnTo>
                  <a:lnTo>
                    <a:pt x="140" y="76"/>
                  </a:lnTo>
                  <a:lnTo>
                    <a:pt x="153" y="76"/>
                  </a:lnTo>
                  <a:lnTo>
                    <a:pt x="153" y="76"/>
                  </a:lnTo>
                  <a:lnTo>
                    <a:pt x="172" y="76"/>
                  </a:lnTo>
                  <a:lnTo>
                    <a:pt x="189" y="79"/>
                  </a:lnTo>
                  <a:lnTo>
                    <a:pt x="201" y="83"/>
                  </a:lnTo>
                  <a:lnTo>
                    <a:pt x="212" y="91"/>
                  </a:lnTo>
                  <a:lnTo>
                    <a:pt x="221" y="100"/>
                  </a:lnTo>
                  <a:lnTo>
                    <a:pt x="225" y="112"/>
                  </a:lnTo>
                  <a:lnTo>
                    <a:pt x="229" y="128"/>
                  </a:lnTo>
                  <a:lnTo>
                    <a:pt x="230" y="144"/>
                  </a:lnTo>
                  <a:lnTo>
                    <a:pt x="230" y="163"/>
                  </a:lnTo>
                  <a:lnTo>
                    <a:pt x="230" y="163"/>
                  </a:lnTo>
                  <a:lnTo>
                    <a:pt x="204" y="163"/>
                  </a:lnTo>
                  <a:lnTo>
                    <a:pt x="178" y="164"/>
                  </a:lnTo>
                  <a:lnTo>
                    <a:pt x="155" y="167"/>
                  </a:lnTo>
                  <a:lnTo>
                    <a:pt x="134" y="172"/>
                  </a:lnTo>
                  <a:lnTo>
                    <a:pt x="112" y="178"/>
                  </a:lnTo>
                  <a:lnTo>
                    <a:pt x="94" y="184"/>
                  </a:lnTo>
                  <a:lnTo>
                    <a:pt x="77" y="192"/>
                  </a:lnTo>
                  <a:lnTo>
                    <a:pt x="62" y="200"/>
                  </a:lnTo>
                  <a:lnTo>
                    <a:pt x="48" y="209"/>
                  </a:lnTo>
                  <a:lnTo>
                    <a:pt x="36" y="219"/>
                  </a:lnTo>
                  <a:lnTo>
                    <a:pt x="25" y="232"/>
                  </a:lnTo>
                  <a:lnTo>
                    <a:pt x="16" y="244"/>
                  </a:lnTo>
                  <a:lnTo>
                    <a:pt x="10" y="256"/>
                  </a:lnTo>
                  <a:lnTo>
                    <a:pt x="5" y="271"/>
                  </a:lnTo>
                  <a:lnTo>
                    <a:pt x="2" y="287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2" y="314"/>
                  </a:lnTo>
                  <a:lnTo>
                    <a:pt x="3" y="327"/>
                  </a:lnTo>
                  <a:lnTo>
                    <a:pt x="5" y="337"/>
                  </a:lnTo>
                  <a:lnTo>
                    <a:pt x="10" y="348"/>
                  </a:lnTo>
                  <a:lnTo>
                    <a:pt x="14" y="359"/>
                  </a:lnTo>
                  <a:lnTo>
                    <a:pt x="19" y="368"/>
                  </a:lnTo>
                  <a:lnTo>
                    <a:pt x="25" y="376"/>
                  </a:lnTo>
                  <a:lnTo>
                    <a:pt x="32" y="383"/>
                  </a:lnTo>
                  <a:lnTo>
                    <a:pt x="40" y="391"/>
                  </a:lnTo>
                  <a:lnTo>
                    <a:pt x="48" y="397"/>
                  </a:lnTo>
                  <a:lnTo>
                    <a:pt x="59" y="402"/>
                  </a:lnTo>
                  <a:lnTo>
                    <a:pt x="68" y="406"/>
                  </a:lnTo>
                  <a:lnTo>
                    <a:pt x="78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4" y="414"/>
                  </a:lnTo>
                  <a:lnTo>
                    <a:pt x="114" y="414"/>
                  </a:lnTo>
                  <a:lnTo>
                    <a:pt x="134" y="414"/>
                  </a:lnTo>
                  <a:lnTo>
                    <a:pt x="152" y="411"/>
                  </a:lnTo>
                  <a:lnTo>
                    <a:pt x="170" y="405"/>
                  </a:lnTo>
                  <a:lnTo>
                    <a:pt x="186" y="397"/>
                  </a:lnTo>
                  <a:lnTo>
                    <a:pt x="201" y="388"/>
                  </a:lnTo>
                  <a:lnTo>
                    <a:pt x="215" y="377"/>
                  </a:lnTo>
                  <a:lnTo>
                    <a:pt x="227" y="365"/>
                  </a:lnTo>
                  <a:lnTo>
                    <a:pt x="238" y="351"/>
                  </a:lnTo>
                  <a:lnTo>
                    <a:pt x="238" y="351"/>
                  </a:lnTo>
                  <a:lnTo>
                    <a:pt x="236" y="374"/>
                  </a:lnTo>
                  <a:lnTo>
                    <a:pt x="236" y="402"/>
                  </a:lnTo>
                  <a:lnTo>
                    <a:pt x="236" y="406"/>
                  </a:lnTo>
                  <a:lnTo>
                    <a:pt x="325" y="406"/>
                  </a:lnTo>
                  <a:lnTo>
                    <a:pt x="325" y="402"/>
                  </a:lnTo>
                  <a:lnTo>
                    <a:pt x="325" y="402"/>
                  </a:lnTo>
                  <a:lnTo>
                    <a:pt x="323" y="351"/>
                  </a:lnTo>
                  <a:lnTo>
                    <a:pt x="323" y="296"/>
                  </a:lnTo>
                  <a:lnTo>
                    <a:pt x="323" y="296"/>
                  </a:lnTo>
                  <a:close/>
                  <a:moveTo>
                    <a:pt x="140" y="340"/>
                  </a:moveTo>
                  <a:lnTo>
                    <a:pt x="140" y="340"/>
                  </a:lnTo>
                  <a:lnTo>
                    <a:pt x="129" y="339"/>
                  </a:lnTo>
                  <a:lnTo>
                    <a:pt x="120" y="337"/>
                  </a:lnTo>
                  <a:lnTo>
                    <a:pt x="111" y="333"/>
                  </a:lnTo>
                  <a:lnTo>
                    <a:pt x="104" y="327"/>
                  </a:lnTo>
                  <a:lnTo>
                    <a:pt x="98" y="320"/>
                  </a:lnTo>
                  <a:lnTo>
                    <a:pt x="94" y="311"/>
                  </a:lnTo>
                  <a:lnTo>
                    <a:pt x="91" y="302"/>
                  </a:lnTo>
                  <a:lnTo>
                    <a:pt x="91" y="291"/>
                  </a:lnTo>
                  <a:lnTo>
                    <a:pt x="91" y="291"/>
                  </a:lnTo>
                  <a:lnTo>
                    <a:pt x="91" y="284"/>
                  </a:lnTo>
                  <a:lnTo>
                    <a:pt x="92" y="278"/>
                  </a:lnTo>
                  <a:lnTo>
                    <a:pt x="95" y="270"/>
                  </a:lnTo>
                  <a:lnTo>
                    <a:pt x="100" y="264"/>
                  </a:lnTo>
                  <a:lnTo>
                    <a:pt x="104" y="259"/>
                  </a:lnTo>
                  <a:lnTo>
                    <a:pt x="111" y="253"/>
                  </a:lnTo>
                  <a:lnTo>
                    <a:pt x="117" y="249"/>
                  </a:lnTo>
                  <a:lnTo>
                    <a:pt x="126" y="244"/>
                  </a:lnTo>
                  <a:lnTo>
                    <a:pt x="146" y="238"/>
                  </a:lnTo>
                  <a:lnTo>
                    <a:pt x="169" y="232"/>
                  </a:lnTo>
                  <a:lnTo>
                    <a:pt x="198" y="229"/>
                  </a:lnTo>
                  <a:lnTo>
                    <a:pt x="230" y="227"/>
                  </a:lnTo>
                  <a:lnTo>
                    <a:pt x="230" y="235"/>
                  </a:lnTo>
                  <a:lnTo>
                    <a:pt x="230" y="235"/>
                  </a:lnTo>
                  <a:lnTo>
                    <a:pt x="229" y="253"/>
                  </a:lnTo>
                  <a:lnTo>
                    <a:pt x="224" y="271"/>
                  </a:lnTo>
                  <a:lnTo>
                    <a:pt x="216" y="290"/>
                  </a:lnTo>
                  <a:lnTo>
                    <a:pt x="206" y="307"/>
                  </a:lnTo>
                  <a:lnTo>
                    <a:pt x="199" y="313"/>
                  </a:lnTo>
                  <a:lnTo>
                    <a:pt x="193" y="320"/>
                  </a:lnTo>
                  <a:lnTo>
                    <a:pt x="186" y="325"/>
                  </a:lnTo>
                  <a:lnTo>
                    <a:pt x="176" y="331"/>
                  </a:lnTo>
                  <a:lnTo>
                    <a:pt x="169" y="334"/>
                  </a:lnTo>
                  <a:lnTo>
                    <a:pt x="160" y="337"/>
                  </a:lnTo>
                  <a:lnTo>
                    <a:pt x="149" y="339"/>
                  </a:lnTo>
                  <a:lnTo>
                    <a:pt x="140" y="340"/>
                  </a:lnTo>
                  <a:lnTo>
                    <a:pt x="140" y="34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30" name="Rectangle 25"/>
            <p:cNvSpPr>
              <a:spLocks noChangeArrowheads="1"/>
            </p:cNvSpPr>
            <p:nvPr userDrawn="1"/>
          </p:nvSpPr>
          <p:spPr bwMode="auto">
            <a:xfrm>
              <a:off x="5446301" y="3027125"/>
              <a:ext cx="73025" cy="460375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31" name="Rectangle 26"/>
            <p:cNvSpPr>
              <a:spLocks noChangeArrowheads="1"/>
            </p:cNvSpPr>
            <p:nvPr userDrawn="1"/>
          </p:nvSpPr>
          <p:spPr bwMode="auto">
            <a:xfrm>
              <a:off x="4020726" y="3062050"/>
              <a:ext cx="73025" cy="425450"/>
            </a:xfrm>
            <a:prstGeom prst="rect">
              <a:avLst/>
            </a:prstGeom>
            <a:solidFill>
              <a:srgbClr val="7E000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32" name="Freeform 27"/>
            <p:cNvSpPr>
              <a:spLocks/>
            </p:cNvSpPr>
            <p:nvPr userDrawn="1"/>
          </p:nvSpPr>
          <p:spPr bwMode="auto">
            <a:xfrm>
              <a:off x="5566951" y="3398600"/>
              <a:ext cx="95250" cy="95250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49" y="2"/>
                </a:cxn>
                <a:cxn ang="0">
                  <a:pos x="37" y="5"/>
                </a:cxn>
                <a:cxn ang="0">
                  <a:pos x="28" y="11"/>
                </a:cxn>
                <a:cxn ang="0">
                  <a:pos x="18" y="19"/>
                </a:cxn>
                <a:cxn ang="0">
                  <a:pos x="11" y="26"/>
                </a:cxn>
                <a:cxn ang="0">
                  <a:pos x="5" y="37"/>
                </a:cxn>
                <a:cxn ang="0">
                  <a:pos x="2" y="48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72"/>
                </a:cxn>
                <a:cxn ang="0">
                  <a:pos x="5" y="85"/>
                </a:cxn>
                <a:cxn ang="0">
                  <a:pos x="11" y="94"/>
                </a:cxn>
                <a:cxn ang="0">
                  <a:pos x="18" y="103"/>
                </a:cxn>
                <a:cxn ang="0">
                  <a:pos x="28" y="111"/>
                </a:cxn>
                <a:cxn ang="0">
                  <a:pos x="37" y="115"/>
                </a:cxn>
                <a:cxn ang="0">
                  <a:pos x="49" y="120"/>
                </a:cxn>
                <a:cxn ang="0">
                  <a:pos x="60" y="120"/>
                </a:cxn>
                <a:cxn ang="0">
                  <a:pos x="60" y="120"/>
                </a:cxn>
                <a:cxn ang="0">
                  <a:pos x="72" y="120"/>
                </a:cxn>
                <a:cxn ang="0">
                  <a:pos x="84" y="115"/>
                </a:cxn>
                <a:cxn ang="0">
                  <a:pos x="94" y="111"/>
                </a:cxn>
                <a:cxn ang="0">
                  <a:pos x="103" y="103"/>
                </a:cxn>
                <a:cxn ang="0">
                  <a:pos x="110" y="94"/>
                </a:cxn>
                <a:cxn ang="0">
                  <a:pos x="116" y="85"/>
                </a:cxn>
                <a:cxn ang="0">
                  <a:pos x="120" y="72"/>
                </a:cxn>
                <a:cxn ang="0">
                  <a:pos x="121" y="60"/>
                </a:cxn>
                <a:cxn ang="0">
                  <a:pos x="121" y="60"/>
                </a:cxn>
                <a:cxn ang="0">
                  <a:pos x="120" y="48"/>
                </a:cxn>
                <a:cxn ang="0">
                  <a:pos x="116" y="37"/>
                </a:cxn>
                <a:cxn ang="0">
                  <a:pos x="110" y="26"/>
                </a:cxn>
                <a:cxn ang="0">
                  <a:pos x="103" y="19"/>
                </a:cxn>
                <a:cxn ang="0">
                  <a:pos x="94" y="11"/>
                </a:cxn>
                <a:cxn ang="0">
                  <a:pos x="84" y="5"/>
                </a:cxn>
                <a:cxn ang="0">
                  <a:pos x="72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1" h="120">
                  <a:moveTo>
                    <a:pt x="60" y="0"/>
                  </a:moveTo>
                  <a:lnTo>
                    <a:pt x="60" y="0"/>
                  </a:lnTo>
                  <a:lnTo>
                    <a:pt x="49" y="2"/>
                  </a:lnTo>
                  <a:lnTo>
                    <a:pt x="37" y="5"/>
                  </a:lnTo>
                  <a:lnTo>
                    <a:pt x="28" y="11"/>
                  </a:lnTo>
                  <a:lnTo>
                    <a:pt x="18" y="19"/>
                  </a:lnTo>
                  <a:lnTo>
                    <a:pt x="11" y="26"/>
                  </a:lnTo>
                  <a:lnTo>
                    <a:pt x="5" y="37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72"/>
                  </a:lnTo>
                  <a:lnTo>
                    <a:pt x="5" y="85"/>
                  </a:lnTo>
                  <a:lnTo>
                    <a:pt x="11" y="94"/>
                  </a:lnTo>
                  <a:lnTo>
                    <a:pt x="18" y="103"/>
                  </a:lnTo>
                  <a:lnTo>
                    <a:pt x="28" y="111"/>
                  </a:lnTo>
                  <a:lnTo>
                    <a:pt x="37" y="115"/>
                  </a:lnTo>
                  <a:lnTo>
                    <a:pt x="49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72" y="120"/>
                  </a:lnTo>
                  <a:lnTo>
                    <a:pt x="84" y="115"/>
                  </a:lnTo>
                  <a:lnTo>
                    <a:pt x="94" y="111"/>
                  </a:lnTo>
                  <a:lnTo>
                    <a:pt x="103" y="103"/>
                  </a:lnTo>
                  <a:lnTo>
                    <a:pt x="110" y="94"/>
                  </a:lnTo>
                  <a:lnTo>
                    <a:pt x="116" y="85"/>
                  </a:lnTo>
                  <a:lnTo>
                    <a:pt x="120" y="72"/>
                  </a:lnTo>
                  <a:lnTo>
                    <a:pt x="121" y="60"/>
                  </a:lnTo>
                  <a:lnTo>
                    <a:pt x="121" y="60"/>
                  </a:lnTo>
                  <a:lnTo>
                    <a:pt x="120" y="48"/>
                  </a:lnTo>
                  <a:lnTo>
                    <a:pt x="116" y="37"/>
                  </a:lnTo>
                  <a:lnTo>
                    <a:pt x="110" y="26"/>
                  </a:lnTo>
                  <a:lnTo>
                    <a:pt x="103" y="19"/>
                  </a:lnTo>
                  <a:lnTo>
                    <a:pt x="94" y="11"/>
                  </a:lnTo>
                  <a:lnTo>
                    <a:pt x="84" y="5"/>
                  </a:lnTo>
                  <a:lnTo>
                    <a:pt x="72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ea60_010_030_dmac [更新済み].wmf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gray">
          <a:xfrm>
            <a:off x="2786063" y="2916238"/>
            <a:ext cx="3571875" cy="102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タイトルと 4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コンテンツ プレースホルダ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5B45E4-646D-421B-89B1-B4E63249FB9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7058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40"/>
          <p:cNvSpPr>
            <a:spLocks noChangeArrowheads="1"/>
          </p:cNvSpPr>
          <p:nvPr userDrawn="1"/>
        </p:nvSpPr>
        <p:spPr bwMode="auto">
          <a:xfrm>
            <a:off x="623888" y="739775"/>
            <a:ext cx="8520112" cy="635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/>
          </a:p>
        </p:txBody>
      </p:sp>
      <p:sp>
        <p:nvSpPr>
          <p:cNvPr id="3" name="正方形/長方形 67"/>
          <p:cNvSpPr>
            <a:spLocks noChangeArrowheads="1"/>
          </p:cNvSpPr>
          <p:nvPr userDrawn="1"/>
        </p:nvSpPr>
        <p:spPr bwMode="auto">
          <a:xfrm>
            <a:off x="0" y="739775"/>
            <a:ext cx="1971675" cy="63500"/>
          </a:xfrm>
          <a:prstGeom prst="rect">
            <a:avLst/>
          </a:prstGeom>
          <a:solidFill>
            <a:srgbClr val="FD0014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4" name="正方形/長方形 68"/>
          <p:cNvSpPr>
            <a:spLocks noChangeArrowheads="1"/>
          </p:cNvSpPr>
          <p:nvPr userDrawn="1"/>
        </p:nvSpPr>
        <p:spPr bwMode="auto">
          <a:xfrm>
            <a:off x="0" y="739775"/>
            <a:ext cx="985838" cy="63500"/>
          </a:xfrm>
          <a:prstGeom prst="rect">
            <a:avLst/>
          </a:prstGeom>
          <a:solidFill>
            <a:srgbClr val="B3B3B3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grpSp>
        <p:nvGrpSpPr>
          <p:cNvPr id="5" name="グループ化 55"/>
          <p:cNvGrpSpPr>
            <a:grpSpLocks/>
          </p:cNvGrpSpPr>
          <p:nvPr userDrawn="1"/>
        </p:nvGrpSpPr>
        <p:grpSpPr bwMode="auto">
          <a:xfrm>
            <a:off x="7624763" y="203200"/>
            <a:ext cx="1344612" cy="385763"/>
            <a:chOff x="7624763" y="203200"/>
            <a:chExt cx="1344612" cy="385763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613775" y="207963"/>
              <a:ext cx="192088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8008938" y="207963"/>
              <a:ext cx="195262" cy="180975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8" name="Freeform 9"/>
            <p:cNvSpPr>
              <a:spLocks noEditPoints="1"/>
            </p:cNvSpPr>
            <p:nvPr/>
          </p:nvSpPr>
          <p:spPr bwMode="auto">
            <a:xfrm>
              <a:off x="8161338" y="207963"/>
              <a:ext cx="230187" cy="180975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8845550" y="207963"/>
              <a:ext cx="47625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7710488" y="207963"/>
              <a:ext cx="193675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7942263" y="207963"/>
              <a:ext cx="49212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auto">
            <a:xfrm>
              <a:off x="8383588" y="203200"/>
              <a:ext cx="204787" cy="192088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auto">
            <a:xfrm>
              <a:off x="7624763" y="441325"/>
              <a:ext cx="44450" cy="114300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7693025" y="474663"/>
              <a:ext cx="88900" cy="80962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7807325" y="474663"/>
              <a:ext cx="61913" cy="825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6" name="Freeform 24"/>
            <p:cNvSpPr>
              <a:spLocks noEditPoints="1"/>
            </p:cNvSpPr>
            <p:nvPr/>
          </p:nvSpPr>
          <p:spPr bwMode="auto">
            <a:xfrm>
              <a:off x="7880350" y="474663"/>
              <a:ext cx="92075" cy="114300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auto">
            <a:xfrm>
              <a:off x="7988300" y="474663"/>
              <a:ext cx="36513" cy="80962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8" name="Freeform 29"/>
            <p:cNvSpPr>
              <a:spLocks/>
            </p:cNvSpPr>
            <p:nvPr/>
          </p:nvSpPr>
          <p:spPr bwMode="auto">
            <a:xfrm>
              <a:off x="8001000" y="441325"/>
              <a:ext cx="26988" cy="238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9" name="Freeform 31"/>
            <p:cNvSpPr>
              <a:spLocks/>
            </p:cNvSpPr>
            <p:nvPr/>
          </p:nvSpPr>
          <p:spPr bwMode="auto">
            <a:xfrm>
              <a:off x="8045450" y="474663"/>
              <a:ext cx="69850" cy="80962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0" name="Freeform 33"/>
            <p:cNvSpPr>
              <a:spLocks noEditPoints="1"/>
            </p:cNvSpPr>
            <p:nvPr/>
          </p:nvSpPr>
          <p:spPr bwMode="auto">
            <a:xfrm>
              <a:off x="8124825" y="474663"/>
              <a:ext cx="76200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1" name="Freeform 36"/>
            <p:cNvSpPr>
              <a:spLocks/>
            </p:cNvSpPr>
            <p:nvPr/>
          </p:nvSpPr>
          <p:spPr bwMode="auto">
            <a:xfrm>
              <a:off x="8332788" y="438150"/>
              <a:ext cx="90487" cy="11747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2" name="Freeform 38"/>
            <p:cNvSpPr>
              <a:spLocks noEditPoints="1"/>
            </p:cNvSpPr>
            <p:nvPr/>
          </p:nvSpPr>
          <p:spPr bwMode="auto">
            <a:xfrm>
              <a:off x="8443913" y="474663"/>
              <a:ext cx="77787" cy="825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8262938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4" name="Freeform 43"/>
            <p:cNvSpPr>
              <a:spLocks/>
            </p:cNvSpPr>
            <p:nvPr/>
          </p:nvSpPr>
          <p:spPr bwMode="auto">
            <a:xfrm>
              <a:off x="8575675" y="442913"/>
              <a:ext cx="130175" cy="112712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5" name="Freeform 45"/>
            <p:cNvSpPr>
              <a:spLocks noEditPoints="1"/>
            </p:cNvSpPr>
            <p:nvPr/>
          </p:nvSpPr>
          <p:spPr bwMode="auto">
            <a:xfrm>
              <a:off x="8726488" y="474663"/>
              <a:ext cx="77787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6" name="Freeform 48"/>
            <p:cNvSpPr>
              <a:spLocks/>
            </p:cNvSpPr>
            <p:nvPr/>
          </p:nvSpPr>
          <p:spPr bwMode="auto">
            <a:xfrm>
              <a:off x="8909050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7" name="Freeform 50"/>
            <p:cNvSpPr>
              <a:spLocks/>
            </p:cNvSpPr>
            <p:nvPr/>
          </p:nvSpPr>
          <p:spPr bwMode="auto">
            <a:xfrm>
              <a:off x="8805863" y="476250"/>
              <a:ext cx="95250" cy="793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8" name="Freeform 52"/>
            <p:cNvSpPr>
              <a:spLocks/>
            </p:cNvSpPr>
            <p:nvPr/>
          </p:nvSpPr>
          <p:spPr bwMode="auto">
            <a:xfrm>
              <a:off x="8899525" y="419100"/>
              <a:ext cx="50800" cy="33338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29" name="Text Box 13"/>
          <p:cNvSpPr txBox="1">
            <a:spLocks noChangeArrowheads="1"/>
          </p:cNvSpPr>
          <p:nvPr userDrawn="1"/>
        </p:nvSpPr>
        <p:spPr bwMode="auto">
          <a:xfrm>
            <a:off x="5499100" y="6599238"/>
            <a:ext cx="3194050" cy="2174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</a:rPr>
              <a:t>© </a:t>
            </a:r>
            <a:r>
              <a:rPr kumimoji="0" lang="pl-PL" altLang="ja-JP" sz="900" dirty="0" smtClean="0">
                <a:solidFill>
                  <a:schemeClr val="tx1"/>
                </a:solidFill>
                <a:latin typeface="Arial" charset="0"/>
              </a:rPr>
              <a:t>Hitachi ULSI Systems</a:t>
            </a:r>
            <a:r>
              <a:rPr kumimoji="0" lang="ja-JP" altLang="en-US" sz="900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kumimoji="0" lang="pl-PL" altLang="ja-JP" sz="900" dirty="0" smtClean="0">
                <a:solidFill>
                  <a:schemeClr val="tx1"/>
                </a:solidFill>
                <a:latin typeface="Arial" charset="0"/>
              </a:rPr>
              <a:t>Co., Ltd.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</a:rPr>
              <a:t> 2016. All rights reserved.</a:t>
            </a:r>
          </a:p>
        </p:txBody>
      </p:sp>
      <p:sp>
        <p:nvSpPr>
          <p:cNvPr id="30" name="スライド番号プレースホルダ 2"/>
          <p:cNvSpPr>
            <a:spLocks noGrp="1"/>
          </p:cNvSpPr>
          <p:nvPr>
            <p:ph type="sldNum" sz="quarter" idx="10"/>
          </p:nvPr>
        </p:nvSpPr>
        <p:spPr bwMode="auto">
          <a:xfrm>
            <a:off x="8580438" y="6545263"/>
            <a:ext cx="512762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none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500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2324535-189D-4F51-968D-78EB12B6C993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285236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71" r:id="rId8"/>
    <p:sldLayoutId id="2147483672" r:id="rId9"/>
  </p:sldLayoutIdLst>
  <p:transition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3"/>
          <p:cNvSpPr txBox="1">
            <a:spLocks noChangeArrowheads="1"/>
          </p:cNvSpPr>
          <p:nvPr/>
        </p:nvSpPr>
        <p:spPr bwMode="auto">
          <a:xfrm>
            <a:off x="5499100" y="6599238"/>
            <a:ext cx="3194050" cy="2174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pl-PL" altLang="ja-JP" sz="900" dirty="0">
                <a:solidFill>
                  <a:srgbClr val="000000"/>
                </a:solidFill>
                <a:latin typeface="Arial" charset="0"/>
                <a:ea typeface="ＭＳ Ｐゴシック" charset="-128"/>
              </a:rPr>
              <a:t>Hitachi ULSI Systems</a:t>
            </a:r>
            <a:r>
              <a:rPr kumimoji="0" lang="ja-JP" altLang="en-US" sz="900" dirty="0">
                <a:solidFill>
                  <a:srgbClr val="000000"/>
                </a:solidFill>
                <a:latin typeface="Arial" charset="0"/>
                <a:ea typeface="ＭＳ Ｐゴシック" charset="-128"/>
              </a:rPr>
              <a:t> </a:t>
            </a:r>
            <a:r>
              <a:rPr kumimoji="0" lang="pl-PL" altLang="ja-JP" sz="900" dirty="0">
                <a:solidFill>
                  <a:srgbClr val="000000"/>
                </a:solidFill>
                <a:latin typeface="Arial" charset="0"/>
                <a:ea typeface="ＭＳ Ｐゴシック" charset="-128"/>
              </a:rPr>
              <a:t>Co., Ltd.</a:t>
            </a:r>
            <a:r>
              <a:rPr kumimoji="0" lang="en-US" altLang="ja-JP" sz="900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 </a:t>
            </a:r>
            <a:r>
              <a:rPr kumimoji="0" lang="en-US" altLang="ja-JP" sz="900" dirty="0" smtClean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srgbClr val="000000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  <p:sp>
        <p:nvSpPr>
          <p:cNvPr id="3" name="正方形/長方形 40"/>
          <p:cNvSpPr>
            <a:spLocks noChangeArrowheads="1"/>
          </p:cNvSpPr>
          <p:nvPr/>
        </p:nvSpPr>
        <p:spPr bwMode="auto">
          <a:xfrm>
            <a:off x="623888" y="739775"/>
            <a:ext cx="8520112" cy="635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srgbClr val="FFFFFF"/>
              </a:solidFill>
            </a:endParaRPr>
          </a:p>
        </p:txBody>
      </p:sp>
      <p:sp>
        <p:nvSpPr>
          <p:cNvPr id="4" name="正方形/長方形 67"/>
          <p:cNvSpPr/>
          <p:nvPr/>
        </p:nvSpPr>
        <p:spPr bwMode="auto">
          <a:xfrm>
            <a:off x="0" y="739775"/>
            <a:ext cx="1971675" cy="63500"/>
          </a:xfrm>
          <a:prstGeom prst="rect">
            <a:avLst/>
          </a:prstGeom>
          <a:solidFill>
            <a:srgbClr val="FD001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正方形/長方形 68"/>
          <p:cNvSpPr/>
          <p:nvPr/>
        </p:nvSpPr>
        <p:spPr bwMode="auto">
          <a:xfrm>
            <a:off x="0" y="739775"/>
            <a:ext cx="985838" cy="63500"/>
          </a:xfrm>
          <a:prstGeom prst="rect">
            <a:avLst/>
          </a:prstGeom>
          <a:solidFill>
            <a:srgbClr val="B3B3B3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1800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3078" name="グループ化 55"/>
          <p:cNvGrpSpPr>
            <a:grpSpLocks/>
          </p:cNvGrpSpPr>
          <p:nvPr/>
        </p:nvGrpSpPr>
        <p:grpSpPr bwMode="auto">
          <a:xfrm>
            <a:off x="7624763" y="203200"/>
            <a:ext cx="1344612" cy="385763"/>
            <a:chOff x="7624763" y="203200"/>
            <a:chExt cx="1344612" cy="385763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8613775" y="207963"/>
              <a:ext cx="192088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008938" y="207963"/>
              <a:ext cx="195262" cy="180975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8161338" y="207963"/>
              <a:ext cx="230187" cy="180975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8845550" y="207963"/>
              <a:ext cx="47625" cy="180975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7710488" y="207963"/>
              <a:ext cx="193675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7942263" y="207963"/>
              <a:ext cx="49212" cy="180975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8383588" y="203200"/>
              <a:ext cx="204787" cy="192088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auto">
            <a:xfrm>
              <a:off x="7624763" y="441325"/>
              <a:ext cx="44450" cy="114300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20"/>
            <p:cNvSpPr>
              <a:spLocks/>
            </p:cNvSpPr>
            <p:nvPr/>
          </p:nvSpPr>
          <p:spPr bwMode="auto">
            <a:xfrm>
              <a:off x="7693025" y="474663"/>
              <a:ext cx="88900" cy="80962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7807325" y="474663"/>
              <a:ext cx="61913" cy="825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/>
          </p:nvSpPr>
          <p:spPr bwMode="auto">
            <a:xfrm>
              <a:off x="7880350" y="474663"/>
              <a:ext cx="92075" cy="114300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27"/>
            <p:cNvSpPr>
              <a:spLocks/>
            </p:cNvSpPr>
            <p:nvPr/>
          </p:nvSpPr>
          <p:spPr bwMode="auto">
            <a:xfrm>
              <a:off x="7988300" y="474663"/>
              <a:ext cx="36513" cy="80962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8001000" y="441325"/>
              <a:ext cx="26988" cy="238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31"/>
            <p:cNvSpPr>
              <a:spLocks/>
            </p:cNvSpPr>
            <p:nvPr/>
          </p:nvSpPr>
          <p:spPr bwMode="auto">
            <a:xfrm>
              <a:off x="8045450" y="474663"/>
              <a:ext cx="69850" cy="80962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33"/>
            <p:cNvSpPr>
              <a:spLocks noEditPoints="1"/>
            </p:cNvSpPr>
            <p:nvPr/>
          </p:nvSpPr>
          <p:spPr bwMode="auto">
            <a:xfrm>
              <a:off x="8124825" y="474663"/>
              <a:ext cx="76200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36"/>
            <p:cNvSpPr>
              <a:spLocks/>
            </p:cNvSpPr>
            <p:nvPr/>
          </p:nvSpPr>
          <p:spPr bwMode="auto">
            <a:xfrm>
              <a:off x="8332788" y="438150"/>
              <a:ext cx="90487" cy="11747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38"/>
            <p:cNvSpPr>
              <a:spLocks noEditPoints="1"/>
            </p:cNvSpPr>
            <p:nvPr/>
          </p:nvSpPr>
          <p:spPr bwMode="auto">
            <a:xfrm>
              <a:off x="8443913" y="474663"/>
              <a:ext cx="77787" cy="825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41"/>
            <p:cNvSpPr>
              <a:spLocks/>
            </p:cNvSpPr>
            <p:nvPr/>
          </p:nvSpPr>
          <p:spPr bwMode="auto">
            <a:xfrm>
              <a:off x="8262938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8575675" y="442913"/>
              <a:ext cx="130175" cy="112712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45"/>
            <p:cNvSpPr>
              <a:spLocks noEditPoints="1"/>
            </p:cNvSpPr>
            <p:nvPr/>
          </p:nvSpPr>
          <p:spPr bwMode="auto">
            <a:xfrm>
              <a:off x="8726488" y="474663"/>
              <a:ext cx="77787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8909050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50"/>
            <p:cNvSpPr>
              <a:spLocks/>
            </p:cNvSpPr>
            <p:nvPr/>
          </p:nvSpPr>
          <p:spPr bwMode="auto">
            <a:xfrm>
              <a:off x="8805863" y="476250"/>
              <a:ext cx="95250" cy="793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52"/>
            <p:cNvSpPr>
              <a:spLocks/>
            </p:cNvSpPr>
            <p:nvPr/>
          </p:nvSpPr>
          <p:spPr bwMode="auto">
            <a:xfrm>
              <a:off x="8899525" y="419100"/>
              <a:ext cx="50800" cy="33338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0" name="スライド番号プレースホルダ 2"/>
          <p:cNvSpPr>
            <a:spLocks noGrp="1"/>
          </p:cNvSpPr>
          <p:nvPr>
            <p:ph type="sldNum" sz="quarter" idx="4"/>
          </p:nvPr>
        </p:nvSpPr>
        <p:spPr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3E87F2C1-3BA8-4C74-B83B-958187EA7658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66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Tw Cen MT" pitchFamily="34" charset="0"/>
          <a:ea typeface="HGPｺﾞｼｯｸE" pitchFamily="50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Tw Cen MT" pitchFamily="34" charset="0"/>
          <a:ea typeface="HGPｺﾞｼｯｸE" pitchFamily="50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Tw Cen MT" pitchFamily="34" charset="0"/>
          <a:ea typeface="HGPｺﾞｼｯｸE" pitchFamily="50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Tw Cen MT" pitchFamily="34" charset="0"/>
          <a:ea typeface="HGPｺﾞｼｯｸE" pitchFamily="50" charset="-128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Tw Cen MT" pitchFamily="34" charset="0"/>
          <a:ea typeface="HGPｺﾞｼｯｸE" pitchFamily="50" charset="-128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Tw Cen MT" pitchFamily="34" charset="0"/>
          <a:ea typeface="HGPｺﾞｼｯｸE" pitchFamily="50" charset="-128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Tw Cen MT" pitchFamily="34" charset="0"/>
          <a:ea typeface="HGPｺﾞｼｯｸE" pitchFamily="50" charset="-128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Tw Cen MT" pitchFamily="34" charset="0"/>
          <a:ea typeface="HGPｺﾞｼｯｸE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8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4555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ransition spd="med"/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pitchFamily="34" charset="0"/>
          <a:ea typeface="HGPｺﾞｼｯｸE" pitchFamily="50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pitchFamily="34" charset="0"/>
          <a:ea typeface="HGPｺﾞｼｯｸE" pitchFamily="50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pitchFamily="34" charset="0"/>
          <a:ea typeface="HGPｺﾞｼｯｸE" pitchFamily="50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pitchFamily="34" charset="0"/>
          <a:ea typeface="HGPｺﾞｼｯｸE" pitchFamily="50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5.emf"/><Relationship Id="rId18" Type="http://schemas.openxmlformats.org/officeDocument/2006/relationships/image" Target="../media/image30.emf"/><Relationship Id="rId3" Type="http://schemas.openxmlformats.org/officeDocument/2006/relationships/image" Target="../media/image15.png"/><Relationship Id="rId7" Type="http://schemas.openxmlformats.org/officeDocument/2006/relationships/image" Target="../media/image19.emf"/><Relationship Id="rId12" Type="http://schemas.openxmlformats.org/officeDocument/2006/relationships/image" Target="../media/image24.emf"/><Relationship Id="rId17" Type="http://schemas.openxmlformats.org/officeDocument/2006/relationships/image" Target="../media/image29.emf"/><Relationship Id="rId2" Type="http://schemas.openxmlformats.org/officeDocument/2006/relationships/image" Target="../media/image14.png"/><Relationship Id="rId16" Type="http://schemas.openxmlformats.org/officeDocument/2006/relationships/image" Target="../media/image28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emf"/><Relationship Id="rId11" Type="http://schemas.openxmlformats.org/officeDocument/2006/relationships/image" Target="../media/image23.emf"/><Relationship Id="rId5" Type="http://schemas.openxmlformats.org/officeDocument/2006/relationships/image" Target="../media/image17.emf"/><Relationship Id="rId15" Type="http://schemas.openxmlformats.org/officeDocument/2006/relationships/image" Target="../media/image27.emf"/><Relationship Id="rId10" Type="http://schemas.openxmlformats.org/officeDocument/2006/relationships/image" Target="../media/image22.emf"/><Relationship Id="rId19" Type="http://schemas.openxmlformats.org/officeDocument/2006/relationships/image" Target="../media/image31.jpeg"/><Relationship Id="rId4" Type="http://schemas.openxmlformats.org/officeDocument/2006/relationships/image" Target="../media/image16.png"/><Relationship Id="rId9" Type="http://schemas.openxmlformats.org/officeDocument/2006/relationships/image" Target="../media/image21.emf"/><Relationship Id="rId14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microsoft.com/office/2007/relationships/hdphoto" Target="../media/hdphoto1.wdp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emf"/><Relationship Id="rId4" Type="http://schemas.openxmlformats.org/officeDocument/2006/relationships/oleObject" Target="../embeddings/Microsoft_Excel_97-2003_Worksheet1.xls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60"/>
          <p:cNvSpPr>
            <a:spLocks/>
          </p:cNvSpPr>
          <p:nvPr/>
        </p:nvSpPr>
        <p:spPr bwMode="auto">
          <a:xfrm>
            <a:off x="1400669" y="3239041"/>
            <a:ext cx="6353094" cy="56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 anchorCtr="1">
            <a:spAutoFit/>
          </a:bodyPr>
          <a:lstStyle/>
          <a:p>
            <a:pPr algn="ctr">
              <a:lnSpc>
                <a:spcPts val="4200"/>
              </a:lnSpc>
            </a:pPr>
            <a:r>
              <a:rPr lang="ja-JP" altLang="en-US" sz="3200" dirty="0" smtClean="0">
                <a:solidFill>
                  <a:schemeClr val="tx1"/>
                </a:solidFill>
              </a:rPr>
              <a:t>（ＡＭＳ）殿貢献拡大に向けて</a:t>
            </a:r>
            <a:endParaRPr lang="en-US" altLang="ja-JP" sz="3200" dirty="0" smtClean="0">
              <a:solidFill>
                <a:schemeClr val="tx1"/>
              </a:solidFill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13253" y="383668"/>
            <a:ext cx="690301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2400" dirty="0" smtClean="0">
                <a:solidFill>
                  <a:schemeClr val="tx1"/>
                </a:solidFill>
              </a:rPr>
              <a:t>日立オートモティブシステムズ株式会社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000" dirty="0" smtClean="0">
                <a:solidFill>
                  <a:schemeClr val="tx1"/>
                </a:solidFill>
              </a:rPr>
              <a:t>　専務執行役員　 石川 人志 殿</a:t>
            </a:r>
            <a:endParaRPr lang="en-US" altLang="ja-JP" sz="2000" dirty="0" smtClean="0">
              <a:solidFill>
                <a:schemeClr val="tx1"/>
              </a:solidFill>
            </a:endParaRPr>
          </a:p>
          <a:p>
            <a:r>
              <a:rPr lang="ja-JP" altLang="en-US" sz="2000" dirty="0">
                <a:solidFill>
                  <a:schemeClr val="tx1"/>
                </a:solidFill>
              </a:rPr>
              <a:t>　</a:t>
            </a:r>
            <a:r>
              <a:rPr lang="ja-JP" altLang="en-US" sz="2000" dirty="0" smtClean="0">
                <a:solidFill>
                  <a:schemeClr val="tx1"/>
                </a:solidFill>
              </a:rPr>
              <a:t>理事技師長　　山足 公也 殿</a:t>
            </a:r>
            <a:endParaRPr lang="en-US" altLang="ja-JP" sz="2000" dirty="0" smtClean="0">
              <a:solidFill>
                <a:schemeClr val="tx1"/>
              </a:solidFill>
            </a:endParaRPr>
          </a:p>
          <a:p>
            <a:r>
              <a:rPr lang="ja-JP" altLang="en-US" sz="2000" dirty="0">
                <a:solidFill>
                  <a:schemeClr val="tx1"/>
                </a:solidFill>
              </a:rPr>
              <a:t>　</a:t>
            </a:r>
            <a:r>
              <a:rPr lang="ja-JP" altLang="en-US" sz="2000" dirty="0" smtClean="0">
                <a:solidFill>
                  <a:schemeClr val="tx1"/>
                </a:solidFill>
              </a:rPr>
              <a:t>　情報安全システム事業部　設計開発本部長　嶋田 耕作 殿</a:t>
            </a:r>
            <a:endParaRPr lang="en-US" altLang="ja-JP" sz="2000" dirty="0" smtClean="0">
              <a:solidFill>
                <a:schemeClr val="tx1"/>
              </a:solidFill>
            </a:endParaRPr>
          </a:p>
          <a:p>
            <a:r>
              <a:rPr lang="ja-JP" altLang="en-US" sz="2000" dirty="0">
                <a:solidFill>
                  <a:schemeClr val="tx1"/>
                </a:solidFill>
              </a:rPr>
              <a:t>　</a:t>
            </a:r>
            <a:r>
              <a:rPr lang="ja-JP" altLang="en-US" sz="2000" dirty="0" smtClean="0">
                <a:solidFill>
                  <a:schemeClr val="tx1"/>
                </a:solidFill>
              </a:rPr>
              <a:t>　技術開発本部　副本部長　野木 利治 殿</a:t>
            </a:r>
            <a:endParaRPr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399631" y="5060950"/>
            <a:ext cx="23828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2016</a:t>
            </a:r>
            <a:r>
              <a:rPr lang="ja-JP" altLang="en-US" sz="1600" dirty="0" smtClean="0">
                <a:solidFill>
                  <a:schemeClr val="tx1"/>
                </a:solidFill>
              </a:rPr>
              <a:t>年 </a:t>
            </a:r>
            <a:r>
              <a:rPr lang="en-US" altLang="ja-JP" sz="1600" dirty="0" smtClean="0">
                <a:solidFill>
                  <a:schemeClr val="tx1"/>
                </a:solidFill>
              </a:rPr>
              <a:t>7</a:t>
            </a:r>
            <a:r>
              <a:rPr lang="ja-JP" altLang="en-US" sz="1600" dirty="0" smtClean="0">
                <a:solidFill>
                  <a:schemeClr val="tx1"/>
                </a:solidFill>
              </a:rPr>
              <a:t>月 </a:t>
            </a:r>
            <a:r>
              <a:rPr lang="en-US" altLang="ja-JP" sz="1600" dirty="0" smtClean="0">
                <a:solidFill>
                  <a:schemeClr val="tx1"/>
                </a:solidFill>
              </a:rPr>
              <a:t>25</a:t>
            </a:r>
            <a:r>
              <a:rPr lang="ja-JP" altLang="en-US" sz="1600" dirty="0" smtClean="0">
                <a:solidFill>
                  <a:schemeClr val="tx1"/>
                </a:solidFill>
              </a:rPr>
              <a:t>日</a:t>
            </a:r>
            <a:endParaRPr lang="ja-JP" altLang="en-US" sz="1600" dirty="0">
              <a:solidFill>
                <a:schemeClr val="tx1"/>
              </a:solidFill>
            </a:endParaRPr>
          </a:p>
        </p:txBody>
      </p:sp>
      <p:pic>
        <p:nvPicPr>
          <p:cNvPr id="12" name="Picture 6" descr="日本語ヨコ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62288" y="5475288"/>
            <a:ext cx="30575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393442" y="5783263"/>
            <a:ext cx="239520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 smtClean="0">
                <a:solidFill>
                  <a:schemeClr val="tx1"/>
                </a:solidFill>
              </a:rPr>
              <a:t>事業推進センタ</a:t>
            </a:r>
            <a:endParaRPr lang="en-US" altLang="ja-JP" sz="16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600" dirty="0" smtClean="0">
                <a:solidFill>
                  <a:schemeClr val="tx1"/>
                </a:solidFill>
              </a:rPr>
              <a:t>組込ソリューション事業部</a:t>
            </a:r>
            <a:endParaRPr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lang="ja-JP" altLang="en-US" sz="1600" dirty="0" smtClean="0">
                <a:solidFill>
                  <a:schemeClr val="tx1"/>
                </a:solidFill>
              </a:rPr>
              <a:t>営業統括部</a:t>
            </a:r>
            <a:endParaRPr lang="en-US" altLang="ja-JP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058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7F5D8D-7BCE-4875-B418-C603B280A558}" type="slidenum">
              <a:rPr lang="en-US" altLang="ja-JP" smtClean="0"/>
              <a:pPr>
                <a:defRPr/>
              </a:pPr>
              <a:t>9</a:t>
            </a:fld>
            <a:endParaRPr lang="en-US" altLang="ja-JP" dirty="0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464980" y="178953"/>
            <a:ext cx="8221820" cy="424732"/>
          </a:xfrm>
          <a:prstGeom prst="rect">
            <a:avLst/>
          </a:prstGeom>
        </p:spPr>
        <p:txBody>
          <a:bodyPr/>
          <a:lstStyle/>
          <a:p>
            <a:pPr eaLnBrk="0" hangingPunct="0">
              <a:lnSpc>
                <a:spcPct val="90000"/>
              </a:lnSpc>
            </a:pPr>
            <a:r>
              <a:rPr lang="en-US" altLang="ja-JP" dirty="0" smtClean="0">
                <a:solidFill>
                  <a:srgbClr val="000000"/>
                </a:solidFill>
                <a:latin typeface="+mn-ea"/>
                <a:ea typeface="+mn-ea"/>
              </a:rPr>
              <a:t>-1.</a:t>
            </a:r>
            <a:r>
              <a:rPr lang="ja-JP" altLang="en-US" dirty="0" smtClean="0">
                <a:solidFill>
                  <a:srgbClr val="000000"/>
                </a:solidFill>
                <a:latin typeface="+mn-ea"/>
                <a:ea typeface="+mn-ea"/>
              </a:rPr>
              <a:t> システム制御業務への貢献拡大（１）</a:t>
            </a:r>
            <a:endParaRPr lang="ja-JP" altLang="en-US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5392376" y="1584254"/>
            <a:ext cx="3548436" cy="1833180"/>
            <a:chOff x="3501" y="842"/>
            <a:chExt cx="1986" cy="1026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3501" y="842"/>
              <a:ext cx="1986" cy="1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4401" y="842"/>
              <a:ext cx="34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1pPr>
              <a:lvl2pPr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2pPr>
              <a:lvl3pPr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3pPr>
              <a:lvl4pPr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4pPr>
              <a:lvl5pPr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9pPr>
            </a:lstStyle>
            <a:p>
              <a:r>
                <a:rPr lang="ja-JP" altLang="ja-JP" sz="1200" dirty="0" smtClean="0">
                  <a:solidFill>
                    <a:srgbClr val="000000"/>
                  </a:solidFill>
                  <a:latin typeface="HGP創英角ｺﾞｼｯｸUB" pitchFamily="50" charset="-128"/>
                  <a:ea typeface="HGP創英角ｺﾞｼｯｸUB" pitchFamily="50" charset="-128"/>
                </a:rPr>
                <a:t>A</a:t>
              </a:r>
              <a:r>
                <a:rPr lang="en-US" altLang="ja-JP" sz="1200" dirty="0" smtClean="0">
                  <a:solidFill>
                    <a:srgbClr val="000000"/>
                  </a:solidFill>
                  <a:latin typeface="HGP創英角ｺﾞｼｯｸUB" pitchFamily="50" charset="-128"/>
                  <a:ea typeface="HGP創英角ｺﾞｼｯｸUB" pitchFamily="50" charset="-128"/>
                </a:rPr>
                <a:t>-</a:t>
              </a:r>
              <a:r>
                <a:rPr lang="ja-JP" altLang="en-US" sz="1200" dirty="0" smtClean="0">
                  <a:solidFill>
                    <a:srgbClr val="000000"/>
                  </a:solidFill>
                  <a:latin typeface="HGP創英角ｺﾞｼｯｸUB" pitchFamily="50" charset="-128"/>
                  <a:ea typeface="HGP創英角ｺﾞｼｯｸUB" pitchFamily="50" charset="-128"/>
                </a:rPr>
                <a:t>ＥＭＳ</a:t>
              </a:r>
              <a:endParaRPr lang="ja-JP" altLang="ja-JP" sz="1800" dirty="0" smtClean="0">
                <a:solidFill>
                  <a:srgbClr val="000000"/>
                </a:solidFill>
              </a:endParaRPr>
            </a:p>
          </p:txBody>
        </p:sp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4158" y="971"/>
              <a:ext cx="864" cy="324"/>
              <a:chOff x="4158" y="971"/>
              <a:chExt cx="864" cy="324"/>
            </a:xfrm>
          </p:grpSpPr>
          <p:sp>
            <p:nvSpPr>
              <p:cNvPr id="50" name="Rectangle 6"/>
              <p:cNvSpPr>
                <a:spLocks noChangeArrowheads="1"/>
              </p:cNvSpPr>
              <p:nvPr/>
            </p:nvSpPr>
            <p:spPr bwMode="auto">
              <a:xfrm>
                <a:off x="4158" y="971"/>
                <a:ext cx="864" cy="324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dirty="0">
                  <a:solidFill>
                    <a:srgbClr val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51" name="Rectangle 7"/>
              <p:cNvSpPr>
                <a:spLocks noChangeArrowheads="1"/>
              </p:cNvSpPr>
              <p:nvPr/>
            </p:nvSpPr>
            <p:spPr bwMode="auto">
              <a:xfrm>
                <a:off x="4158" y="971"/>
                <a:ext cx="864" cy="324"/>
              </a:xfrm>
              <a:prstGeom prst="rect">
                <a:avLst/>
              </a:prstGeom>
              <a:noFill/>
              <a:ln w="25400" cap="rnd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dirty="0">
                  <a:solidFill>
                    <a:srgbClr val="000000"/>
                  </a:solidFill>
                  <a:ea typeface="ＭＳ Ｐゴシック" charset="-128"/>
                </a:endParaRPr>
              </a:p>
            </p:txBody>
          </p:sp>
        </p:grp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4509" y="1094"/>
              <a:ext cx="228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1pPr>
              <a:lvl2pPr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2pPr>
              <a:lvl3pPr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3pPr>
              <a:lvl4pPr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4pPr>
              <a:lvl5pPr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9pPr>
            </a:lstStyle>
            <a:p>
              <a:r>
                <a:rPr lang="ja-JP" altLang="ja-JP" sz="1100" dirty="0" smtClean="0">
                  <a:solidFill>
                    <a:srgbClr val="000000"/>
                  </a:solidFill>
                  <a:latin typeface="HGP創英角ｺﾞｼｯｸUB" pitchFamily="50" charset="-128"/>
                  <a:ea typeface="HGP創英角ｺﾞｼｯｸUB" pitchFamily="50" charset="-128"/>
                </a:rPr>
                <a:t>ASW</a:t>
              </a:r>
              <a:endParaRPr lang="ja-JP" altLang="ja-JP" sz="18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4050" y="1677"/>
              <a:ext cx="1404" cy="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1pPr>
              <a:lvl2pPr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2pPr>
              <a:lvl3pPr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3pPr>
              <a:lvl4pPr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4pPr>
              <a:lvl5pPr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9pPr>
            </a:lstStyle>
            <a:p>
              <a:r>
                <a:rPr lang="ja-JP" altLang="ja-JP" sz="1050" dirty="0" smtClean="0">
                  <a:solidFill>
                    <a:srgbClr val="000000"/>
                  </a:solidFill>
                  <a:latin typeface="HGP創英角ｺﾞｼｯｸUB" pitchFamily="50" charset="-128"/>
                  <a:ea typeface="HGP創英角ｺﾞｼｯｸUB" pitchFamily="50" charset="-128"/>
                </a:rPr>
                <a:t>・ ソフト</a:t>
              </a:r>
              <a:r>
                <a:rPr lang="ja-JP" altLang="en-US" sz="1050" dirty="0" smtClean="0">
                  <a:solidFill>
                    <a:srgbClr val="000000"/>
                  </a:solidFill>
                  <a:latin typeface="HGP創英角ｺﾞｼｯｸUB" pitchFamily="50" charset="-128"/>
                  <a:ea typeface="HGP創英角ｺﾞｼｯｸUB" pitchFamily="50" charset="-128"/>
                </a:rPr>
                <a:t>構造：オープン標準</a:t>
              </a:r>
              <a:r>
                <a:rPr lang="en-US" altLang="ja-JP" sz="1050" dirty="0" smtClean="0">
                  <a:solidFill>
                    <a:srgbClr val="000000"/>
                  </a:solidFill>
                  <a:latin typeface="HGP創英角ｺﾞｼｯｸUB" pitchFamily="50" charset="-128"/>
                  <a:ea typeface="HGP創英角ｺﾞｼｯｸUB" pitchFamily="50" charset="-128"/>
                </a:rPr>
                <a:t>(AUTOSAR</a:t>
              </a:r>
              <a:r>
                <a:rPr lang="ja-JP" altLang="en-US" sz="1050" dirty="0" smtClean="0">
                  <a:solidFill>
                    <a:srgbClr val="000000"/>
                  </a:solidFill>
                  <a:latin typeface="HGP創英角ｺﾞｼｯｸUB" pitchFamily="50" charset="-128"/>
                  <a:ea typeface="HGP創英角ｺﾞｼｯｸUB" pitchFamily="50" charset="-128"/>
                </a:rPr>
                <a:t>準拠</a:t>
              </a:r>
              <a:r>
                <a:rPr lang="en-US" altLang="ja-JP" sz="1050" dirty="0" smtClean="0">
                  <a:solidFill>
                    <a:srgbClr val="000000"/>
                  </a:solidFill>
                  <a:latin typeface="HGP創英角ｺﾞｼｯｸUB" pitchFamily="50" charset="-128"/>
                  <a:ea typeface="HGP創英角ｺﾞｼｯｸUB" pitchFamily="50" charset="-128"/>
                </a:rPr>
                <a:t>)</a:t>
              </a:r>
              <a:endParaRPr lang="ja-JP" altLang="ja-JP" sz="20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4051" y="1772"/>
              <a:ext cx="1382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1pPr>
              <a:lvl2pPr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2pPr>
              <a:lvl3pPr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3pPr>
              <a:lvl4pPr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4pPr>
              <a:lvl5pPr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9pPr>
            </a:lstStyle>
            <a:p>
              <a:r>
                <a:rPr lang="ja-JP" altLang="en-US" sz="1100" dirty="0" smtClean="0">
                  <a:solidFill>
                    <a:srgbClr val="000000"/>
                  </a:solidFill>
                  <a:latin typeface="HGP創英角ｺﾞｼｯｸUB" pitchFamily="50" charset="-128"/>
                  <a:ea typeface="HGP創英角ｺﾞｼｯｸUB" pitchFamily="50" charset="-128"/>
                </a:rPr>
                <a:t>・ </a:t>
              </a:r>
              <a:r>
                <a:rPr lang="ja-JP" altLang="ja-JP" sz="1100" dirty="0" smtClean="0">
                  <a:solidFill>
                    <a:srgbClr val="000000"/>
                  </a:solidFill>
                  <a:latin typeface="HGP創英角ｺﾞｼｯｸUB" pitchFamily="50" charset="-128"/>
                  <a:ea typeface="HGP創英角ｺﾞｼｯｸUB" pitchFamily="50" charset="-128"/>
                </a:rPr>
                <a:t>開発分担</a:t>
              </a:r>
              <a:r>
                <a:rPr lang="ja-JP" altLang="en-US" sz="1100" dirty="0" smtClean="0">
                  <a:solidFill>
                    <a:srgbClr val="000000"/>
                  </a:solidFill>
                  <a:latin typeface="HGP創英角ｺﾞｼｯｸUB" pitchFamily="50" charset="-128"/>
                  <a:ea typeface="HGP創英角ｺﾞｼｯｸUB" pitchFamily="50" charset="-128"/>
                </a:rPr>
                <a:t>：</a:t>
              </a:r>
              <a:r>
                <a:rPr lang="en-US" altLang="ja-JP" sz="1100" dirty="0" smtClean="0">
                  <a:solidFill>
                    <a:srgbClr val="000000"/>
                  </a:solidFill>
                  <a:latin typeface="HGP創英角ｺﾞｼｯｸUB" pitchFamily="50" charset="-128"/>
                  <a:ea typeface="HGP創英角ｺﾞｼｯｸUB" pitchFamily="50" charset="-128"/>
                </a:rPr>
                <a:t>ASW=N</a:t>
              </a:r>
              <a:r>
                <a:rPr lang="ja-JP" altLang="en-US" sz="1100" dirty="0" smtClean="0">
                  <a:solidFill>
                    <a:srgbClr val="000000"/>
                  </a:solidFill>
                  <a:latin typeface="HGP創英角ｺﾞｼｯｸUB" pitchFamily="50" charset="-128"/>
                  <a:ea typeface="HGP創英角ｺﾞｼｯｸUB" pitchFamily="50" charset="-128"/>
                </a:rPr>
                <a:t>社</a:t>
              </a:r>
              <a:r>
                <a:rPr lang="en-US" altLang="ja-JP" sz="1100" dirty="0" smtClean="0">
                  <a:solidFill>
                    <a:srgbClr val="000000"/>
                  </a:solidFill>
                  <a:latin typeface="HGP創英角ｺﾞｼｯｸUB" pitchFamily="50" charset="-128"/>
                  <a:ea typeface="HGP創英角ｺﾞｼｯｸUB" pitchFamily="50" charset="-128"/>
                </a:rPr>
                <a:t>,R</a:t>
              </a:r>
              <a:r>
                <a:rPr lang="ja-JP" altLang="en-US" sz="1100" dirty="0" smtClean="0">
                  <a:solidFill>
                    <a:srgbClr val="000000"/>
                  </a:solidFill>
                  <a:latin typeface="HGP創英角ｺﾞｼｯｸUB" pitchFamily="50" charset="-128"/>
                  <a:ea typeface="HGP創英角ｺﾞｼｯｸUB" pitchFamily="50" charset="-128"/>
                </a:rPr>
                <a:t>社　</a:t>
              </a:r>
              <a:r>
                <a:rPr lang="en-US" altLang="ja-JP" sz="1100" dirty="0" smtClean="0">
                  <a:solidFill>
                    <a:srgbClr val="000000"/>
                  </a:solidFill>
                  <a:latin typeface="HGP創英角ｺﾞｼｯｸUB" pitchFamily="50" charset="-128"/>
                  <a:ea typeface="HGP創英角ｺﾞｼｯｸUB" pitchFamily="50" charset="-128"/>
                </a:rPr>
                <a:t>BSW=(AMS)</a:t>
              </a:r>
              <a:endParaRPr lang="ja-JP" altLang="ja-JP" sz="1100" dirty="0" smtClean="0">
                <a:solidFill>
                  <a:srgbClr val="000000"/>
                </a:solidFill>
              </a:endParaRPr>
            </a:p>
          </p:txBody>
        </p:sp>
        <p:grpSp>
          <p:nvGrpSpPr>
            <p:cNvPr id="28" name="Group 31"/>
            <p:cNvGrpSpPr>
              <a:grpSpLocks/>
            </p:cNvGrpSpPr>
            <p:nvPr/>
          </p:nvGrpSpPr>
          <p:grpSpPr bwMode="auto">
            <a:xfrm>
              <a:off x="4158" y="1295"/>
              <a:ext cx="864" cy="324"/>
              <a:chOff x="4158" y="1295"/>
              <a:chExt cx="864" cy="324"/>
            </a:xfrm>
          </p:grpSpPr>
          <p:sp>
            <p:nvSpPr>
              <p:cNvPr id="48" name="Rectangle 29"/>
              <p:cNvSpPr>
                <a:spLocks noChangeArrowheads="1"/>
              </p:cNvSpPr>
              <p:nvPr/>
            </p:nvSpPr>
            <p:spPr bwMode="auto">
              <a:xfrm>
                <a:off x="4158" y="1295"/>
                <a:ext cx="864" cy="324"/>
              </a:xfrm>
              <a:prstGeom prst="rect">
                <a:avLst/>
              </a:prstGeom>
              <a:solidFill>
                <a:srgbClr val="FF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dirty="0">
                  <a:solidFill>
                    <a:srgbClr val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49" name="Rectangle 30"/>
              <p:cNvSpPr>
                <a:spLocks noChangeArrowheads="1"/>
              </p:cNvSpPr>
              <p:nvPr/>
            </p:nvSpPr>
            <p:spPr bwMode="auto">
              <a:xfrm>
                <a:off x="4158" y="1295"/>
                <a:ext cx="864" cy="324"/>
              </a:xfrm>
              <a:prstGeom prst="rect">
                <a:avLst/>
              </a:prstGeom>
              <a:noFill/>
              <a:ln w="25400" cap="rnd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dirty="0">
                  <a:solidFill>
                    <a:srgbClr val="000000"/>
                  </a:solidFill>
                  <a:ea typeface="ＭＳ Ｐゴシック" charset="-128"/>
                </a:endParaRPr>
              </a:p>
            </p:txBody>
          </p:sp>
        </p:grpSp>
        <p:sp>
          <p:nvSpPr>
            <p:cNvPr id="29" name="Rectangle 32"/>
            <p:cNvSpPr>
              <a:spLocks noChangeArrowheads="1"/>
            </p:cNvSpPr>
            <p:nvPr/>
          </p:nvSpPr>
          <p:spPr bwMode="auto">
            <a:xfrm>
              <a:off x="4509" y="1418"/>
              <a:ext cx="234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1pPr>
              <a:lvl2pPr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2pPr>
              <a:lvl3pPr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3pPr>
              <a:lvl4pPr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4pPr>
              <a:lvl5pPr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ＭＳ Ｐゴシック" pitchFamily="50" charset="-128"/>
                </a:defRPr>
              </a:lvl9pPr>
            </a:lstStyle>
            <a:p>
              <a:r>
                <a:rPr lang="ja-JP" altLang="ja-JP" sz="1100" dirty="0" smtClean="0">
                  <a:solidFill>
                    <a:srgbClr val="000000"/>
                  </a:solidFill>
                  <a:latin typeface="HGP創英角ｺﾞｼｯｸUB" pitchFamily="50" charset="-128"/>
                  <a:ea typeface="HGP創英角ｺﾞｼｯｸUB" pitchFamily="50" charset="-128"/>
                </a:rPr>
                <a:t>BSW</a:t>
              </a:r>
              <a:endParaRPr lang="ja-JP" altLang="ja-JP" sz="1800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30" name="Picture 3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" y="1304"/>
              <a:ext cx="852" cy="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" y="980"/>
              <a:ext cx="852" cy="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3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5" y="1028"/>
              <a:ext cx="132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3" name="Group 38"/>
            <p:cNvGrpSpPr>
              <a:grpSpLocks/>
            </p:cNvGrpSpPr>
            <p:nvPr/>
          </p:nvGrpSpPr>
          <p:grpSpPr bwMode="auto">
            <a:xfrm>
              <a:off x="4911" y="1322"/>
              <a:ext cx="378" cy="102"/>
              <a:chOff x="4911" y="1322"/>
              <a:chExt cx="378" cy="102"/>
            </a:xfrm>
          </p:grpSpPr>
          <p:pic>
            <p:nvPicPr>
              <p:cNvPr id="46" name="Picture 3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1" y="1322"/>
                <a:ext cx="378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Picture 37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1" y="1322"/>
                <a:ext cx="378" cy="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4" name="Group 41"/>
            <p:cNvGrpSpPr>
              <a:grpSpLocks/>
            </p:cNvGrpSpPr>
            <p:nvPr/>
          </p:nvGrpSpPr>
          <p:grpSpPr bwMode="auto">
            <a:xfrm>
              <a:off x="4953" y="1430"/>
              <a:ext cx="288" cy="72"/>
              <a:chOff x="4953" y="1430"/>
              <a:chExt cx="288" cy="72"/>
            </a:xfrm>
          </p:grpSpPr>
          <p:pic>
            <p:nvPicPr>
              <p:cNvPr id="44" name="Picture 39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3" y="1430"/>
                <a:ext cx="288" cy="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40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3" y="1430"/>
                <a:ext cx="288" cy="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5" name="Group 44"/>
            <p:cNvGrpSpPr>
              <a:grpSpLocks/>
            </p:cNvGrpSpPr>
            <p:nvPr/>
          </p:nvGrpSpPr>
          <p:grpSpPr bwMode="auto">
            <a:xfrm>
              <a:off x="4935" y="1520"/>
              <a:ext cx="330" cy="72"/>
              <a:chOff x="4935" y="1520"/>
              <a:chExt cx="330" cy="72"/>
            </a:xfrm>
          </p:grpSpPr>
          <p:pic>
            <p:nvPicPr>
              <p:cNvPr id="42" name="Picture 42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5" y="1520"/>
                <a:ext cx="330" cy="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43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5" y="1520"/>
                <a:ext cx="330" cy="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6" name="Group 47"/>
            <p:cNvGrpSpPr>
              <a:grpSpLocks/>
            </p:cNvGrpSpPr>
            <p:nvPr/>
          </p:nvGrpSpPr>
          <p:grpSpPr bwMode="auto">
            <a:xfrm>
              <a:off x="3504" y="1127"/>
              <a:ext cx="546" cy="294"/>
              <a:chOff x="3504" y="1127"/>
              <a:chExt cx="546" cy="294"/>
            </a:xfrm>
          </p:grpSpPr>
          <p:sp>
            <p:nvSpPr>
              <p:cNvPr id="40" name="Freeform 45"/>
              <p:cNvSpPr>
                <a:spLocks/>
              </p:cNvSpPr>
              <p:nvPr/>
            </p:nvSpPr>
            <p:spPr bwMode="auto">
              <a:xfrm>
                <a:off x="3504" y="1127"/>
                <a:ext cx="546" cy="294"/>
              </a:xfrm>
              <a:custGeom>
                <a:avLst/>
                <a:gdLst>
                  <a:gd name="T0" fmla="*/ 190 w 546"/>
                  <a:gd name="T1" fmla="*/ 0 h 294"/>
                  <a:gd name="T2" fmla="*/ 190 w 546"/>
                  <a:gd name="T3" fmla="*/ 91 h 294"/>
                  <a:gd name="T4" fmla="*/ 0 w 546"/>
                  <a:gd name="T5" fmla="*/ 91 h 294"/>
                  <a:gd name="T6" fmla="*/ 0 w 546"/>
                  <a:gd name="T7" fmla="*/ 204 h 294"/>
                  <a:gd name="T8" fmla="*/ 190 w 546"/>
                  <a:gd name="T9" fmla="*/ 204 h 294"/>
                  <a:gd name="T10" fmla="*/ 190 w 546"/>
                  <a:gd name="T11" fmla="*/ 294 h 294"/>
                  <a:gd name="T12" fmla="*/ 546 w 546"/>
                  <a:gd name="T13" fmla="*/ 147 h 294"/>
                  <a:gd name="T14" fmla="*/ 190 w 546"/>
                  <a:gd name="T15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6" h="294">
                    <a:moveTo>
                      <a:pt x="190" y="0"/>
                    </a:moveTo>
                    <a:lnTo>
                      <a:pt x="190" y="91"/>
                    </a:lnTo>
                    <a:lnTo>
                      <a:pt x="0" y="91"/>
                    </a:lnTo>
                    <a:lnTo>
                      <a:pt x="0" y="204"/>
                    </a:lnTo>
                    <a:lnTo>
                      <a:pt x="190" y="204"/>
                    </a:lnTo>
                    <a:lnTo>
                      <a:pt x="190" y="294"/>
                    </a:lnTo>
                    <a:lnTo>
                      <a:pt x="546" y="147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dirty="0">
                  <a:solidFill>
                    <a:srgbClr val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41" name="Freeform 46"/>
              <p:cNvSpPr>
                <a:spLocks/>
              </p:cNvSpPr>
              <p:nvPr/>
            </p:nvSpPr>
            <p:spPr bwMode="auto">
              <a:xfrm>
                <a:off x="3504" y="1127"/>
                <a:ext cx="546" cy="294"/>
              </a:xfrm>
              <a:custGeom>
                <a:avLst/>
                <a:gdLst>
                  <a:gd name="T0" fmla="*/ 190 w 546"/>
                  <a:gd name="T1" fmla="*/ 0 h 294"/>
                  <a:gd name="T2" fmla="*/ 190 w 546"/>
                  <a:gd name="T3" fmla="*/ 91 h 294"/>
                  <a:gd name="T4" fmla="*/ 0 w 546"/>
                  <a:gd name="T5" fmla="*/ 91 h 294"/>
                  <a:gd name="T6" fmla="*/ 0 w 546"/>
                  <a:gd name="T7" fmla="*/ 204 h 294"/>
                  <a:gd name="T8" fmla="*/ 190 w 546"/>
                  <a:gd name="T9" fmla="*/ 204 h 294"/>
                  <a:gd name="T10" fmla="*/ 190 w 546"/>
                  <a:gd name="T11" fmla="*/ 294 h 294"/>
                  <a:gd name="T12" fmla="*/ 546 w 546"/>
                  <a:gd name="T13" fmla="*/ 147 h 294"/>
                  <a:gd name="T14" fmla="*/ 190 w 546"/>
                  <a:gd name="T15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6" h="294">
                    <a:moveTo>
                      <a:pt x="190" y="0"/>
                    </a:moveTo>
                    <a:lnTo>
                      <a:pt x="190" y="91"/>
                    </a:lnTo>
                    <a:lnTo>
                      <a:pt x="0" y="91"/>
                    </a:lnTo>
                    <a:lnTo>
                      <a:pt x="0" y="204"/>
                    </a:lnTo>
                    <a:lnTo>
                      <a:pt x="190" y="204"/>
                    </a:lnTo>
                    <a:lnTo>
                      <a:pt x="190" y="294"/>
                    </a:lnTo>
                    <a:lnTo>
                      <a:pt x="546" y="147"/>
                    </a:lnTo>
                    <a:lnTo>
                      <a:pt x="190" y="0"/>
                    </a:lnTo>
                    <a:close/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dirty="0">
                  <a:solidFill>
                    <a:srgbClr val="000000"/>
                  </a:solidFill>
                  <a:ea typeface="ＭＳ Ｐゴシック" charset="-128"/>
                </a:endParaRPr>
              </a:p>
            </p:txBody>
          </p:sp>
        </p:grpSp>
        <p:grpSp>
          <p:nvGrpSpPr>
            <p:cNvPr id="37" name="Group 50"/>
            <p:cNvGrpSpPr>
              <a:grpSpLocks/>
            </p:cNvGrpSpPr>
            <p:nvPr/>
          </p:nvGrpSpPr>
          <p:grpSpPr bwMode="auto">
            <a:xfrm>
              <a:off x="3837" y="1016"/>
              <a:ext cx="678" cy="144"/>
              <a:chOff x="3837" y="1016"/>
              <a:chExt cx="678" cy="144"/>
            </a:xfrm>
          </p:grpSpPr>
          <p:pic>
            <p:nvPicPr>
              <p:cNvPr id="38" name="Picture 48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7" y="1016"/>
                <a:ext cx="678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" name="Picture 49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7" y="1016"/>
                <a:ext cx="678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53" name="AutoShape 52"/>
          <p:cNvSpPr>
            <a:spLocks noChangeAspect="1" noChangeArrowheads="1" noTextEdit="1"/>
          </p:cNvSpPr>
          <p:nvPr/>
        </p:nvSpPr>
        <p:spPr bwMode="auto">
          <a:xfrm>
            <a:off x="495302" y="1562803"/>
            <a:ext cx="5618309" cy="195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54" name="Rectangle 54"/>
          <p:cNvSpPr>
            <a:spLocks noChangeArrowheads="1"/>
          </p:cNvSpPr>
          <p:nvPr/>
        </p:nvSpPr>
        <p:spPr bwMode="auto">
          <a:xfrm>
            <a:off x="1274078" y="1596179"/>
            <a:ext cx="545143" cy="20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1pPr>
            <a:lvl2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2pPr>
            <a:lvl3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3pPr>
            <a:lvl4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4pPr>
            <a:lvl5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9pPr>
          </a:lstStyle>
          <a:p>
            <a:r>
              <a:rPr lang="ja-JP" altLang="ja-JP" sz="12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VIP-U</a:t>
            </a:r>
            <a:endParaRPr lang="ja-JP" altLang="ja-JP" sz="1800" dirty="0" smtClean="0">
              <a:solidFill>
                <a:srgbClr val="000000"/>
              </a:solidFill>
            </a:endParaRPr>
          </a:p>
        </p:txBody>
      </p:sp>
      <p:grpSp>
        <p:nvGrpSpPr>
          <p:cNvPr id="55" name="Group 141"/>
          <p:cNvGrpSpPr>
            <a:grpSpLocks/>
          </p:cNvGrpSpPr>
          <p:nvPr/>
        </p:nvGrpSpPr>
        <p:grpSpPr bwMode="auto">
          <a:xfrm>
            <a:off x="695559" y="1840937"/>
            <a:ext cx="1607615" cy="1207102"/>
            <a:chOff x="422" y="992"/>
            <a:chExt cx="867" cy="651"/>
          </a:xfrm>
        </p:grpSpPr>
        <p:sp>
          <p:nvSpPr>
            <p:cNvPr id="111" name="Rectangle 55"/>
            <p:cNvSpPr>
              <a:spLocks noChangeArrowheads="1"/>
            </p:cNvSpPr>
            <p:nvPr/>
          </p:nvSpPr>
          <p:spPr bwMode="auto">
            <a:xfrm>
              <a:off x="422" y="992"/>
              <a:ext cx="864" cy="6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12" name="Rectangle 56"/>
            <p:cNvSpPr>
              <a:spLocks noChangeArrowheads="1"/>
            </p:cNvSpPr>
            <p:nvPr/>
          </p:nvSpPr>
          <p:spPr bwMode="auto">
            <a:xfrm>
              <a:off x="422" y="998"/>
              <a:ext cx="864" cy="24"/>
            </a:xfrm>
            <a:prstGeom prst="rect">
              <a:avLst/>
            </a:prstGeom>
            <a:solidFill>
              <a:srgbClr val="9A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13" name="Rectangle 57"/>
            <p:cNvSpPr>
              <a:spLocks noChangeArrowheads="1"/>
            </p:cNvSpPr>
            <p:nvPr/>
          </p:nvSpPr>
          <p:spPr bwMode="auto">
            <a:xfrm>
              <a:off x="422" y="1022"/>
              <a:ext cx="864" cy="6"/>
            </a:xfrm>
            <a:prstGeom prst="rect">
              <a:avLst/>
            </a:prstGeom>
            <a:solidFill>
              <a:srgbClr val="9BC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14" name="Rectangle 58"/>
            <p:cNvSpPr>
              <a:spLocks noChangeArrowheads="1"/>
            </p:cNvSpPr>
            <p:nvPr/>
          </p:nvSpPr>
          <p:spPr bwMode="auto">
            <a:xfrm>
              <a:off x="422" y="1028"/>
              <a:ext cx="864" cy="24"/>
            </a:xfrm>
            <a:prstGeom prst="rect">
              <a:avLst/>
            </a:prstGeom>
            <a:solidFill>
              <a:srgbClr val="9CC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15" name="Rectangle 59"/>
            <p:cNvSpPr>
              <a:spLocks noChangeArrowheads="1"/>
            </p:cNvSpPr>
            <p:nvPr/>
          </p:nvSpPr>
          <p:spPr bwMode="auto">
            <a:xfrm>
              <a:off x="422" y="1052"/>
              <a:ext cx="864" cy="6"/>
            </a:xfrm>
            <a:prstGeom prst="rect">
              <a:avLst/>
            </a:prstGeom>
            <a:solidFill>
              <a:srgbClr val="9DC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16" name="Rectangle 60"/>
            <p:cNvSpPr>
              <a:spLocks noChangeArrowheads="1"/>
            </p:cNvSpPr>
            <p:nvPr/>
          </p:nvSpPr>
          <p:spPr bwMode="auto">
            <a:xfrm>
              <a:off x="422" y="1058"/>
              <a:ext cx="864" cy="12"/>
            </a:xfrm>
            <a:prstGeom prst="rect">
              <a:avLst/>
            </a:prstGeom>
            <a:solidFill>
              <a:srgbClr val="9E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17" name="Rectangle 61"/>
            <p:cNvSpPr>
              <a:spLocks noChangeArrowheads="1"/>
            </p:cNvSpPr>
            <p:nvPr/>
          </p:nvSpPr>
          <p:spPr bwMode="auto">
            <a:xfrm>
              <a:off x="422" y="1070"/>
              <a:ext cx="864" cy="6"/>
            </a:xfrm>
            <a:prstGeom prst="rect">
              <a:avLst/>
            </a:prstGeom>
            <a:solidFill>
              <a:srgbClr val="9F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18" name="Rectangle 62"/>
            <p:cNvSpPr>
              <a:spLocks noChangeArrowheads="1"/>
            </p:cNvSpPr>
            <p:nvPr/>
          </p:nvSpPr>
          <p:spPr bwMode="auto">
            <a:xfrm>
              <a:off x="422" y="1076"/>
              <a:ext cx="864" cy="6"/>
            </a:xfrm>
            <a:prstGeom prst="rect">
              <a:avLst/>
            </a:prstGeom>
            <a:solidFill>
              <a:srgbClr val="A0C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19" name="Rectangle 63"/>
            <p:cNvSpPr>
              <a:spLocks noChangeArrowheads="1"/>
            </p:cNvSpPr>
            <p:nvPr/>
          </p:nvSpPr>
          <p:spPr bwMode="auto">
            <a:xfrm>
              <a:off x="422" y="1082"/>
              <a:ext cx="864" cy="12"/>
            </a:xfrm>
            <a:prstGeom prst="rect">
              <a:avLst/>
            </a:prstGeom>
            <a:solidFill>
              <a:srgbClr val="A1CA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20" name="Rectangle 64"/>
            <p:cNvSpPr>
              <a:spLocks noChangeArrowheads="1"/>
            </p:cNvSpPr>
            <p:nvPr/>
          </p:nvSpPr>
          <p:spPr bwMode="auto">
            <a:xfrm>
              <a:off x="422" y="1094"/>
              <a:ext cx="864" cy="6"/>
            </a:xfrm>
            <a:prstGeom prst="rect">
              <a:avLst/>
            </a:prstGeom>
            <a:solidFill>
              <a:srgbClr val="A2C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21" name="Rectangle 65"/>
            <p:cNvSpPr>
              <a:spLocks noChangeArrowheads="1"/>
            </p:cNvSpPr>
            <p:nvPr/>
          </p:nvSpPr>
          <p:spPr bwMode="auto">
            <a:xfrm>
              <a:off x="422" y="1100"/>
              <a:ext cx="864" cy="6"/>
            </a:xfrm>
            <a:prstGeom prst="rect">
              <a:avLst/>
            </a:prstGeom>
            <a:solidFill>
              <a:srgbClr val="A3C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22" name="Rectangle 66"/>
            <p:cNvSpPr>
              <a:spLocks noChangeArrowheads="1"/>
            </p:cNvSpPr>
            <p:nvPr/>
          </p:nvSpPr>
          <p:spPr bwMode="auto">
            <a:xfrm>
              <a:off x="422" y="1106"/>
              <a:ext cx="864" cy="6"/>
            </a:xfrm>
            <a:prstGeom prst="rect">
              <a:avLst/>
            </a:prstGeom>
            <a:solidFill>
              <a:srgbClr val="A4C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23" name="Rectangle 67"/>
            <p:cNvSpPr>
              <a:spLocks noChangeArrowheads="1"/>
            </p:cNvSpPr>
            <p:nvPr/>
          </p:nvSpPr>
          <p:spPr bwMode="auto">
            <a:xfrm>
              <a:off x="422" y="1112"/>
              <a:ext cx="864" cy="6"/>
            </a:xfrm>
            <a:prstGeom prst="rect">
              <a:avLst/>
            </a:prstGeom>
            <a:solidFill>
              <a:srgbClr val="A5C8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24" name="Rectangle 68"/>
            <p:cNvSpPr>
              <a:spLocks noChangeArrowheads="1"/>
            </p:cNvSpPr>
            <p:nvPr/>
          </p:nvSpPr>
          <p:spPr bwMode="auto">
            <a:xfrm>
              <a:off x="422" y="1118"/>
              <a:ext cx="864" cy="6"/>
            </a:xfrm>
            <a:prstGeom prst="rect">
              <a:avLst/>
            </a:prstGeom>
            <a:solidFill>
              <a:srgbClr val="A6C8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25" name="Rectangle 69"/>
            <p:cNvSpPr>
              <a:spLocks noChangeArrowheads="1"/>
            </p:cNvSpPr>
            <p:nvPr/>
          </p:nvSpPr>
          <p:spPr bwMode="auto">
            <a:xfrm>
              <a:off x="422" y="1124"/>
              <a:ext cx="864" cy="6"/>
            </a:xfrm>
            <a:prstGeom prst="rect">
              <a:avLst/>
            </a:prstGeom>
            <a:solidFill>
              <a:srgbClr val="A7C8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26" name="Rectangle 70"/>
            <p:cNvSpPr>
              <a:spLocks noChangeArrowheads="1"/>
            </p:cNvSpPr>
            <p:nvPr/>
          </p:nvSpPr>
          <p:spPr bwMode="auto">
            <a:xfrm>
              <a:off x="422" y="1130"/>
              <a:ext cx="864" cy="12"/>
            </a:xfrm>
            <a:prstGeom prst="rect">
              <a:avLst/>
            </a:prstGeom>
            <a:solidFill>
              <a:srgbClr val="A8C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27" name="Rectangle 71"/>
            <p:cNvSpPr>
              <a:spLocks noChangeArrowheads="1"/>
            </p:cNvSpPr>
            <p:nvPr/>
          </p:nvSpPr>
          <p:spPr bwMode="auto">
            <a:xfrm>
              <a:off x="422" y="1142"/>
              <a:ext cx="864" cy="6"/>
            </a:xfrm>
            <a:prstGeom prst="rect">
              <a:avLst/>
            </a:prstGeom>
            <a:solidFill>
              <a:srgbClr val="AAC6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28" name="Rectangle 72"/>
            <p:cNvSpPr>
              <a:spLocks noChangeArrowheads="1"/>
            </p:cNvSpPr>
            <p:nvPr/>
          </p:nvSpPr>
          <p:spPr bwMode="auto">
            <a:xfrm>
              <a:off x="422" y="1148"/>
              <a:ext cx="864" cy="6"/>
            </a:xfrm>
            <a:prstGeom prst="rect">
              <a:avLst/>
            </a:prstGeom>
            <a:solidFill>
              <a:srgbClr val="ABC6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29" name="Rectangle 73"/>
            <p:cNvSpPr>
              <a:spLocks noChangeArrowheads="1"/>
            </p:cNvSpPr>
            <p:nvPr/>
          </p:nvSpPr>
          <p:spPr bwMode="auto">
            <a:xfrm>
              <a:off x="422" y="1154"/>
              <a:ext cx="864" cy="6"/>
            </a:xfrm>
            <a:prstGeom prst="rect">
              <a:avLst/>
            </a:prstGeom>
            <a:solidFill>
              <a:srgbClr val="ACC6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30" name="Rectangle 74"/>
            <p:cNvSpPr>
              <a:spLocks noChangeArrowheads="1"/>
            </p:cNvSpPr>
            <p:nvPr/>
          </p:nvSpPr>
          <p:spPr bwMode="auto">
            <a:xfrm>
              <a:off x="422" y="1160"/>
              <a:ext cx="864" cy="6"/>
            </a:xfrm>
            <a:prstGeom prst="rect">
              <a:avLst/>
            </a:prstGeom>
            <a:solidFill>
              <a:srgbClr val="ADC5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31" name="Rectangle 75"/>
            <p:cNvSpPr>
              <a:spLocks noChangeArrowheads="1"/>
            </p:cNvSpPr>
            <p:nvPr/>
          </p:nvSpPr>
          <p:spPr bwMode="auto">
            <a:xfrm>
              <a:off x="422" y="1166"/>
              <a:ext cx="864" cy="6"/>
            </a:xfrm>
            <a:prstGeom prst="rect">
              <a:avLst/>
            </a:prstGeom>
            <a:solidFill>
              <a:srgbClr val="AEC5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32" name="Rectangle 76"/>
            <p:cNvSpPr>
              <a:spLocks noChangeArrowheads="1"/>
            </p:cNvSpPr>
            <p:nvPr/>
          </p:nvSpPr>
          <p:spPr bwMode="auto">
            <a:xfrm>
              <a:off x="422" y="1172"/>
              <a:ext cx="864" cy="6"/>
            </a:xfrm>
            <a:prstGeom prst="rect">
              <a:avLst/>
            </a:prstGeom>
            <a:solidFill>
              <a:srgbClr val="B0C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33" name="Rectangle 77"/>
            <p:cNvSpPr>
              <a:spLocks noChangeArrowheads="1"/>
            </p:cNvSpPr>
            <p:nvPr/>
          </p:nvSpPr>
          <p:spPr bwMode="auto">
            <a:xfrm>
              <a:off x="422" y="1178"/>
              <a:ext cx="864" cy="6"/>
            </a:xfrm>
            <a:prstGeom prst="rect">
              <a:avLst/>
            </a:prstGeom>
            <a:solidFill>
              <a:srgbClr val="B1C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34" name="Rectangle 78"/>
            <p:cNvSpPr>
              <a:spLocks noChangeArrowheads="1"/>
            </p:cNvSpPr>
            <p:nvPr/>
          </p:nvSpPr>
          <p:spPr bwMode="auto">
            <a:xfrm>
              <a:off x="422" y="1184"/>
              <a:ext cx="864" cy="6"/>
            </a:xfrm>
            <a:prstGeom prst="rect">
              <a:avLst/>
            </a:prstGeom>
            <a:solidFill>
              <a:srgbClr val="B3C3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35" name="Rectangle 79"/>
            <p:cNvSpPr>
              <a:spLocks noChangeArrowheads="1"/>
            </p:cNvSpPr>
            <p:nvPr/>
          </p:nvSpPr>
          <p:spPr bwMode="auto">
            <a:xfrm>
              <a:off x="422" y="1190"/>
              <a:ext cx="864" cy="6"/>
            </a:xfrm>
            <a:prstGeom prst="rect">
              <a:avLst/>
            </a:prstGeom>
            <a:solidFill>
              <a:srgbClr val="B4C2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36" name="Rectangle 80"/>
            <p:cNvSpPr>
              <a:spLocks noChangeArrowheads="1"/>
            </p:cNvSpPr>
            <p:nvPr/>
          </p:nvSpPr>
          <p:spPr bwMode="auto">
            <a:xfrm>
              <a:off x="422" y="1196"/>
              <a:ext cx="864" cy="6"/>
            </a:xfrm>
            <a:prstGeom prst="rect">
              <a:avLst/>
            </a:prstGeom>
            <a:solidFill>
              <a:srgbClr val="B5C2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37" name="Rectangle 81"/>
            <p:cNvSpPr>
              <a:spLocks noChangeArrowheads="1"/>
            </p:cNvSpPr>
            <p:nvPr/>
          </p:nvSpPr>
          <p:spPr bwMode="auto">
            <a:xfrm>
              <a:off x="422" y="1202"/>
              <a:ext cx="864" cy="6"/>
            </a:xfrm>
            <a:prstGeom prst="rect">
              <a:avLst/>
            </a:prstGeom>
            <a:solidFill>
              <a:srgbClr val="B6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38" name="Rectangle 82"/>
            <p:cNvSpPr>
              <a:spLocks noChangeArrowheads="1"/>
            </p:cNvSpPr>
            <p:nvPr/>
          </p:nvSpPr>
          <p:spPr bwMode="auto">
            <a:xfrm>
              <a:off x="422" y="1208"/>
              <a:ext cx="864" cy="6"/>
            </a:xfrm>
            <a:prstGeom prst="rect">
              <a:avLst/>
            </a:prstGeom>
            <a:solidFill>
              <a:srgbClr val="B8C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39" name="Rectangle 83"/>
            <p:cNvSpPr>
              <a:spLocks noChangeArrowheads="1"/>
            </p:cNvSpPr>
            <p:nvPr/>
          </p:nvSpPr>
          <p:spPr bwMode="auto">
            <a:xfrm>
              <a:off x="422" y="1214"/>
              <a:ext cx="864" cy="6"/>
            </a:xfrm>
            <a:prstGeom prst="rect">
              <a:avLst/>
            </a:prstGeom>
            <a:solidFill>
              <a:srgbClr val="BAC0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40" name="Rectangle 84"/>
            <p:cNvSpPr>
              <a:spLocks noChangeArrowheads="1"/>
            </p:cNvSpPr>
            <p:nvPr/>
          </p:nvSpPr>
          <p:spPr bwMode="auto">
            <a:xfrm>
              <a:off x="422" y="1220"/>
              <a:ext cx="864" cy="6"/>
            </a:xfrm>
            <a:prstGeom prst="rect">
              <a:avLst/>
            </a:prstGeom>
            <a:solidFill>
              <a:srgbClr val="BBC0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41" name="Rectangle 85"/>
            <p:cNvSpPr>
              <a:spLocks noChangeArrowheads="1"/>
            </p:cNvSpPr>
            <p:nvPr/>
          </p:nvSpPr>
          <p:spPr bwMode="auto">
            <a:xfrm>
              <a:off x="422" y="1226"/>
              <a:ext cx="864" cy="6"/>
            </a:xfrm>
            <a:prstGeom prst="rect">
              <a:avLst/>
            </a:prstGeom>
            <a:solidFill>
              <a:srgbClr val="BCC0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42" name="Rectangle 86"/>
            <p:cNvSpPr>
              <a:spLocks noChangeArrowheads="1"/>
            </p:cNvSpPr>
            <p:nvPr/>
          </p:nvSpPr>
          <p:spPr bwMode="auto">
            <a:xfrm>
              <a:off x="422" y="1232"/>
              <a:ext cx="864" cy="6"/>
            </a:xfrm>
            <a:prstGeom prst="rect">
              <a:avLst/>
            </a:prstGeom>
            <a:solidFill>
              <a:srgbClr val="BEB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43" name="Rectangle 87"/>
            <p:cNvSpPr>
              <a:spLocks noChangeArrowheads="1"/>
            </p:cNvSpPr>
            <p:nvPr/>
          </p:nvSpPr>
          <p:spPr bwMode="auto">
            <a:xfrm>
              <a:off x="422" y="1238"/>
              <a:ext cx="864" cy="6"/>
            </a:xfrm>
            <a:prstGeom prst="rect">
              <a:avLst/>
            </a:prstGeom>
            <a:solidFill>
              <a:srgbClr val="C0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44" name="Rectangle 88"/>
            <p:cNvSpPr>
              <a:spLocks noChangeArrowheads="1"/>
            </p:cNvSpPr>
            <p:nvPr/>
          </p:nvSpPr>
          <p:spPr bwMode="auto">
            <a:xfrm>
              <a:off x="422" y="1244"/>
              <a:ext cx="864" cy="6"/>
            </a:xfrm>
            <a:prstGeom prst="rect">
              <a:avLst/>
            </a:prstGeom>
            <a:solidFill>
              <a:srgbClr val="C1BD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45" name="Rectangle 89"/>
            <p:cNvSpPr>
              <a:spLocks noChangeArrowheads="1"/>
            </p:cNvSpPr>
            <p:nvPr/>
          </p:nvSpPr>
          <p:spPr bwMode="auto">
            <a:xfrm>
              <a:off x="422" y="1250"/>
              <a:ext cx="864" cy="6"/>
            </a:xfrm>
            <a:prstGeom prst="rect">
              <a:avLst/>
            </a:prstGeom>
            <a:solidFill>
              <a:srgbClr val="C2BD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46" name="Rectangle 90"/>
            <p:cNvSpPr>
              <a:spLocks noChangeArrowheads="1"/>
            </p:cNvSpPr>
            <p:nvPr/>
          </p:nvSpPr>
          <p:spPr bwMode="auto">
            <a:xfrm>
              <a:off x="422" y="1256"/>
              <a:ext cx="864" cy="6"/>
            </a:xfrm>
            <a:prstGeom prst="rect">
              <a:avLst/>
            </a:prstGeom>
            <a:solidFill>
              <a:srgbClr val="C4BC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47" name="Rectangle 91"/>
            <p:cNvSpPr>
              <a:spLocks noChangeArrowheads="1"/>
            </p:cNvSpPr>
            <p:nvPr/>
          </p:nvSpPr>
          <p:spPr bwMode="auto">
            <a:xfrm>
              <a:off x="422" y="1262"/>
              <a:ext cx="864" cy="6"/>
            </a:xfrm>
            <a:prstGeom prst="rect">
              <a:avLst/>
            </a:prstGeom>
            <a:solidFill>
              <a:srgbClr val="C5B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48" name="Rectangle 92"/>
            <p:cNvSpPr>
              <a:spLocks noChangeArrowheads="1"/>
            </p:cNvSpPr>
            <p:nvPr/>
          </p:nvSpPr>
          <p:spPr bwMode="auto">
            <a:xfrm>
              <a:off x="422" y="1268"/>
              <a:ext cx="864" cy="6"/>
            </a:xfrm>
            <a:prstGeom prst="rect">
              <a:avLst/>
            </a:prstGeom>
            <a:solidFill>
              <a:srgbClr val="C7BB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49" name="Rectangle 93"/>
            <p:cNvSpPr>
              <a:spLocks noChangeArrowheads="1"/>
            </p:cNvSpPr>
            <p:nvPr/>
          </p:nvSpPr>
          <p:spPr bwMode="auto">
            <a:xfrm>
              <a:off x="422" y="1274"/>
              <a:ext cx="864" cy="6"/>
            </a:xfrm>
            <a:prstGeom prst="rect">
              <a:avLst/>
            </a:prstGeom>
            <a:solidFill>
              <a:srgbClr val="C9B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50" name="Rectangle 94"/>
            <p:cNvSpPr>
              <a:spLocks noChangeArrowheads="1"/>
            </p:cNvSpPr>
            <p:nvPr/>
          </p:nvSpPr>
          <p:spPr bwMode="auto">
            <a:xfrm>
              <a:off x="422" y="1280"/>
              <a:ext cx="864" cy="6"/>
            </a:xfrm>
            <a:prstGeom prst="rect">
              <a:avLst/>
            </a:prstGeom>
            <a:solidFill>
              <a:srgbClr val="CAB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51" name="Rectangle 95"/>
            <p:cNvSpPr>
              <a:spLocks noChangeArrowheads="1"/>
            </p:cNvSpPr>
            <p:nvPr/>
          </p:nvSpPr>
          <p:spPr bwMode="auto">
            <a:xfrm>
              <a:off x="422" y="1286"/>
              <a:ext cx="864" cy="6"/>
            </a:xfrm>
            <a:prstGeom prst="rect">
              <a:avLst/>
            </a:prstGeom>
            <a:solidFill>
              <a:srgbClr val="CCB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52" name="Rectangle 96"/>
            <p:cNvSpPr>
              <a:spLocks noChangeArrowheads="1"/>
            </p:cNvSpPr>
            <p:nvPr/>
          </p:nvSpPr>
          <p:spPr bwMode="auto">
            <a:xfrm>
              <a:off x="422" y="1292"/>
              <a:ext cx="864" cy="6"/>
            </a:xfrm>
            <a:prstGeom prst="rect">
              <a:avLst/>
            </a:prstGeom>
            <a:solidFill>
              <a:srgbClr val="CDB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53" name="Rectangle 97"/>
            <p:cNvSpPr>
              <a:spLocks noChangeArrowheads="1"/>
            </p:cNvSpPr>
            <p:nvPr/>
          </p:nvSpPr>
          <p:spPr bwMode="auto">
            <a:xfrm>
              <a:off x="422" y="1298"/>
              <a:ext cx="864" cy="6"/>
            </a:xfrm>
            <a:prstGeom prst="rect">
              <a:avLst/>
            </a:prstGeom>
            <a:solidFill>
              <a:srgbClr val="CFB7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54" name="Rectangle 98"/>
            <p:cNvSpPr>
              <a:spLocks noChangeArrowheads="1"/>
            </p:cNvSpPr>
            <p:nvPr/>
          </p:nvSpPr>
          <p:spPr bwMode="auto">
            <a:xfrm>
              <a:off x="422" y="1304"/>
              <a:ext cx="864" cy="6"/>
            </a:xfrm>
            <a:prstGeom prst="rect">
              <a:avLst/>
            </a:prstGeom>
            <a:solidFill>
              <a:srgbClr val="D0B6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55" name="Rectangle 99"/>
            <p:cNvSpPr>
              <a:spLocks noChangeArrowheads="1"/>
            </p:cNvSpPr>
            <p:nvPr/>
          </p:nvSpPr>
          <p:spPr bwMode="auto">
            <a:xfrm>
              <a:off x="422" y="1310"/>
              <a:ext cx="864" cy="6"/>
            </a:xfrm>
            <a:prstGeom prst="rect">
              <a:avLst/>
            </a:prstGeom>
            <a:solidFill>
              <a:srgbClr val="D2B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56" name="Rectangle 100"/>
            <p:cNvSpPr>
              <a:spLocks noChangeArrowheads="1"/>
            </p:cNvSpPr>
            <p:nvPr/>
          </p:nvSpPr>
          <p:spPr bwMode="auto">
            <a:xfrm>
              <a:off x="422" y="1316"/>
              <a:ext cx="864" cy="6"/>
            </a:xfrm>
            <a:prstGeom prst="rect">
              <a:avLst/>
            </a:prstGeom>
            <a:solidFill>
              <a:srgbClr val="D4B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57" name="Rectangle 101"/>
            <p:cNvSpPr>
              <a:spLocks noChangeArrowheads="1"/>
            </p:cNvSpPr>
            <p:nvPr/>
          </p:nvSpPr>
          <p:spPr bwMode="auto">
            <a:xfrm>
              <a:off x="422" y="1322"/>
              <a:ext cx="864" cy="6"/>
            </a:xfrm>
            <a:prstGeom prst="rect">
              <a:avLst/>
            </a:prstGeom>
            <a:solidFill>
              <a:srgbClr val="D5B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58" name="Rectangle 102"/>
            <p:cNvSpPr>
              <a:spLocks noChangeArrowheads="1"/>
            </p:cNvSpPr>
            <p:nvPr/>
          </p:nvSpPr>
          <p:spPr bwMode="auto">
            <a:xfrm>
              <a:off x="422" y="1328"/>
              <a:ext cx="864" cy="6"/>
            </a:xfrm>
            <a:prstGeom prst="rect">
              <a:avLst/>
            </a:prstGeom>
            <a:solidFill>
              <a:srgbClr val="D7B3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59" name="Rectangle 103"/>
            <p:cNvSpPr>
              <a:spLocks noChangeArrowheads="1"/>
            </p:cNvSpPr>
            <p:nvPr/>
          </p:nvSpPr>
          <p:spPr bwMode="auto">
            <a:xfrm>
              <a:off x="422" y="1334"/>
              <a:ext cx="864" cy="6"/>
            </a:xfrm>
            <a:prstGeom prst="rect">
              <a:avLst/>
            </a:prstGeom>
            <a:solidFill>
              <a:srgbClr val="D8B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60" name="Rectangle 104"/>
            <p:cNvSpPr>
              <a:spLocks noChangeArrowheads="1"/>
            </p:cNvSpPr>
            <p:nvPr/>
          </p:nvSpPr>
          <p:spPr bwMode="auto">
            <a:xfrm>
              <a:off x="422" y="1340"/>
              <a:ext cx="864" cy="6"/>
            </a:xfrm>
            <a:prstGeom prst="rect">
              <a:avLst/>
            </a:prstGeom>
            <a:solidFill>
              <a:srgbClr val="DAB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61" name="Rectangle 105"/>
            <p:cNvSpPr>
              <a:spLocks noChangeArrowheads="1"/>
            </p:cNvSpPr>
            <p:nvPr/>
          </p:nvSpPr>
          <p:spPr bwMode="auto">
            <a:xfrm>
              <a:off x="422" y="1346"/>
              <a:ext cx="864" cy="6"/>
            </a:xfrm>
            <a:prstGeom prst="rect">
              <a:avLst/>
            </a:prstGeom>
            <a:solidFill>
              <a:srgbClr val="DBB1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62" name="Rectangle 106"/>
            <p:cNvSpPr>
              <a:spLocks noChangeArrowheads="1"/>
            </p:cNvSpPr>
            <p:nvPr/>
          </p:nvSpPr>
          <p:spPr bwMode="auto">
            <a:xfrm>
              <a:off x="422" y="1352"/>
              <a:ext cx="864" cy="6"/>
            </a:xfrm>
            <a:prstGeom prst="rect">
              <a:avLst/>
            </a:prstGeom>
            <a:solidFill>
              <a:srgbClr val="DCB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63" name="Rectangle 107"/>
            <p:cNvSpPr>
              <a:spLocks noChangeArrowheads="1"/>
            </p:cNvSpPr>
            <p:nvPr/>
          </p:nvSpPr>
          <p:spPr bwMode="auto">
            <a:xfrm>
              <a:off x="422" y="1358"/>
              <a:ext cx="864" cy="6"/>
            </a:xfrm>
            <a:prstGeom prst="rect">
              <a:avLst/>
            </a:prstGeom>
            <a:solidFill>
              <a:srgbClr val="DDA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64" name="Rectangle 108"/>
            <p:cNvSpPr>
              <a:spLocks noChangeArrowheads="1"/>
            </p:cNvSpPr>
            <p:nvPr/>
          </p:nvSpPr>
          <p:spPr bwMode="auto">
            <a:xfrm>
              <a:off x="422" y="1364"/>
              <a:ext cx="864" cy="6"/>
            </a:xfrm>
            <a:prstGeom prst="rect">
              <a:avLst/>
            </a:prstGeom>
            <a:solidFill>
              <a:srgbClr val="DFA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65" name="Rectangle 109"/>
            <p:cNvSpPr>
              <a:spLocks noChangeArrowheads="1"/>
            </p:cNvSpPr>
            <p:nvPr/>
          </p:nvSpPr>
          <p:spPr bwMode="auto">
            <a:xfrm>
              <a:off x="422" y="1370"/>
              <a:ext cx="864" cy="6"/>
            </a:xfrm>
            <a:prstGeom prst="rect">
              <a:avLst/>
            </a:prstGeom>
            <a:solidFill>
              <a:srgbClr val="E1AE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66" name="Rectangle 110"/>
            <p:cNvSpPr>
              <a:spLocks noChangeArrowheads="1"/>
            </p:cNvSpPr>
            <p:nvPr/>
          </p:nvSpPr>
          <p:spPr bwMode="auto">
            <a:xfrm>
              <a:off x="422" y="1376"/>
              <a:ext cx="864" cy="6"/>
            </a:xfrm>
            <a:prstGeom prst="rect">
              <a:avLst/>
            </a:prstGeom>
            <a:solidFill>
              <a:srgbClr val="E2AD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67" name="Rectangle 111"/>
            <p:cNvSpPr>
              <a:spLocks noChangeArrowheads="1"/>
            </p:cNvSpPr>
            <p:nvPr/>
          </p:nvSpPr>
          <p:spPr bwMode="auto">
            <a:xfrm>
              <a:off x="422" y="1382"/>
              <a:ext cx="864" cy="6"/>
            </a:xfrm>
            <a:prstGeom prst="rect">
              <a:avLst/>
            </a:prstGeom>
            <a:solidFill>
              <a:srgbClr val="E3AC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68" name="Rectangle 112"/>
            <p:cNvSpPr>
              <a:spLocks noChangeArrowheads="1"/>
            </p:cNvSpPr>
            <p:nvPr/>
          </p:nvSpPr>
          <p:spPr bwMode="auto">
            <a:xfrm>
              <a:off x="422" y="1388"/>
              <a:ext cx="864" cy="6"/>
            </a:xfrm>
            <a:prstGeom prst="rect">
              <a:avLst/>
            </a:prstGeom>
            <a:solidFill>
              <a:srgbClr val="E4A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69" name="Rectangle 113"/>
            <p:cNvSpPr>
              <a:spLocks noChangeArrowheads="1"/>
            </p:cNvSpPr>
            <p:nvPr/>
          </p:nvSpPr>
          <p:spPr bwMode="auto">
            <a:xfrm>
              <a:off x="422" y="1394"/>
              <a:ext cx="864" cy="6"/>
            </a:xfrm>
            <a:prstGeom prst="rect">
              <a:avLst/>
            </a:prstGeom>
            <a:solidFill>
              <a:srgbClr val="E5A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70" name="Rectangle 114"/>
            <p:cNvSpPr>
              <a:spLocks noChangeArrowheads="1"/>
            </p:cNvSpPr>
            <p:nvPr/>
          </p:nvSpPr>
          <p:spPr bwMode="auto">
            <a:xfrm>
              <a:off x="422" y="1400"/>
              <a:ext cx="864" cy="6"/>
            </a:xfrm>
            <a:prstGeom prst="rect">
              <a:avLst/>
            </a:prstGeom>
            <a:solidFill>
              <a:srgbClr val="E7A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71" name="Rectangle 115"/>
            <p:cNvSpPr>
              <a:spLocks noChangeArrowheads="1"/>
            </p:cNvSpPr>
            <p:nvPr/>
          </p:nvSpPr>
          <p:spPr bwMode="auto">
            <a:xfrm>
              <a:off x="422" y="1406"/>
              <a:ext cx="864" cy="6"/>
            </a:xfrm>
            <a:prstGeom prst="rect">
              <a:avLst/>
            </a:prstGeom>
            <a:solidFill>
              <a:srgbClr val="E8A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72" name="Rectangle 116"/>
            <p:cNvSpPr>
              <a:spLocks noChangeArrowheads="1"/>
            </p:cNvSpPr>
            <p:nvPr/>
          </p:nvSpPr>
          <p:spPr bwMode="auto">
            <a:xfrm>
              <a:off x="422" y="1412"/>
              <a:ext cx="864" cy="6"/>
            </a:xfrm>
            <a:prstGeom prst="rect">
              <a:avLst/>
            </a:prstGeom>
            <a:solidFill>
              <a:srgbClr val="E9A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73" name="Rectangle 117"/>
            <p:cNvSpPr>
              <a:spLocks noChangeArrowheads="1"/>
            </p:cNvSpPr>
            <p:nvPr/>
          </p:nvSpPr>
          <p:spPr bwMode="auto">
            <a:xfrm>
              <a:off x="422" y="1418"/>
              <a:ext cx="864" cy="6"/>
            </a:xfrm>
            <a:prstGeom prst="rect">
              <a:avLst/>
            </a:prstGeom>
            <a:solidFill>
              <a:srgbClr val="EAA8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74" name="Rectangle 118"/>
            <p:cNvSpPr>
              <a:spLocks noChangeArrowheads="1"/>
            </p:cNvSpPr>
            <p:nvPr/>
          </p:nvSpPr>
          <p:spPr bwMode="auto">
            <a:xfrm>
              <a:off x="422" y="1424"/>
              <a:ext cx="864" cy="6"/>
            </a:xfrm>
            <a:prstGeom prst="rect">
              <a:avLst/>
            </a:prstGeom>
            <a:solidFill>
              <a:srgbClr val="EBA7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75" name="Rectangle 119"/>
            <p:cNvSpPr>
              <a:spLocks noChangeArrowheads="1"/>
            </p:cNvSpPr>
            <p:nvPr/>
          </p:nvSpPr>
          <p:spPr bwMode="auto">
            <a:xfrm>
              <a:off x="422" y="1430"/>
              <a:ext cx="864" cy="6"/>
            </a:xfrm>
            <a:prstGeom prst="rect">
              <a:avLst/>
            </a:prstGeom>
            <a:solidFill>
              <a:srgbClr val="EDA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76" name="Rectangle 120"/>
            <p:cNvSpPr>
              <a:spLocks noChangeArrowheads="1"/>
            </p:cNvSpPr>
            <p:nvPr/>
          </p:nvSpPr>
          <p:spPr bwMode="auto">
            <a:xfrm>
              <a:off x="422" y="1436"/>
              <a:ext cx="864" cy="12"/>
            </a:xfrm>
            <a:prstGeom prst="rect">
              <a:avLst/>
            </a:prstGeom>
            <a:solidFill>
              <a:srgbClr val="EEA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77" name="Rectangle 121"/>
            <p:cNvSpPr>
              <a:spLocks noChangeArrowheads="1"/>
            </p:cNvSpPr>
            <p:nvPr/>
          </p:nvSpPr>
          <p:spPr bwMode="auto">
            <a:xfrm>
              <a:off x="422" y="1448"/>
              <a:ext cx="864" cy="6"/>
            </a:xfrm>
            <a:prstGeom prst="rect">
              <a:avLst/>
            </a:prstGeom>
            <a:solidFill>
              <a:srgbClr val="EFA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78" name="Rectangle 122"/>
            <p:cNvSpPr>
              <a:spLocks noChangeArrowheads="1"/>
            </p:cNvSpPr>
            <p:nvPr/>
          </p:nvSpPr>
          <p:spPr bwMode="auto">
            <a:xfrm>
              <a:off x="422" y="1454"/>
              <a:ext cx="864" cy="6"/>
            </a:xfrm>
            <a:prstGeom prst="rect">
              <a:avLst/>
            </a:prstGeom>
            <a:solidFill>
              <a:srgbClr val="F0A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79" name="Rectangle 123"/>
            <p:cNvSpPr>
              <a:spLocks noChangeArrowheads="1"/>
            </p:cNvSpPr>
            <p:nvPr/>
          </p:nvSpPr>
          <p:spPr bwMode="auto">
            <a:xfrm>
              <a:off x="422" y="1460"/>
              <a:ext cx="864" cy="6"/>
            </a:xfrm>
            <a:prstGeom prst="rect">
              <a:avLst/>
            </a:prstGeom>
            <a:solidFill>
              <a:srgbClr val="F1A3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80" name="Rectangle 124"/>
            <p:cNvSpPr>
              <a:spLocks noChangeArrowheads="1"/>
            </p:cNvSpPr>
            <p:nvPr/>
          </p:nvSpPr>
          <p:spPr bwMode="auto">
            <a:xfrm>
              <a:off x="422" y="1466"/>
              <a:ext cx="864" cy="6"/>
            </a:xfrm>
            <a:prstGeom prst="rect">
              <a:avLst/>
            </a:prstGeom>
            <a:solidFill>
              <a:srgbClr val="F2A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81" name="Rectangle 125"/>
            <p:cNvSpPr>
              <a:spLocks noChangeArrowheads="1"/>
            </p:cNvSpPr>
            <p:nvPr/>
          </p:nvSpPr>
          <p:spPr bwMode="auto">
            <a:xfrm>
              <a:off x="422" y="1472"/>
              <a:ext cx="864" cy="6"/>
            </a:xfrm>
            <a:prstGeom prst="rect">
              <a:avLst/>
            </a:prstGeom>
            <a:solidFill>
              <a:srgbClr val="F3A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82" name="Rectangle 126"/>
            <p:cNvSpPr>
              <a:spLocks noChangeArrowheads="1"/>
            </p:cNvSpPr>
            <p:nvPr/>
          </p:nvSpPr>
          <p:spPr bwMode="auto">
            <a:xfrm>
              <a:off x="422" y="1478"/>
              <a:ext cx="864" cy="6"/>
            </a:xfrm>
            <a:prstGeom prst="rect">
              <a:avLst/>
            </a:prstGeom>
            <a:solidFill>
              <a:srgbClr val="F4A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83" name="Rectangle 127"/>
            <p:cNvSpPr>
              <a:spLocks noChangeArrowheads="1"/>
            </p:cNvSpPr>
            <p:nvPr/>
          </p:nvSpPr>
          <p:spPr bwMode="auto">
            <a:xfrm>
              <a:off x="422" y="1484"/>
              <a:ext cx="864" cy="12"/>
            </a:xfrm>
            <a:prstGeom prst="rect">
              <a:avLst/>
            </a:prstGeom>
            <a:solidFill>
              <a:srgbClr val="F5A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84" name="Rectangle 128"/>
            <p:cNvSpPr>
              <a:spLocks noChangeArrowheads="1"/>
            </p:cNvSpPr>
            <p:nvPr/>
          </p:nvSpPr>
          <p:spPr bwMode="auto">
            <a:xfrm>
              <a:off x="422" y="1496"/>
              <a:ext cx="864" cy="12"/>
            </a:xfrm>
            <a:prstGeom prst="rect">
              <a:avLst/>
            </a:prstGeom>
            <a:solidFill>
              <a:srgbClr val="F6A0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85" name="Rectangle 129"/>
            <p:cNvSpPr>
              <a:spLocks noChangeArrowheads="1"/>
            </p:cNvSpPr>
            <p:nvPr/>
          </p:nvSpPr>
          <p:spPr bwMode="auto">
            <a:xfrm>
              <a:off x="422" y="1508"/>
              <a:ext cx="864" cy="6"/>
            </a:xfrm>
            <a:prstGeom prst="rect">
              <a:avLst/>
            </a:prstGeom>
            <a:solidFill>
              <a:srgbClr val="F79F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86" name="Rectangle 130"/>
            <p:cNvSpPr>
              <a:spLocks noChangeArrowheads="1"/>
            </p:cNvSpPr>
            <p:nvPr/>
          </p:nvSpPr>
          <p:spPr bwMode="auto">
            <a:xfrm>
              <a:off x="422" y="1514"/>
              <a:ext cx="864" cy="12"/>
            </a:xfrm>
            <a:prstGeom prst="rect">
              <a:avLst/>
            </a:prstGeom>
            <a:solidFill>
              <a:srgbClr val="F89E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87" name="Rectangle 131"/>
            <p:cNvSpPr>
              <a:spLocks noChangeArrowheads="1"/>
            </p:cNvSpPr>
            <p:nvPr/>
          </p:nvSpPr>
          <p:spPr bwMode="auto">
            <a:xfrm>
              <a:off x="422" y="1526"/>
              <a:ext cx="864" cy="12"/>
            </a:xfrm>
            <a:prstGeom prst="rect">
              <a:avLst/>
            </a:prstGeom>
            <a:solidFill>
              <a:srgbClr val="F99E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88" name="Rectangle 132"/>
            <p:cNvSpPr>
              <a:spLocks noChangeArrowheads="1"/>
            </p:cNvSpPr>
            <p:nvPr/>
          </p:nvSpPr>
          <p:spPr bwMode="auto">
            <a:xfrm>
              <a:off x="422" y="1538"/>
              <a:ext cx="864" cy="6"/>
            </a:xfrm>
            <a:prstGeom prst="rect">
              <a:avLst/>
            </a:prstGeom>
            <a:solidFill>
              <a:srgbClr val="FA9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89" name="Rectangle 133"/>
            <p:cNvSpPr>
              <a:spLocks noChangeArrowheads="1"/>
            </p:cNvSpPr>
            <p:nvPr/>
          </p:nvSpPr>
          <p:spPr bwMode="auto">
            <a:xfrm>
              <a:off x="422" y="1544"/>
              <a:ext cx="864" cy="24"/>
            </a:xfrm>
            <a:prstGeom prst="rect">
              <a:avLst/>
            </a:prstGeom>
            <a:solidFill>
              <a:srgbClr val="FB9C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90" name="Rectangle 134"/>
            <p:cNvSpPr>
              <a:spLocks noChangeArrowheads="1"/>
            </p:cNvSpPr>
            <p:nvPr/>
          </p:nvSpPr>
          <p:spPr bwMode="auto">
            <a:xfrm>
              <a:off x="422" y="1568"/>
              <a:ext cx="864" cy="12"/>
            </a:xfrm>
            <a:prstGeom prst="rect">
              <a:avLst/>
            </a:prstGeom>
            <a:solidFill>
              <a:srgbClr val="FC9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91" name="Rectangle 135"/>
            <p:cNvSpPr>
              <a:spLocks noChangeArrowheads="1"/>
            </p:cNvSpPr>
            <p:nvPr/>
          </p:nvSpPr>
          <p:spPr bwMode="auto">
            <a:xfrm>
              <a:off x="422" y="1580"/>
              <a:ext cx="864" cy="6"/>
            </a:xfrm>
            <a:prstGeom prst="rect">
              <a:avLst/>
            </a:prstGeom>
            <a:solidFill>
              <a:srgbClr val="FD9B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92" name="Rectangle 136"/>
            <p:cNvSpPr>
              <a:spLocks noChangeArrowheads="1"/>
            </p:cNvSpPr>
            <p:nvPr/>
          </p:nvSpPr>
          <p:spPr bwMode="auto">
            <a:xfrm>
              <a:off x="422" y="1586"/>
              <a:ext cx="864" cy="12"/>
            </a:xfrm>
            <a:prstGeom prst="rect">
              <a:avLst/>
            </a:prstGeom>
            <a:solidFill>
              <a:srgbClr val="FD9B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93" name="Rectangle 137"/>
            <p:cNvSpPr>
              <a:spLocks noChangeArrowheads="1"/>
            </p:cNvSpPr>
            <p:nvPr/>
          </p:nvSpPr>
          <p:spPr bwMode="auto">
            <a:xfrm>
              <a:off x="422" y="1598"/>
              <a:ext cx="864" cy="18"/>
            </a:xfrm>
            <a:prstGeom prst="rect">
              <a:avLst/>
            </a:prstGeom>
            <a:solidFill>
              <a:srgbClr val="FE9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94" name="Rectangle 138"/>
            <p:cNvSpPr>
              <a:spLocks noChangeArrowheads="1"/>
            </p:cNvSpPr>
            <p:nvPr/>
          </p:nvSpPr>
          <p:spPr bwMode="auto">
            <a:xfrm>
              <a:off x="422" y="1616"/>
              <a:ext cx="864" cy="12"/>
            </a:xfrm>
            <a:prstGeom prst="rect">
              <a:avLst/>
            </a:prstGeom>
            <a:solidFill>
              <a:srgbClr val="FE9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95" name="Rectangle 139"/>
            <p:cNvSpPr>
              <a:spLocks noChangeArrowheads="1"/>
            </p:cNvSpPr>
            <p:nvPr/>
          </p:nvSpPr>
          <p:spPr bwMode="auto">
            <a:xfrm>
              <a:off x="422" y="1628"/>
              <a:ext cx="864" cy="12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96" name="Rectangle 140"/>
            <p:cNvSpPr>
              <a:spLocks noChangeArrowheads="1"/>
            </p:cNvSpPr>
            <p:nvPr/>
          </p:nvSpPr>
          <p:spPr bwMode="auto">
            <a:xfrm>
              <a:off x="425" y="995"/>
              <a:ext cx="864" cy="648"/>
            </a:xfrm>
            <a:prstGeom prst="rect">
              <a:avLst/>
            </a:prstGeom>
            <a:noFill/>
            <a:ln w="25400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100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/>
        </p:nvSpPr>
        <p:spPr bwMode="auto">
          <a:xfrm>
            <a:off x="4164249" y="1596179"/>
            <a:ext cx="645271" cy="20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1pPr>
            <a:lvl2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2pPr>
            <a:lvl3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3pPr>
            <a:lvl4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4pPr>
            <a:lvl5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9pPr>
          </a:lstStyle>
          <a:p>
            <a:r>
              <a:rPr lang="ja-JP" altLang="ja-JP" sz="12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N-EMS</a:t>
            </a:r>
            <a:endParaRPr lang="ja-JP" altLang="ja-JP" sz="1800" dirty="0" smtClean="0">
              <a:solidFill>
                <a:srgbClr val="000000"/>
              </a:solidFill>
            </a:endParaRPr>
          </a:p>
        </p:txBody>
      </p:sp>
      <p:grpSp>
        <p:nvGrpSpPr>
          <p:cNvPr id="67" name="Group 155"/>
          <p:cNvGrpSpPr>
            <a:grpSpLocks/>
          </p:cNvGrpSpPr>
          <p:nvPr/>
        </p:nvGrpSpPr>
        <p:grpSpPr bwMode="auto">
          <a:xfrm>
            <a:off x="3624668" y="1846500"/>
            <a:ext cx="1602052" cy="600770"/>
            <a:chOff x="2057" y="995"/>
            <a:chExt cx="864" cy="324"/>
          </a:xfrm>
        </p:grpSpPr>
        <p:sp>
          <p:nvSpPr>
            <p:cNvPr id="109" name="Rectangle 153"/>
            <p:cNvSpPr>
              <a:spLocks noChangeArrowheads="1"/>
            </p:cNvSpPr>
            <p:nvPr/>
          </p:nvSpPr>
          <p:spPr bwMode="auto">
            <a:xfrm>
              <a:off x="2057" y="995"/>
              <a:ext cx="864" cy="3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10" name="Rectangle 154"/>
            <p:cNvSpPr>
              <a:spLocks noChangeArrowheads="1"/>
            </p:cNvSpPr>
            <p:nvPr/>
          </p:nvSpPr>
          <p:spPr bwMode="auto">
            <a:xfrm>
              <a:off x="2057" y="995"/>
              <a:ext cx="864" cy="324"/>
            </a:xfrm>
            <a:prstGeom prst="rect">
              <a:avLst/>
            </a:prstGeom>
            <a:noFill/>
            <a:ln w="25400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</p:grpSp>
      <p:sp>
        <p:nvSpPr>
          <p:cNvPr id="68" name="Rectangle 156"/>
          <p:cNvSpPr>
            <a:spLocks noChangeArrowheads="1"/>
          </p:cNvSpPr>
          <p:nvPr/>
        </p:nvSpPr>
        <p:spPr bwMode="auto">
          <a:xfrm>
            <a:off x="4275502" y="2074570"/>
            <a:ext cx="422764" cy="20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1pPr>
            <a:lvl2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2pPr>
            <a:lvl3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3pPr>
            <a:lvl4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4pPr>
            <a:lvl5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9pPr>
          </a:lstStyle>
          <a:p>
            <a:r>
              <a:rPr lang="ja-JP" altLang="ja-JP" sz="11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ASW</a:t>
            </a:r>
            <a:endParaRPr lang="ja-JP" altLang="ja-JP" sz="1800" dirty="0" smtClean="0">
              <a:solidFill>
                <a:srgbClr val="000000"/>
              </a:solidFill>
            </a:endParaRPr>
          </a:p>
        </p:txBody>
      </p:sp>
      <p:grpSp>
        <p:nvGrpSpPr>
          <p:cNvPr id="83" name="Group 173"/>
          <p:cNvGrpSpPr>
            <a:grpSpLocks/>
          </p:cNvGrpSpPr>
          <p:nvPr/>
        </p:nvGrpSpPr>
        <p:grpSpPr bwMode="auto">
          <a:xfrm>
            <a:off x="3624668" y="2447269"/>
            <a:ext cx="1602052" cy="600770"/>
            <a:chOff x="2057" y="1319"/>
            <a:chExt cx="864" cy="324"/>
          </a:xfrm>
        </p:grpSpPr>
        <p:sp>
          <p:nvSpPr>
            <p:cNvPr id="107" name="Rectangle 171"/>
            <p:cNvSpPr>
              <a:spLocks noChangeArrowheads="1"/>
            </p:cNvSpPr>
            <p:nvPr/>
          </p:nvSpPr>
          <p:spPr bwMode="auto">
            <a:xfrm>
              <a:off x="2057" y="1319"/>
              <a:ext cx="864" cy="324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08" name="Rectangle 172"/>
            <p:cNvSpPr>
              <a:spLocks noChangeArrowheads="1"/>
            </p:cNvSpPr>
            <p:nvPr/>
          </p:nvSpPr>
          <p:spPr bwMode="auto">
            <a:xfrm>
              <a:off x="2057" y="1319"/>
              <a:ext cx="864" cy="324"/>
            </a:xfrm>
            <a:prstGeom prst="rect">
              <a:avLst/>
            </a:prstGeom>
            <a:noFill/>
            <a:ln w="25400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</p:grpSp>
      <p:sp>
        <p:nvSpPr>
          <p:cNvPr id="84" name="Rectangle 174"/>
          <p:cNvSpPr>
            <a:spLocks noChangeArrowheads="1"/>
          </p:cNvSpPr>
          <p:nvPr/>
        </p:nvSpPr>
        <p:spPr bwMode="auto">
          <a:xfrm>
            <a:off x="4275502" y="2675339"/>
            <a:ext cx="433889" cy="20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1pPr>
            <a:lvl2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2pPr>
            <a:lvl3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3pPr>
            <a:lvl4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4pPr>
            <a:lvl5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9pPr>
          </a:lstStyle>
          <a:p>
            <a:r>
              <a:rPr lang="ja-JP" altLang="ja-JP" sz="11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BSW</a:t>
            </a:r>
            <a:endParaRPr lang="ja-JP" altLang="ja-JP" sz="1800" dirty="0" smtClean="0">
              <a:solidFill>
                <a:srgbClr val="000000"/>
              </a:solidFill>
            </a:endParaRPr>
          </a:p>
        </p:txBody>
      </p:sp>
      <p:sp>
        <p:nvSpPr>
          <p:cNvPr id="85" name="Freeform 175"/>
          <p:cNvSpPr>
            <a:spLocks noEditPoints="1"/>
          </p:cNvSpPr>
          <p:nvPr/>
        </p:nvSpPr>
        <p:spPr bwMode="auto">
          <a:xfrm>
            <a:off x="773436" y="1985567"/>
            <a:ext cx="422764" cy="967907"/>
          </a:xfrm>
          <a:custGeom>
            <a:avLst/>
            <a:gdLst>
              <a:gd name="T0" fmla="*/ 515 w 608"/>
              <a:gd name="T1" fmla="*/ 0 h 1392"/>
              <a:gd name="T2" fmla="*/ 347 w 608"/>
              <a:gd name="T3" fmla="*/ 8 h 1392"/>
              <a:gd name="T4" fmla="*/ 291 w 608"/>
              <a:gd name="T5" fmla="*/ 16 h 1392"/>
              <a:gd name="T6" fmla="*/ 299 w 608"/>
              <a:gd name="T7" fmla="*/ 8 h 1392"/>
              <a:gd name="T8" fmla="*/ 131 w 608"/>
              <a:gd name="T9" fmla="*/ 0 h 1392"/>
              <a:gd name="T10" fmla="*/ 53 w 608"/>
              <a:gd name="T11" fmla="*/ 22 h 1392"/>
              <a:gd name="T12" fmla="*/ 22 w 608"/>
              <a:gd name="T13" fmla="*/ 40 h 1392"/>
              <a:gd name="T14" fmla="*/ 50 w 608"/>
              <a:gd name="T15" fmla="*/ 7 h 1392"/>
              <a:gd name="T16" fmla="*/ 16 w 608"/>
              <a:gd name="T17" fmla="*/ 141 h 1392"/>
              <a:gd name="T18" fmla="*/ 16 w 608"/>
              <a:gd name="T19" fmla="*/ 93 h 1392"/>
              <a:gd name="T20" fmla="*/ 0 w 608"/>
              <a:gd name="T21" fmla="*/ 205 h 1392"/>
              <a:gd name="T22" fmla="*/ 8 w 608"/>
              <a:gd name="T23" fmla="*/ 373 h 1392"/>
              <a:gd name="T24" fmla="*/ 16 w 608"/>
              <a:gd name="T25" fmla="*/ 429 h 1392"/>
              <a:gd name="T26" fmla="*/ 8 w 608"/>
              <a:gd name="T27" fmla="*/ 421 h 1392"/>
              <a:gd name="T28" fmla="*/ 0 w 608"/>
              <a:gd name="T29" fmla="*/ 589 h 1392"/>
              <a:gd name="T30" fmla="*/ 16 w 608"/>
              <a:gd name="T31" fmla="*/ 701 h 1392"/>
              <a:gd name="T32" fmla="*/ 16 w 608"/>
              <a:gd name="T33" fmla="*/ 653 h 1392"/>
              <a:gd name="T34" fmla="*/ 0 w 608"/>
              <a:gd name="T35" fmla="*/ 765 h 1392"/>
              <a:gd name="T36" fmla="*/ 8 w 608"/>
              <a:gd name="T37" fmla="*/ 933 h 1392"/>
              <a:gd name="T38" fmla="*/ 16 w 608"/>
              <a:gd name="T39" fmla="*/ 989 h 1392"/>
              <a:gd name="T40" fmla="*/ 8 w 608"/>
              <a:gd name="T41" fmla="*/ 981 h 1392"/>
              <a:gd name="T42" fmla="*/ 0 w 608"/>
              <a:gd name="T43" fmla="*/ 1149 h 1392"/>
              <a:gd name="T44" fmla="*/ 16 w 608"/>
              <a:gd name="T45" fmla="*/ 1261 h 1392"/>
              <a:gd name="T46" fmla="*/ 16 w 608"/>
              <a:gd name="T47" fmla="*/ 1213 h 1392"/>
              <a:gd name="T48" fmla="*/ 34 w 608"/>
              <a:gd name="T49" fmla="*/ 1358 h 1392"/>
              <a:gd name="T50" fmla="*/ 23 w 608"/>
              <a:gd name="T51" fmla="*/ 1369 h 1392"/>
              <a:gd name="T52" fmla="*/ 18 w 608"/>
              <a:gd name="T53" fmla="*/ 1323 h 1392"/>
              <a:gd name="T54" fmla="*/ 92 w 608"/>
              <a:gd name="T55" fmla="*/ 1392 h 1392"/>
              <a:gd name="T56" fmla="*/ 260 w 608"/>
              <a:gd name="T57" fmla="*/ 1384 h 1392"/>
              <a:gd name="T58" fmla="*/ 316 w 608"/>
              <a:gd name="T59" fmla="*/ 1376 h 1392"/>
              <a:gd name="T60" fmla="*/ 308 w 608"/>
              <a:gd name="T61" fmla="*/ 1384 h 1392"/>
              <a:gd name="T62" fmla="*/ 476 w 608"/>
              <a:gd name="T63" fmla="*/ 1392 h 1392"/>
              <a:gd name="T64" fmla="*/ 557 w 608"/>
              <a:gd name="T65" fmla="*/ 1372 h 1392"/>
              <a:gd name="T66" fmla="*/ 586 w 608"/>
              <a:gd name="T67" fmla="*/ 1356 h 1392"/>
              <a:gd name="T68" fmla="*/ 560 w 608"/>
              <a:gd name="T69" fmla="*/ 1387 h 1392"/>
              <a:gd name="T70" fmla="*/ 592 w 608"/>
              <a:gd name="T71" fmla="*/ 1256 h 1392"/>
              <a:gd name="T72" fmla="*/ 592 w 608"/>
              <a:gd name="T73" fmla="*/ 1304 h 1392"/>
              <a:gd name="T74" fmla="*/ 608 w 608"/>
              <a:gd name="T75" fmla="*/ 1192 h 1392"/>
              <a:gd name="T76" fmla="*/ 600 w 608"/>
              <a:gd name="T77" fmla="*/ 1024 h 1392"/>
              <a:gd name="T78" fmla="*/ 592 w 608"/>
              <a:gd name="T79" fmla="*/ 968 h 1392"/>
              <a:gd name="T80" fmla="*/ 600 w 608"/>
              <a:gd name="T81" fmla="*/ 976 h 1392"/>
              <a:gd name="T82" fmla="*/ 608 w 608"/>
              <a:gd name="T83" fmla="*/ 808 h 1392"/>
              <a:gd name="T84" fmla="*/ 592 w 608"/>
              <a:gd name="T85" fmla="*/ 696 h 1392"/>
              <a:gd name="T86" fmla="*/ 592 w 608"/>
              <a:gd name="T87" fmla="*/ 744 h 1392"/>
              <a:gd name="T88" fmla="*/ 608 w 608"/>
              <a:gd name="T89" fmla="*/ 632 h 1392"/>
              <a:gd name="T90" fmla="*/ 600 w 608"/>
              <a:gd name="T91" fmla="*/ 464 h 1392"/>
              <a:gd name="T92" fmla="*/ 592 w 608"/>
              <a:gd name="T93" fmla="*/ 408 h 1392"/>
              <a:gd name="T94" fmla="*/ 600 w 608"/>
              <a:gd name="T95" fmla="*/ 416 h 1392"/>
              <a:gd name="T96" fmla="*/ 608 w 608"/>
              <a:gd name="T97" fmla="*/ 248 h 1392"/>
              <a:gd name="T98" fmla="*/ 592 w 608"/>
              <a:gd name="T99" fmla="*/ 136 h 1392"/>
              <a:gd name="T100" fmla="*/ 592 w 608"/>
              <a:gd name="T101" fmla="*/ 184 h 1392"/>
              <a:gd name="T102" fmla="*/ 576 w 608"/>
              <a:gd name="T103" fmla="*/ 36 h 1392"/>
              <a:gd name="T104" fmla="*/ 587 w 608"/>
              <a:gd name="T105" fmla="*/ 25 h 1392"/>
              <a:gd name="T106" fmla="*/ 591 w 608"/>
              <a:gd name="T107" fmla="*/ 73 h 1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08" h="1392">
                <a:moveTo>
                  <a:pt x="515" y="16"/>
                </a:moveTo>
                <a:lnTo>
                  <a:pt x="467" y="16"/>
                </a:lnTo>
                <a:cubicBezTo>
                  <a:pt x="463" y="16"/>
                  <a:pt x="459" y="13"/>
                  <a:pt x="459" y="8"/>
                </a:cubicBezTo>
                <a:cubicBezTo>
                  <a:pt x="459" y="4"/>
                  <a:pt x="463" y="0"/>
                  <a:pt x="467" y="0"/>
                </a:cubicBezTo>
                <a:lnTo>
                  <a:pt x="515" y="0"/>
                </a:lnTo>
                <a:cubicBezTo>
                  <a:pt x="520" y="0"/>
                  <a:pt x="523" y="4"/>
                  <a:pt x="523" y="8"/>
                </a:cubicBezTo>
                <a:cubicBezTo>
                  <a:pt x="523" y="13"/>
                  <a:pt x="520" y="16"/>
                  <a:pt x="515" y="16"/>
                </a:cubicBezTo>
                <a:close/>
                <a:moveTo>
                  <a:pt x="403" y="16"/>
                </a:moveTo>
                <a:lnTo>
                  <a:pt x="355" y="16"/>
                </a:lnTo>
                <a:cubicBezTo>
                  <a:pt x="351" y="16"/>
                  <a:pt x="347" y="13"/>
                  <a:pt x="347" y="8"/>
                </a:cubicBezTo>
                <a:cubicBezTo>
                  <a:pt x="347" y="4"/>
                  <a:pt x="351" y="0"/>
                  <a:pt x="355" y="0"/>
                </a:cubicBezTo>
                <a:lnTo>
                  <a:pt x="403" y="0"/>
                </a:lnTo>
                <a:cubicBezTo>
                  <a:pt x="408" y="0"/>
                  <a:pt x="411" y="4"/>
                  <a:pt x="411" y="8"/>
                </a:cubicBezTo>
                <a:cubicBezTo>
                  <a:pt x="411" y="13"/>
                  <a:pt x="408" y="16"/>
                  <a:pt x="403" y="16"/>
                </a:cubicBezTo>
                <a:close/>
                <a:moveTo>
                  <a:pt x="291" y="16"/>
                </a:moveTo>
                <a:lnTo>
                  <a:pt x="243" y="16"/>
                </a:lnTo>
                <a:cubicBezTo>
                  <a:pt x="239" y="16"/>
                  <a:pt x="235" y="13"/>
                  <a:pt x="235" y="8"/>
                </a:cubicBezTo>
                <a:cubicBezTo>
                  <a:pt x="235" y="4"/>
                  <a:pt x="239" y="0"/>
                  <a:pt x="243" y="0"/>
                </a:cubicBezTo>
                <a:lnTo>
                  <a:pt x="291" y="0"/>
                </a:lnTo>
                <a:cubicBezTo>
                  <a:pt x="296" y="0"/>
                  <a:pt x="299" y="4"/>
                  <a:pt x="299" y="8"/>
                </a:cubicBezTo>
                <a:cubicBezTo>
                  <a:pt x="299" y="13"/>
                  <a:pt x="296" y="16"/>
                  <a:pt x="291" y="16"/>
                </a:cubicBezTo>
                <a:close/>
                <a:moveTo>
                  <a:pt x="179" y="16"/>
                </a:moveTo>
                <a:lnTo>
                  <a:pt x="131" y="16"/>
                </a:lnTo>
                <a:cubicBezTo>
                  <a:pt x="127" y="16"/>
                  <a:pt x="123" y="13"/>
                  <a:pt x="123" y="8"/>
                </a:cubicBezTo>
                <a:cubicBezTo>
                  <a:pt x="123" y="4"/>
                  <a:pt x="127" y="0"/>
                  <a:pt x="131" y="0"/>
                </a:cubicBezTo>
                <a:lnTo>
                  <a:pt x="179" y="0"/>
                </a:lnTo>
                <a:cubicBezTo>
                  <a:pt x="184" y="0"/>
                  <a:pt x="187" y="4"/>
                  <a:pt x="187" y="8"/>
                </a:cubicBezTo>
                <a:cubicBezTo>
                  <a:pt x="187" y="13"/>
                  <a:pt x="184" y="16"/>
                  <a:pt x="179" y="16"/>
                </a:cubicBezTo>
                <a:close/>
                <a:moveTo>
                  <a:pt x="69" y="19"/>
                </a:moveTo>
                <a:lnTo>
                  <a:pt x="53" y="22"/>
                </a:lnTo>
                <a:lnTo>
                  <a:pt x="56" y="21"/>
                </a:lnTo>
                <a:lnTo>
                  <a:pt x="34" y="36"/>
                </a:lnTo>
                <a:lnTo>
                  <a:pt x="36" y="34"/>
                </a:lnTo>
                <a:lnTo>
                  <a:pt x="33" y="38"/>
                </a:lnTo>
                <a:cubicBezTo>
                  <a:pt x="31" y="42"/>
                  <a:pt x="26" y="42"/>
                  <a:pt x="22" y="40"/>
                </a:cubicBezTo>
                <a:cubicBezTo>
                  <a:pt x="19" y="37"/>
                  <a:pt x="18" y="33"/>
                  <a:pt x="20" y="29"/>
                </a:cubicBezTo>
                <a:lnTo>
                  <a:pt x="23" y="25"/>
                </a:lnTo>
                <a:cubicBezTo>
                  <a:pt x="23" y="24"/>
                  <a:pt x="24" y="23"/>
                  <a:pt x="25" y="23"/>
                </a:cubicBezTo>
                <a:lnTo>
                  <a:pt x="47" y="8"/>
                </a:lnTo>
                <a:cubicBezTo>
                  <a:pt x="48" y="7"/>
                  <a:pt x="49" y="7"/>
                  <a:pt x="50" y="7"/>
                </a:cubicBezTo>
                <a:lnTo>
                  <a:pt x="66" y="3"/>
                </a:lnTo>
                <a:cubicBezTo>
                  <a:pt x="70" y="2"/>
                  <a:pt x="75" y="5"/>
                  <a:pt x="76" y="9"/>
                </a:cubicBezTo>
                <a:cubicBezTo>
                  <a:pt x="76" y="13"/>
                  <a:pt x="74" y="18"/>
                  <a:pt x="69" y="19"/>
                </a:cubicBezTo>
                <a:close/>
                <a:moveTo>
                  <a:pt x="16" y="93"/>
                </a:moveTo>
                <a:lnTo>
                  <a:pt x="16" y="141"/>
                </a:lnTo>
                <a:cubicBezTo>
                  <a:pt x="16" y="145"/>
                  <a:pt x="13" y="149"/>
                  <a:pt x="8" y="149"/>
                </a:cubicBezTo>
                <a:cubicBezTo>
                  <a:pt x="4" y="149"/>
                  <a:pt x="0" y="145"/>
                  <a:pt x="0" y="141"/>
                </a:cubicBezTo>
                <a:lnTo>
                  <a:pt x="0" y="93"/>
                </a:lnTo>
                <a:cubicBezTo>
                  <a:pt x="0" y="88"/>
                  <a:pt x="4" y="85"/>
                  <a:pt x="8" y="85"/>
                </a:cubicBezTo>
                <a:cubicBezTo>
                  <a:pt x="13" y="85"/>
                  <a:pt x="16" y="88"/>
                  <a:pt x="16" y="93"/>
                </a:cubicBezTo>
                <a:close/>
                <a:moveTo>
                  <a:pt x="16" y="205"/>
                </a:moveTo>
                <a:lnTo>
                  <a:pt x="16" y="253"/>
                </a:lnTo>
                <a:cubicBezTo>
                  <a:pt x="16" y="257"/>
                  <a:pt x="13" y="261"/>
                  <a:pt x="8" y="261"/>
                </a:cubicBezTo>
                <a:cubicBezTo>
                  <a:pt x="4" y="261"/>
                  <a:pt x="0" y="257"/>
                  <a:pt x="0" y="253"/>
                </a:cubicBezTo>
                <a:lnTo>
                  <a:pt x="0" y="205"/>
                </a:lnTo>
                <a:cubicBezTo>
                  <a:pt x="0" y="200"/>
                  <a:pt x="4" y="197"/>
                  <a:pt x="8" y="197"/>
                </a:cubicBezTo>
                <a:cubicBezTo>
                  <a:pt x="13" y="197"/>
                  <a:pt x="16" y="200"/>
                  <a:pt x="16" y="205"/>
                </a:cubicBezTo>
                <a:close/>
                <a:moveTo>
                  <a:pt x="16" y="317"/>
                </a:moveTo>
                <a:lnTo>
                  <a:pt x="16" y="365"/>
                </a:lnTo>
                <a:cubicBezTo>
                  <a:pt x="16" y="369"/>
                  <a:pt x="13" y="373"/>
                  <a:pt x="8" y="373"/>
                </a:cubicBezTo>
                <a:cubicBezTo>
                  <a:pt x="4" y="373"/>
                  <a:pt x="0" y="369"/>
                  <a:pt x="0" y="365"/>
                </a:cubicBezTo>
                <a:lnTo>
                  <a:pt x="0" y="317"/>
                </a:lnTo>
                <a:cubicBezTo>
                  <a:pt x="0" y="312"/>
                  <a:pt x="4" y="309"/>
                  <a:pt x="8" y="309"/>
                </a:cubicBezTo>
                <a:cubicBezTo>
                  <a:pt x="13" y="309"/>
                  <a:pt x="16" y="312"/>
                  <a:pt x="16" y="317"/>
                </a:cubicBezTo>
                <a:close/>
                <a:moveTo>
                  <a:pt x="16" y="429"/>
                </a:moveTo>
                <a:lnTo>
                  <a:pt x="16" y="477"/>
                </a:lnTo>
                <a:cubicBezTo>
                  <a:pt x="16" y="481"/>
                  <a:pt x="13" y="485"/>
                  <a:pt x="8" y="485"/>
                </a:cubicBezTo>
                <a:cubicBezTo>
                  <a:pt x="4" y="485"/>
                  <a:pt x="0" y="481"/>
                  <a:pt x="0" y="477"/>
                </a:cubicBezTo>
                <a:lnTo>
                  <a:pt x="0" y="429"/>
                </a:lnTo>
                <a:cubicBezTo>
                  <a:pt x="0" y="424"/>
                  <a:pt x="4" y="421"/>
                  <a:pt x="8" y="421"/>
                </a:cubicBezTo>
                <a:cubicBezTo>
                  <a:pt x="13" y="421"/>
                  <a:pt x="16" y="424"/>
                  <a:pt x="16" y="429"/>
                </a:cubicBezTo>
                <a:close/>
                <a:moveTo>
                  <a:pt x="16" y="541"/>
                </a:moveTo>
                <a:lnTo>
                  <a:pt x="16" y="589"/>
                </a:lnTo>
                <a:cubicBezTo>
                  <a:pt x="16" y="593"/>
                  <a:pt x="13" y="597"/>
                  <a:pt x="8" y="597"/>
                </a:cubicBezTo>
                <a:cubicBezTo>
                  <a:pt x="4" y="597"/>
                  <a:pt x="0" y="593"/>
                  <a:pt x="0" y="589"/>
                </a:cubicBezTo>
                <a:lnTo>
                  <a:pt x="0" y="541"/>
                </a:lnTo>
                <a:cubicBezTo>
                  <a:pt x="0" y="536"/>
                  <a:pt x="4" y="533"/>
                  <a:pt x="8" y="533"/>
                </a:cubicBezTo>
                <a:cubicBezTo>
                  <a:pt x="13" y="533"/>
                  <a:pt x="16" y="536"/>
                  <a:pt x="16" y="541"/>
                </a:cubicBezTo>
                <a:close/>
                <a:moveTo>
                  <a:pt x="16" y="653"/>
                </a:moveTo>
                <a:lnTo>
                  <a:pt x="16" y="701"/>
                </a:lnTo>
                <a:cubicBezTo>
                  <a:pt x="16" y="705"/>
                  <a:pt x="13" y="709"/>
                  <a:pt x="8" y="709"/>
                </a:cubicBezTo>
                <a:cubicBezTo>
                  <a:pt x="4" y="709"/>
                  <a:pt x="0" y="705"/>
                  <a:pt x="0" y="701"/>
                </a:cubicBezTo>
                <a:lnTo>
                  <a:pt x="0" y="653"/>
                </a:lnTo>
                <a:cubicBezTo>
                  <a:pt x="0" y="648"/>
                  <a:pt x="4" y="645"/>
                  <a:pt x="8" y="645"/>
                </a:cubicBezTo>
                <a:cubicBezTo>
                  <a:pt x="13" y="645"/>
                  <a:pt x="16" y="648"/>
                  <a:pt x="16" y="653"/>
                </a:cubicBezTo>
                <a:close/>
                <a:moveTo>
                  <a:pt x="16" y="765"/>
                </a:moveTo>
                <a:lnTo>
                  <a:pt x="16" y="813"/>
                </a:lnTo>
                <a:cubicBezTo>
                  <a:pt x="16" y="817"/>
                  <a:pt x="13" y="821"/>
                  <a:pt x="8" y="821"/>
                </a:cubicBezTo>
                <a:cubicBezTo>
                  <a:pt x="4" y="821"/>
                  <a:pt x="0" y="817"/>
                  <a:pt x="0" y="813"/>
                </a:cubicBezTo>
                <a:lnTo>
                  <a:pt x="0" y="765"/>
                </a:lnTo>
                <a:cubicBezTo>
                  <a:pt x="0" y="760"/>
                  <a:pt x="4" y="757"/>
                  <a:pt x="8" y="757"/>
                </a:cubicBezTo>
                <a:cubicBezTo>
                  <a:pt x="13" y="757"/>
                  <a:pt x="16" y="760"/>
                  <a:pt x="16" y="765"/>
                </a:cubicBezTo>
                <a:close/>
                <a:moveTo>
                  <a:pt x="16" y="877"/>
                </a:moveTo>
                <a:lnTo>
                  <a:pt x="16" y="925"/>
                </a:lnTo>
                <a:cubicBezTo>
                  <a:pt x="16" y="929"/>
                  <a:pt x="13" y="933"/>
                  <a:pt x="8" y="933"/>
                </a:cubicBezTo>
                <a:cubicBezTo>
                  <a:pt x="4" y="933"/>
                  <a:pt x="0" y="929"/>
                  <a:pt x="0" y="925"/>
                </a:cubicBezTo>
                <a:lnTo>
                  <a:pt x="0" y="877"/>
                </a:lnTo>
                <a:cubicBezTo>
                  <a:pt x="0" y="872"/>
                  <a:pt x="4" y="869"/>
                  <a:pt x="8" y="869"/>
                </a:cubicBezTo>
                <a:cubicBezTo>
                  <a:pt x="13" y="869"/>
                  <a:pt x="16" y="872"/>
                  <a:pt x="16" y="877"/>
                </a:cubicBezTo>
                <a:close/>
                <a:moveTo>
                  <a:pt x="16" y="989"/>
                </a:moveTo>
                <a:lnTo>
                  <a:pt x="16" y="1037"/>
                </a:lnTo>
                <a:cubicBezTo>
                  <a:pt x="16" y="1041"/>
                  <a:pt x="13" y="1045"/>
                  <a:pt x="8" y="1045"/>
                </a:cubicBezTo>
                <a:cubicBezTo>
                  <a:pt x="4" y="1045"/>
                  <a:pt x="0" y="1041"/>
                  <a:pt x="0" y="1037"/>
                </a:cubicBezTo>
                <a:lnTo>
                  <a:pt x="0" y="989"/>
                </a:lnTo>
                <a:cubicBezTo>
                  <a:pt x="0" y="984"/>
                  <a:pt x="4" y="981"/>
                  <a:pt x="8" y="981"/>
                </a:cubicBezTo>
                <a:cubicBezTo>
                  <a:pt x="13" y="981"/>
                  <a:pt x="16" y="984"/>
                  <a:pt x="16" y="989"/>
                </a:cubicBezTo>
                <a:close/>
                <a:moveTo>
                  <a:pt x="16" y="1101"/>
                </a:moveTo>
                <a:lnTo>
                  <a:pt x="16" y="1149"/>
                </a:lnTo>
                <a:cubicBezTo>
                  <a:pt x="16" y="1153"/>
                  <a:pt x="13" y="1157"/>
                  <a:pt x="8" y="1157"/>
                </a:cubicBezTo>
                <a:cubicBezTo>
                  <a:pt x="4" y="1157"/>
                  <a:pt x="0" y="1153"/>
                  <a:pt x="0" y="1149"/>
                </a:cubicBezTo>
                <a:lnTo>
                  <a:pt x="0" y="1101"/>
                </a:lnTo>
                <a:cubicBezTo>
                  <a:pt x="0" y="1096"/>
                  <a:pt x="4" y="1093"/>
                  <a:pt x="8" y="1093"/>
                </a:cubicBezTo>
                <a:cubicBezTo>
                  <a:pt x="13" y="1093"/>
                  <a:pt x="16" y="1096"/>
                  <a:pt x="16" y="1101"/>
                </a:cubicBezTo>
                <a:close/>
                <a:moveTo>
                  <a:pt x="16" y="1213"/>
                </a:moveTo>
                <a:lnTo>
                  <a:pt x="16" y="1261"/>
                </a:lnTo>
                <a:cubicBezTo>
                  <a:pt x="16" y="1265"/>
                  <a:pt x="13" y="1269"/>
                  <a:pt x="8" y="1269"/>
                </a:cubicBezTo>
                <a:cubicBezTo>
                  <a:pt x="4" y="1269"/>
                  <a:pt x="0" y="1265"/>
                  <a:pt x="0" y="1261"/>
                </a:cubicBezTo>
                <a:lnTo>
                  <a:pt x="0" y="1213"/>
                </a:lnTo>
                <a:cubicBezTo>
                  <a:pt x="0" y="1208"/>
                  <a:pt x="4" y="1205"/>
                  <a:pt x="8" y="1205"/>
                </a:cubicBezTo>
                <a:cubicBezTo>
                  <a:pt x="13" y="1205"/>
                  <a:pt x="16" y="1208"/>
                  <a:pt x="16" y="1213"/>
                </a:cubicBezTo>
                <a:close/>
                <a:moveTo>
                  <a:pt x="18" y="1323"/>
                </a:moveTo>
                <a:lnTo>
                  <a:pt x="22" y="1341"/>
                </a:lnTo>
                <a:lnTo>
                  <a:pt x="21" y="1338"/>
                </a:lnTo>
                <a:lnTo>
                  <a:pt x="36" y="1360"/>
                </a:lnTo>
                <a:lnTo>
                  <a:pt x="34" y="1358"/>
                </a:lnTo>
                <a:lnTo>
                  <a:pt x="37" y="1360"/>
                </a:lnTo>
                <a:cubicBezTo>
                  <a:pt x="40" y="1362"/>
                  <a:pt x="41" y="1367"/>
                  <a:pt x="39" y="1371"/>
                </a:cubicBezTo>
                <a:cubicBezTo>
                  <a:pt x="36" y="1374"/>
                  <a:pt x="31" y="1375"/>
                  <a:pt x="28" y="1373"/>
                </a:cubicBezTo>
                <a:lnTo>
                  <a:pt x="25" y="1371"/>
                </a:lnTo>
                <a:cubicBezTo>
                  <a:pt x="24" y="1371"/>
                  <a:pt x="23" y="1370"/>
                  <a:pt x="23" y="1369"/>
                </a:cubicBezTo>
                <a:lnTo>
                  <a:pt x="8" y="1347"/>
                </a:lnTo>
                <a:cubicBezTo>
                  <a:pt x="7" y="1346"/>
                  <a:pt x="7" y="1345"/>
                  <a:pt x="7" y="1344"/>
                </a:cubicBezTo>
                <a:lnTo>
                  <a:pt x="3" y="1326"/>
                </a:lnTo>
                <a:cubicBezTo>
                  <a:pt x="2" y="1322"/>
                  <a:pt x="4" y="1318"/>
                  <a:pt x="9" y="1317"/>
                </a:cubicBezTo>
                <a:cubicBezTo>
                  <a:pt x="13" y="1316"/>
                  <a:pt x="17" y="1319"/>
                  <a:pt x="18" y="1323"/>
                </a:cubicBezTo>
                <a:close/>
                <a:moveTo>
                  <a:pt x="92" y="1376"/>
                </a:moveTo>
                <a:lnTo>
                  <a:pt x="140" y="1376"/>
                </a:lnTo>
                <a:cubicBezTo>
                  <a:pt x="144" y="1376"/>
                  <a:pt x="148" y="1380"/>
                  <a:pt x="148" y="1384"/>
                </a:cubicBezTo>
                <a:cubicBezTo>
                  <a:pt x="148" y="1389"/>
                  <a:pt x="144" y="1392"/>
                  <a:pt x="140" y="1392"/>
                </a:cubicBezTo>
                <a:lnTo>
                  <a:pt x="92" y="1392"/>
                </a:lnTo>
                <a:cubicBezTo>
                  <a:pt x="87" y="1392"/>
                  <a:pt x="84" y="1389"/>
                  <a:pt x="84" y="1384"/>
                </a:cubicBezTo>
                <a:cubicBezTo>
                  <a:pt x="84" y="1380"/>
                  <a:pt x="87" y="1376"/>
                  <a:pt x="92" y="1376"/>
                </a:cubicBezTo>
                <a:close/>
                <a:moveTo>
                  <a:pt x="204" y="1376"/>
                </a:moveTo>
                <a:lnTo>
                  <a:pt x="252" y="1376"/>
                </a:lnTo>
                <a:cubicBezTo>
                  <a:pt x="256" y="1376"/>
                  <a:pt x="260" y="1380"/>
                  <a:pt x="260" y="1384"/>
                </a:cubicBezTo>
                <a:cubicBezTo>
                  <a:pt x="260" y="1389"/>
                  <a:pt x="256" y="1392"/>
                  <a:pt x="252" y="1392"/>
                </a:cubicBezTo>
                <a:lnTo>
                  <a:pt x="204" y="1392"/>
                </a:lnTo>
                <a:cubicBezTo>
                  <a:pt x="199" y="1392"/>
                  <a:pt x="196" y="1389"/>
                  <a:pt x="196" y="1384"/>
                </a:cubicBezTo>
                <a:cubicBezTo>
                  <a:pt x="196" y="1380"/>
                  <a:pt x="199" y="1376"/>
                  <a:pt x="204" y="1376"/>
                </a:cubicBezTo>
                <a:close/>
                <a:moveTo>
                  <a:pt x="316" y="1376"/>
                </a:moveTo>
                <a:lnTo>
                  <a:pt x="364" y="1376"/>
                </a:lnTo>
                <a:cubicBezTo>
                  <a:pt x="368" y="1376"/>
                  <a:pt x="372" y="1380"/>
                  <a:pt x="372" y="1384"/>
                </a:cubicBezTo>
                <a:cubicBezTo>
                  <a:pt x="372" y="1389"/>
                  <a:pt x="368" y="1392"/>
                  <a:pt x="364" y="1392"/>
                </a:cubicBezTo>
                <a:lnTo>
                  <a:pt x="316" y="1392"/>
                </a:lnTo>
                <a:cubicBezTo>
                  <a:pt x="311" y="1392"/>
                  <a:pt x="308" y="1389"/>
                  <a:pt x="308" y="1384"/>
                </a:cubicBezTo>
                <a:cubicBezTo>
                  <a:pt x="308" y="1380"/>
                  <a:pt x="311" y="1376"/>
                  <a:pt x="316" y="1376"/>
                </a:cubicBezTo>
                <a:close/>
                <a:moveTo>
                  <a:pt x="428" y="1376"/>
                </a:moveTo>
                <a:lnTo>
                  <a:pt x="476" y="1376"/>
                </a:lnTo>
                <a:cubicBezTo>
                  <a:pt x="480" y="1376"/>
                  <a:pt x="484" y="1380"/>
                  <a:pt x="484" y="1384"/>
                </a:cubicBezTo>
                <a:cubicBezTo>
                  <a:pt x="484" y="1389"/>
                  <a:pt x="480" y="1392"/>
                  <a:pt x="476" y="1392"/>
                </a:cubicBezTo>
                <a:lnTo>
                  <a:pt x="428" y="1392"/>
                </a:lnTo>
                <a:cubicBezTo>
                  <a:pt x="423" y="1392"/>
                  <a:pt x="420" y="1389"/>
                  <a:pt x="420" y="1384"/>
                </a:cubicBezTo>
                <a:cubicBezTo>
                  <a:pt x="420" y="1380"/>
                  <a:pt x="423" y="1376"/>
                  <a:pt x="428" y="1376"/>
                </a:cubicBezTo>
                <a:close/>
                <a:moveTo>
                  <a:pt x="538" y="1375"/>
                </a:moveTo>
                <a:lnTo>
                  <a:pt x="557" y="1372"/>
                </a:lnTo>
                <a:lnTo>
                  <a:pt x="554" y="1373"/>
                </a:lnTo>
                <a:lnTo>
                  <a:pt x="576" y="1358"/>
                </a:lnTo>
                <a:lnTo>
                  <a:pt x="574" y="1360"/>
                </a:lnTo>
                <a:lnTo>
                  <a:pt x="575" y="1358"/>
                </a:lnTo>
                <a:cubicBezTo>
                  <a:pt x="577" y="1355"/>
                  <a:pt x="582" y="1354"/>
                  <a:pt x="586" y="1356"/>
                </a:cubicBezTo>
                <a:cubicBezTo>
                  <a:pt x="590" y="1359"/>
                  <a:pt x="591" y="1364"/>
                  <a:pt x="588" y="1367"/>
                </a:cubicBezTo>
                <a:lnTo>
                  <a:pt x="587" y="1369"/>
                </a:lnTo>
                <a:cubicBezTo>
                  <a:pt x="587" y="1370"/>
                  <a:pt x="586" y="1371"/>
                  <a:pt x="585" y="1371"/>
                </a:cubicBezTo>
                <a:lnTo>
                  <a:pt x="563" y="1386"/>
                </a:lnTo>
                <a:cubicBezTo>
                  <a:pt x="562" y="1387"/>
                  <a:pt x="561" y="1387"/>
                  <a:pt x="560" y="1387"/>
                </a:cubicBezTo>
                <a:lnTo>
                  <a:pt x="541" y="1391"/>
                </a:lnTo>
                <a:cubicBezTo>
                  <a:pt x="537" y="1392"/>
                  <a:pt x="532" y="1389"/>
                  <a:pt x="532" y="1384"/>
                </a:cubicBezTo>
                <a:cubicBezTo>
                  <a:pt x="531" y="1380"/>
                  <a:pt x="534" y="1376"/>
                  <a:pt x="538" y="1375"/>
                </a:cubicBezTo>
                <a:close/>
                <a:moveTo>
                  <a:pt x="592" y="1304"/>
                </a:moveTo>
                <a:lnTo>
                  <a:pt x="592" y="1256"/>
                </a:lnTo>
                <a:cubicBezTo>
                  <a:pt x="592" y="1251"/>
                  <a:pt x="596" y="1248"/>
                  <a:pt x="600" y="1248"/>
                </a:cubicBezTo>
                <a:cubicBezTo>
                  <a:pt x="605" y="1248"/>
                  <a:pt x="608" y="1251"/>
                  <a:pt x="608" y="1256"/>
                </a:cubicBezTo>
                <a:lnTo>
                  <a:pt x="608" y="1304"/>
                </a:lnTo>
                <a:cubicBezTo>
                  <a:pt x="608" y="1308"/>
                  <a:pt x="605" y="1312"/>
                  <a:pt x="600" y="1312"/>
                </a:cubicBezTo>
                <a:cubicBezTo>
                  <a:pt x="596" y="1312"/>
                  <a:pt x="592" y="1308"/>
                  <a:pt x="592" y="1304"/>
                </a:cubicBezTo>
                <a:close/>
                <a:moveTo>
                  <a:pt x="592" y="1192"/>
                </a:moveTo>
                <a:lnTo>
                  <a:pt x="592" y="1144"/>
                </a:lnTo>
                <a:cubicBezTo>
                  <a:pt x="592" y="1139"/>
                  <a:pt x="596" y="1136"/>
                  <a:pt x="600" y="1136"/>
                </a:cubicBezTo>
                <a:cubicBezTo>
                  <a:pt x="605" y="1136"/>
                  <a:pt x="608" y="1139"/>
                  <a:pt x="608" y="1144"/>
                </a:cubicBezTo>
                <a:lnTo>
                  <a:pt x="608" y="1192"/>
                </a:lnTo>
                <a:cubicBezTo>
                  <a:pt x="608" y="1196"/>
                  <a:pt x="605" y="1200"/>
                  <a:pt x="600" y="1200"/>
                </a:cubicBezTo>
                <a:cubicBezTo>
                  <a:pt x="596" y="1200"/>
                  <a:pt x="592" y="1196"/>
                  <a:pt x="592" y="1192"/>
                </a:cubicBezTo>
                <a:close/>
                <a:moveTo>
                  <a:pt x="592" y="1080"/>
                </a:moveTo>
                <a:lnTo>
                  <a:pt x="592" y="1032"/>
                </a:lnTo>
                <a:cubicBezTo>
                  <a:pt x="592" y="1027"/>
                  <a:pt x="596" y="1024"/>
                  <a:pt x="600" y="1024"/>
                </a:cubicBezTo>
                <a:cubicBezTo>
                  <a:pt x="605" y="1024"/>
                  <a:pt x="608" y="1027"/>
                  <a:pt x="608" y="1032"/>
                </a:cubicBezTo>
                <a:lnTo>
                  <a:pt x="608" y="1080"/>
                </a:lnTo>
                <a:cubicBezTo>
                  <a:pt x="608" y="1084"/>
                  <a:pt x="605" y="1088"/>
                  <a:pt x="600" y="1088"/>
                </a:cubicBezTo>
                <a:cubicBezTo>
                  <a:pt x="596" y="1088"/>
                  <a:pt x="592" y="1084"/>
                  <a:pt x="592" y="1080"/>
                </a:cubicBezTo>
                <a:close/>
                <a:moveTo>
                  <a:pt x="592" y="968"/>
                </a:moveTo>
                <a:lnTo>
                  <a:pt x="592" y="920"/>
                </a:lnTo>
                <a:cubicBezTo>
                  <a:pt x="592" y="915"/>
                  <a:pt x="596" y="912"/>
                  <a:pt x="600" y="912"/>
                </a:cubicBezTo>
                <a:cubicBezTo>
                  <a:pt x="605" y="912"/>
                  <a:pt x="608" y="915"/>
                  <a:pt x="608" y="920"/>
                </a:cubicBezTo>
                <a:lnTo>
                  <a:pt x="608" y="968"/>
                </a:lnTo>
                <a:cubicBezTo>
                  <a:pt x="608" y="972"/>
                  <a:pt x="605" y="976"/>
                  <a:pt x="600" y="976"/>
                </a:cubicBezTo>
                <a:cubicBezTo>
                  <a:pt x="596" y="976"/>
                  <a:pt x="592" y="972"/>
                  <a:pt x="592" y="968"/>
                </a:cubicBezTo>
                <a:close/>
                <a:moveTo>
                  <a:pt x="592" y="856"/>
                </a:moveTo>
                <a:lnTo>
                  <a:pt x="592" y="808"/>
                </a:lnTo>
                <a:cubicBezTo>
                  <a:pt x="592" y="803"/>
                  <a:pt x="596" y="800"/>
                  <a:pt x="600" y="800"/>
                </a:cubicBezTo>
                <a:cubicBezTo>
                  <a:pt x="605" y="800"/>
                  <a:pt x="608" y="803"/>
                  <a:pt x="608" y="808"/>
                </a:cubicBezTo>
                <a:lnTo>
                  <a:pt x="608" y="856"/>
                </a:lnTo>
                <a:cubicBezTo>
                  <a:pt x="608" y="860"/>
                  <a:pt x="605" y="864"/>
                  <a:pt x="600" y="864"/>
                </a:cubicBezTo>
                <a:cubicBezTo>
                  <a:pt x="596" y="864"/>
                  <a:pt x="592" y="860"/>
                  <a:pt x="592" y="856"/>
                </a:cubicBezTo>
                <a:close/>
                <a:moveTo>
                  <a:pt x="592" y="744"/>
                </a:moveTo>
                <a:lnTo>
                  <a:pt x="592" y="696"/>
                </a:lnTo>
                <a:cubicBezTo>
                  <a:pt x="592" y="691"/>
                  <a:pt x="596" y="688"/>
                  <a:pt x="600" y="688"/>
                </a:cubicBezTo>
                <a:cubicBezTo>
                  <a:pt x="605" y="688"/>
                  <a:pt x="608" y="691"/>
                  <a:pt x="608" y="696"/>
                </a:cubicBezTo>
                <a:lnTo>
                  <a:pt x="608" y="744"/>
                </a:lnTo>
                <a:cubicBezTo>
                  <a:pt x="608" y="748"/>
                  <a:pt x="605" y="752"/>
                  <a:pt x="600" y="752"/>
                </a:cubicBezTo>
                <a:cubicBezTo>
                  <a:pt x="596" y="752"/>
                  <a:pt x="592" y="748"/>
                  <a:pt x="592" y="744"/>
                </a:cubicBezTo>
                <a:close/>
                <a:moveTo>
                  <a:pt x="592" y="632"/>
                </a:moveTo>
                <a:lnTo>
                  <a:pt x="592" y="584"/>
                </a:lnTo>
                <a:cubicBezTo>
                  <a:pt x="592" y="579"/>
                  <a:pt x="596" y="576"/>
                  <a:pt x="600" y="576"/>
                </a:cubicBezTo>
                <a:cubicBezTo>
                  <a:pt x="605" y="576"/>
                  <a:pt x="608" y="579"/>
                  <a:pt x="608" y="584"/>
                </a:cubicBezTo>
                <a:lnTo>
                  <a:pt x="608" y="632"/>
                </a:lnTo>
                <a:cubicBezTo>
                  <a:pt x="608" y="636"/>
                  <a:pt x="605" y="640"/>
                  <a:pt x="600" y="640"/>
                </a:cubicBezTo>
                <a:cubicBezTo>
                  <a:pt x="596" y="640"/>
                  <a:pt x="592" y="636"/>
                  <a:pt x="592" y="632"/>
                </a:cubicBezTo>
                <a:close/>
                <a:moveTo>
                  <a:pt x="592" y="520"/>
                </a:moveTo>
                <a:lnTo>
                  <a:pt x="592" y="472"/>
                </a:lnTo>
                <a:cubicBezTo>
                  <a:pt x="592" y="467"/>
                  <a:pt x="596" y="464"/>
                  <a:pt x="600" y="464"/>
                </a:cubicBezTo>
                <a:cubicBezTo>
                  <a:pt x="605" y="464"/>
                  <a:pt x="608" y="467"/>
                  <a:pt x="608" y="472"/>
                </a:cubicBezTo>
                <a:lnTo>
                  <a:pt x="608" y="520"/>
                </a:lnTo>
                <a:cubicBezTo>
                  <a:pt x="608" y="524"/>
                  <a:pt x="605" y="528"/>
                  <a:pt x="600" y="528"/>
                </a:cubicBezTo>
                <a:cubicBezTo>
                  <a:pt x="596" y="528"/>
                  <a:pt x="592" y="524"/>
                  <a:pt x="592" y="520"/>
                </a:cubicBezTo>
                <a:close/>
                <a:moveTo>
                  <a:pt x="592" y="408"/>
                </a:moveTo>
                <a:lnTo>
                  <a:pt x="592" y="360"/>
                </a:lnTo>
                <a:cubicBezTo>
                  <a:pt x="592" y="355"/>
                  <a:pt x="596" y="352"/>
                  <a:pt x="600" y="352"/>
                </a:cubicBezTo>
                <a:cubicBezTo>
                  <a:pt x="605" y="352"/>
                  <a:pt x="608" y="355"/>
                  <a:pt x="608" y="360"/>
                </a:cubicBezTo>
                <a:lnTo>
                  <a:pt x="608" y="408"/>
                </a:lnTo>
                <a:cubicBezTo>
                  <a:pt x="608" y="412"/>
                  <a:pt x="605" y="416"/>
                  <a:pt x="600" y="416"/>
                </a:cubicBezTo>
                <a:cubicBezTo>
                  <a:pt x="596" y="416"/>
                  <a:pt x="592" y="412"/>
                  <a:pt x="592" y="408"/>
                </a:cubicBezTo>
                <a:close/>
                <a:moveTo>
                  <a:pt x="592" y="296"/>
                </a:moveTo>
                <a:lnTo>
                  <a:pt x="592" y="248"/>
                </a:lnTo>
                <a:cubicBezTo>
                  <a:pt x="592" y="243"/>
                  <a:pt x="596" y="240"/>
                  <a:pt x="600" y="240"/>
                </a:cubicBezTo>
                <a:cubicBezTo>
                  <a:pt x="605" y="240"/>
                  <a:pt x="608" y="243"/>
                  <a:pt x="608" y="248"/>
                </a:cubicBezTo>
                <a:lnTo>
                  <a:pt x="608" y="296"/>
                </a:lnTo>
                <a:cubicBezTo>
                  <a:pt x="608" y="300"/>
                  <a:pt x="605" y="304"/>
                  <a:pt x="600" y="304"/>
                </a:cubicBezTo>
                <a:cubicBezTo>
                  <a:pt x="596" y="304"/>
                  <a:pt x="592" y="300"/>
                  <a:pt x="592" y="296"/>
                </a:cubicBezTo>
                <a:close/>
                <a:moveTo>
                  <a:pt x="592" y="184"/>
                </a:moveTo>
                <a:lnTo>
                  <a:pt x="592" y="136"/>
                </a:lnTo>
                <a:cubicBezTo>
                  <a:pt x="592" y="131"/>
                  <a:pt x="596" y="128"/>
                  <a:pt x="600" y="128"/>
                </a:cubicBezTo>
                <a:cubicBezTo>
                  <a:pt x="605" y="128"/>
                  <a:pt x="608" y="131"/>
                  <a:pt x="608" y="136"/>
                </a:cubicBezTo>
                <a:lnTo>
                  <a:pt x="608" y="184"/>
                </a:lnTo>
                <a:cubicBezTo>
                  <a:pt x="608" y="188"/>
                  <a:pt x="605" y="192"/>
                  <a:pt x="600" y="192"/>
                </a:cubicBezTo>
                <a:cubicBezTo>
                  <a:pt x="596" y="192"/>
                  <a:pt x="592" y="188"/>
                  <a:pt x="592" y="184"/>
                </a:cubicBezTo>
                <a:close/>
                <a:moveTo>
                  <a:pt x="591" y="73"/>
                </a:moveTo>
                <a:lnTo>
                  <a:pt x="588" y="53"/>
                </a:lnTo>
                <a:lnTo>
                  <a:pt x="589" y="56"/>
                </a:lnTo>
                <a:lnTo>
                  <a:pt x="574" y="34"/>
                </a:lnTo>
                <a:lnTo>
                  <a:pt x="576" y="36"/>
                </a:lnTo>
                <a:lnTo>
                  <a:pt x="575" y="36"/>
                </a:lnTo>
                <a:cubicBezTo>
                  <a:pt x="572" y="33"/>
                  <a:pt x="571" y="28"/>
                  <a:pt x="573" y="25"/>
                </a:cubicBezTo>
                <a:cubicBezTo>
                  <a:pt x="576" y="21"/>
                  <a:pt x="581" y="20"/>
                  <a:pt x="584" y="22"/>
                </a:cubicBezTo>
                <a:lnTo>
                  <a:pt x="585" y="23"/>
                </a:lnTo>
                <a:cubicBezTo>
                  <a:pt x="586" y="23"/>
                  <a:pt x="587" y="24"/>
                  <a:pt x="587" y="25"/>
                </a:cubicBezTo>
                <a:lnTo>
                  <a:pt x="602" y="47"/>
                </a:lnTo>
                <a:cubicBezTo>
                  <a:pt x="603" y="48"/>
                  <a:pt x="603" y="49"/>
                  <a:pt x="603" y="50"/>
                </a:cubicBezTo>
                <a:lnTo>
                  <a:pt x="607" y="70"/>
                </a:lnTo>
                <a:cubicBezTo>
                  <a:pt x="608" y="75"/>
                  <a:pt x="605" y="79"/>
                  <a:pt x="601" y="80"/>
                </a:cubicBezTo>
                <a:cubicBezTo>
                  <a:pt x="596" y="80"/>
                  <a:pt x="592" y="77"/>
                  <a:pt x="591" y="73"/>
                </a:cubicBezTo>
                <a:close/>
              </a:path>
            </a:pathLst>
          </a:custGeom>
          <a:solidFill>
            <a:srgbClr val="000000"/>
          </a:solidFill>
          <a:ln w="9525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86" name="Rectangle 176"/>
          <p:cNvSpPr>
            <a:spLocks noChangeArrowheads="1"/>
          </p:cNvSpPr>
          <p:nvPr/>
        </p:nvSpPr>
        <p:spPr bwMode="auto">
          <a:xfrm>
            <a:off x="865018" y="2264664"/>
            <a:ext cx="269304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1pPr>
            <a:lvl2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2pPr>
            <a:lvl3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3pPr>
            <a:lvl4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4pPr>
            <a:lvl5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9pPr>
          </a:lstStyle>
          <a:p>
            <a:r>
              <a:rPr lang="ja-JP" altLang="ja-JP" sz="105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機能</a:t>
            </a:r>
            <a:endParaRPr lang="ja-JP" altLang="ja-JP" sz="1800" dirty="0" smtClean="0">
              <a:solidFill>
                <a:srgbClr val="000000"/>
              </a:solidFill>
            </a:endParaRPr>
          </a:p>
        </p:txBody>
      </p:sp>
      <p:sp>
        <p:nvSpPr>
          <p:cNvPr id="87" name="Rectangle 177"/>
          <p:cNvSpPr>
            <a:spLocks noChangeArrowheads="1"/>
          </p:cNvSpPr>
          <p:nvPr/>
        </p:nvSpPr>
        <p:spPr bwMode="auto">
          <a:xfrm>
            <a:off x="962567" y="2446058"/>
            <a:ext cx="8335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1pPr>
            <a:lvl2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2pPr>
            <a:lvl3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3pPr>
            <a:lvl4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4pPr>
            <a:lvl5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9pPr>
          </a:lstStyle>
          <a:p>
            <a:r>
              <a:rPr lang="ja-JP" altLang="ja-JP" sz="11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A</a:t>
            </a:r>
            <a:endParaRPr lang="ja-JP" altLang="ja-JP" sz="1100" dirty="0" smtClean="0">
              <a:solidFill>
                <a:srgbClr val="000000"/>
              </a:solidFill>
            </a:endParaRPr>
          </a:p>
        </p:txBody>
      </p:sp>
      <p:sp>
        <p:nvSpPr>
          <p:cNvPr id="88" name="Freeform 178"/>
          <p:cNvSpPr>
            <a:spLocks noEditPoints="1"/>
          </p:cNvSpPr>
          <p:nvPr/>
        </p:nvSpPr>
        <p:spPr bwMode="auto">
          <a:xfrm>
            <a:off x="1285203" y="1985567"/>
            <a:ext cx="422764" cy="967907"/>
          </a:xfrm>
          <a:custGeom>
            <a:avLst/>
            <a:gdLst>
              <a:gd name="T0" fmla="*/ 515 w 608"/>
              <a:gd name="T1" fmla="*/ 0 h 1392"/>
              <a:gd name="T2" fmla="*/ 347 w 608"/>
              <a:gd name="T3" fmla="*/ 8 h 1392"/>
              <a:gd name="T4" fmla="*/ 291 w 608"/>
              <a:gd name="T5" fmla="*/ 16 h 1392"/>
              <a:gd name="T6" fmla="*/ 299 w 608"/>
              <a:gd name="T7" fmla="*/ 8 h 1392"/>
              <a:gd name="T8" fmla="*/ 131 w 608"/>
              <a:gd name="T9" fmla="*/ 0 h 1392"/>
              <a:gd name="T10" fmla="*/ 53 w 608"/>
              <a:gd name="T11" fmla="*/ 22 h 1392"/>
              <a:gd name="T12" fmla="*/ 22 w 608"/>
              <a:gd name="T13" fmla="*/ 40 h 1392"/>
              <a:gd name="T14" fmla="*/ 50 w 608"/>
              <a:gd name="T15" fmla="*/ 7 h 1392"/>
              <a:gd name="T16" fmla="*/ 16 w 608"/>
              <a:gd name="T17" fmla="*/ 141 h 1392"/>
              <a:gd name="T18" fmla="*/ 16 w 608"/>
              <a:gd name="T19" fmla="*/ 93 h 1392"/>
              <a:gd name="T20" fmla="*/ 0 w 608"/>
              <a:gd name="T21" fmla="*/ 205 h 1392"/>
              <a:gd name="T22" fmla="*/ 8 w 608"/>
              <a:gd name="T23" fmla="*/ 373 h 1392"/>
              <a:gd name="T24" fmla="*/ 16 w 608"/>
              <a:gd name="T25" fmla="*/ 429 h 1392"/>
              <a:gd name="T26" fmla="*/ 8 w 608"/>
              <a:gd name="T27" fmla="*/ 421 h 1392"/>
              <a:gd name="T28" fmla="*/ 0 w 608"/>
              <a:gd name="T29" fmla="*/ 589 h 1392"/>
              <a:gd name="T30" fmla="*/ 16 w 608"/>
              <a:gd name="T31" fmla="*/ 701 h 1392"/>
              <a:gd name="T32" fmla="*/ 16 w 608"/>
              <a:gd name="T33" fmla="*/ 653 h 1392"/>
              <a:gd name="T34" fmla="*/ 0 w 608"/>
              <a:gd name="T35" fmla="*/ 765 h 1392"/>
              <a:gd name="T36" fmla="*/ 8 w 608"/>
              <a:gd name="T37" fmla="*/ 933 h 1392"/>
              <a:gd name="T38" fmla="*/ 16 w 608"/>
              <a:gd name="T39" fmla="*/ 989 h 1392"/>
              <a:gd name="T40" fmla="*/ 8 w 608"/>
              <a:gd name="T41" fmla="*/ 981 h 1392"/>
              <a:gd name="T42" fmla="*/ 0 w 608"/>
              <a:gd name="T43" fmla="*/ 1149 h 1392"/>
              <a:gd name="T44" fmla="*/ 16 w 608"/>
              <a:gd name="T45" fmla="*/ 1261 h 1392"/>
              <a:gd name="T46" fmla="*/ 16 w 608"/>
              <a:gd name="T47" fmla="*/ 1213 h 1392"/>
              <a:gd name="T48" fmla="*/ 34 w 608"/>
              <a:gd name="T49" fmla="*/ 1358 h 1392"/>
              <a:gd name="T50" fmla="*/ 23 w 608"/>
              <a:gd name="T51" fmla="*/ 1369 h 1392"/>
              <a:gd name="T52" fmla="*/ 18 w 608"/>
              <a:gd name="T53" fmla="*/ 1323 h 1392"/>
              <a:gd name="T54" fmla="*/ 92 w 608"/>
              <a:gd name="T55" fmla="*/ 1392 h 1392"/>
              <a:gd name="T56" fmla="*/ 260 w 608"/>
              <a:gd name="T57" fmla="*/ 1384 h 1392"/>
              <a:gd name="T58" fmla="*/ 316 w 608"/>
              <a:gd name="T59" fmla="*/ 1376 h 1392"/>
              <a:gd name="T60" fmla="*/ 308 w 608"/>
              <a:gd name="T61" fmla="*/ 1384 h 1392"/>
              <a:gd name="T62" fmla="*/ 476 w 608"/>
              <a:gd name="T63" fmla="*/ 1392 h 1392"/>
              <a:gd name="T64" fmla="*/ 557 w 608"/>
              <a:gd name="T65" fmla="*/ 1372 h 1392"/>
              <a:gd name="T66" fmla="*/ 586 w 608"/>
              <a:gd name="T67" fmla="*/ 1356 h 1392"/>
              <a:gd name="T68" fmla="*/ 560 w 608"/>
              <a:gd name="T69" fmla="*/ 1387 h 1392"/>
              <a:gd name="T70" fmla="*/ 592 w 608"/>
              <a:gd name="T71" fmla="*/ 1256 h 1392"/>
              <a:gd name="T72" fmla="*/ 592 w 608"/>
              <a:gd name="T73" fmla="*/ 1304 h 1392"/>
              <a:gd name="T74" fmla="*/ 608 w 608"/>
              <a:gd name="T75" fmla="*/ 1192 h 1392"/>
              <a:gd name="T76" fmla="*/ 600 w 608"/>
              <a:gd name="T77" fmla="*/ 1024 h 1392"/>
              <a:gd name="T78" fmla="*/ 592 w 608"/>
              <a:gd name="T79" fmla="*/ 968 h 1392"/>
              <a:gd name="T80" fmla="*/ 600 w 608"/>
              <a:gd name="T81" fmla="*/ 976 h 1392"/>
              <a:gd name="T82" fmla="*/ 608 w 608"/>
              <a:gd name="T83" fmla="*/ 808 h 1392"/>
              <a:gd name="T84" fmla="*/ 592 w 608"/>
              <a:gd name="T85" fmla="*/ 696 h 1392"/>
              <a:gd name="T86" fmla="*/ 592 w 608"/>
              <a:gd name="T87" fmla="*/ 744 h 1392"/>
              <a:gd name="T88" fmla="*/ 608 w 608"/>
              <a:gd name="T89" fmla="*/ 632 h 1392"/>
              <a:gd name="T90" fmla="*/ 600 w 608"/>
              <a:gd name="T91" fmla="*/ 464 h 1392"/>
              <a:gd name="T92" fmla="*/ 592 w 608"/>
              <a:gd name="T93" fmla="*/ 408 h 1392"/>
              <a:gd name="T94" fmla="*/ 600 w 608"/>
              <a:gd name="T95" fmla="*/ 416 h 1392"/>
              <a:gd name="T96" fmla="*/ 608 w 608"/>
              <a:gd name="T97" fmla="*/ 248 h 1392"/>
              <a:gd name="T98" fmla="*/ 592 w 608"/>
              <a:gd name="T99" fmla="*/ 136 h 1392"/>
              <a:gd name="T100" fmla="*/ 592 w 608"/>
              <a:gd name="T101" fmla="*/ 184 h 1392"/>
              <a:gd name="T102" fmla="*/ 576 w 608"/>
              <a:gd name="T103" fmla="*/ 36 h 1392"/>
              <a:gd name="T104" fmla="*/ 587 w 608"/>
              <a:gd name="T105" fmla="*/ 25 h 1392"/>
              <a:gd name="T106" fmla="*/ 591 w 608"/>
              <a:gd name="T107" fmla="*/ 73 h 1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08" h="1392">
                <a:moveTo>
                  <a:pt x="515" y="16"/>
                </a:moveTo>
                <a:lnTo>
                  <a:pt x="467" y="16"/>
                </a:lnTo>
                <a:cubicBezTo>
                  <a:pt x="463" y="16"/>
                  <a:pt x="459" y="13"/>
                  <a:pt x="459" y="8"/>
                </a:cubicBezTo>
                <a:cubicBezTo>
                  <a:pt x="459" y="4"/>
                  <a:pt x="463" y="0"/>
                  <a:pt x="467" y="0"/>
                </a:cubicBezTo>
                <a:lnTo>
                  <a:pt x="515" y="0"/>
                </a:lnTo>
                <a:cubicBezTo>
                  <a:pt x="520" y="0"/>
                  <a:pt x="523" y="4"/>
                  <a:pt x="523" y="8"/>
                </a:cubicBezTo>
                <a:cubicBezTo>
                  <a:pt x="523" y="13"/>
                  <a:pt x="520" y="16"/>
                  <a:pt x="515" y="16"/>
                </a:cubicBezTo>
                <a:close/>
                <a:moveTo>
                  <a:pt x="403" y="16"/>
                </a:moveTo>
                <a:lnTo>
                  <a:pt x="355" y="16"/>
                </a:lnTo>
                <a:cubicBezTo>
                  <a:pt x="351" y="16"/>
                  <a:pt x="347" y="13"/>
                  <a:pt x="347" y="8"/>
                </a:cubicBezTo>
                <a:cubicBezTo>
                  <a:pt x="347" y="4"/>
                  <a:pt x="351" y="0"/>
                  <a:pt x="355" y="0"/>
                </a:cubicBezTo>
                <a:lnTo>
                  <a:pt x="403" y="0"/>
                </a:lnTo>
                <a:cubicBezTo>
                  <a:pt x="408" y="0"/>
                  <a:pt x="411" y="4"/>
                  <a:pt x="411" y="8"/>
                </a:cubicBezTo>
                <a:cubicBezTo>
                  <a:pt x="411" y="13"/>
                  <a:pt x="408" y="16"/>
                  <a:pt x="403" y="16"/>
                </a:cubicBezTo>
                <a:close/>
                <a:moveTo>
                  <a:pt x="291" y="16"/>
                </a:moveTo>
                <a:lnTo>
                  <a:pt x="243" y="16"/>
                </a:lnTo>
                <a:cubicBezTo>
                  <a:pt x="239" y="16"/>
                  <a:pt x="235" y="13"/>
                  <a:pt x="235" y="8"/>
                </a:cubicBezTo>
                <a:cubicBezTo>
                  <a:pt x="235" y="4"/>
                  <a:pt x="239" y="0"/>
                  <a:pt x="243" y="0"/>
                </a:cubicBezTo>
                <a:lnTo>
                  <a:pt x="291" y="0"/>
                </a:lnTo>
                <a:cubicBezTo>
                  <a:pt x="296" y="0"/>
                  <a:pt x="299" y="4"/>
                  <a:pt x="299" y="8"/>
                </a:cubicBezTo>
                <a:cubicBezTo>
                  <a:pt x="299" y="13"/>
                  <a:pt x="296" y="16"/>
                  <a:pt x="291" y="16"/>
                </a:cubicBezTo>
                <a:close/>
                <a:moveTo>
                  <a:pt x="179" y="16"/>
                </a:moveTo>
                <a:lnTo>
                  <a:pt x="131" y="16"/>
                </a:lnTo>
                <a:cubicBezTo>
                  <a:pt x="127" y="16"/>
                  <a:pt x="123" y="13"/>
                  <a:pt x="123" y="8"/>
                </a:cubicBezTo>
                <a:cubicBezTo>
                  <a:pt x="123" y="4"/>
                  <a:pt x="127" y="0"/>
                  <a:pt x="131" y="0"/>
                </a:cubicBezTo>
                <a:lnTo>
                  <a:pt x="179" y="0"/>
                </a:lnTo>
                <a:cubicBezTo>
                  <a:pt x="184" y="0"/>
                  <a:pt x="187" y="4"/>
                  <a:pt x="187" y="8"/>
                </a:cubicBezTo>
                <a:cubicBezTo>
                  <a:pt x="187" y="13"/>
                  <a:pt x="184" y="16"/>
                  <a:pt x="179" y="16"/>
                </a:cubicBezTo>
                <a:close/>
                <a:moveTo>
                  <a:pt x="69" y="19"/>
                </a:moveTo>
                <a:lnTo>
                  <a:pt x="53" y="22"/>
                </a:lnTo>
                <a:lnTo>
                  <a:pt x="56" y="21"/>
                </a:lnTo>
                <a:lnTo>
                  <a:pt x="34" y="36"/>
                </a:lnTo>
                <a:lnTo>
                  <a:pt x="36" y="34"/>
                </a:lnTo>
                <a:lnTo>
                  <a:pt x="33" y="38"/>
                </a:lnTo>
                <a:cubicBezTo>
                  <a:pt x="31" y="42"/>
                  <a:pt x="26" y="42"/>
                  <a:pt x="22" y="40"/>
                </a:cubicBezTo>
                <a:cubicBezTo>
                  <a:pt x="19" y="37"/>
                  <a:pt x="18" y="33"/>
                  <a:pt x="20" y="29"/>
                </a:cubicBezTo>
                <a:lnTo>
                  <a:pt x="23" y="25"/>
                </a:lnTo>
                <a:cubicBezTo>
                  <a:pt x="23" y="24"/>
                  <a:pt x="24" y="23"/>
                  <a:pt x="25" y="23"/>
                </a:cubicBezTo>
                <a:lnTo>
                  <a:pt x="47" y="8"/>
                </a:lnTo>
                <a:cubicBezTo>
                  <a:pt x="48" y="7"/>
                  <a:pt x="49" y="7"/>
                  <a:pt x="50" y="7"/>
                </a:cubicBezTo>
                <a:lnTo>
                  <a:pt x="66" y="3"/>
                </a:lnTo>
                <a:cubicBezTo>
                  <a:pt x="70" y="2"/>
                  <a:pt x="75" y="5"/>
                  <a:pt x="76" y="9"/>
                </a:cubicBezTo>
                <a:cubicBezTo>
                  <a:pt x="76" y="13"/>
                  <a:pt x="74" y="18"/>
                  <a:pt x="69" y="19"/>
                </a:cubicBezTo>
                <a:close/>
                <a:moveTo>
                  <a:pt x="16" y="93"/>
                </a:moveTo>
                <a:lnTo>
                  <a:pt x="16" y="141"/>
                </a:lnTo>
                <a:cubicBezTo>
                  <a:pt x="16" y="145"/>
                  <a:pt x="13" y="149"/>
                  <a:pt x="8" y="149"/>
                </a:cubicBezTo>
                <a:cubicBezTo>
                  <a:pt x="4" y="149"/>
                  <a:pt x="0" y="145"/>
                  <a:pt x="0" y="141"/>
                </a:cubicBezTo>
                <a:lnTo>
                  <a:pt x="0" y="93"/>
                </a:lnTo>
                <a:cubicBezTo>
                  <a:pt x="0" y="88"/>
                  <a:pt x="4" y="85"/>
                  <a:pt x="8" y="85"/>
                </a:cubicBezTo>
                <a:cubicBezTo>
                  <a:pt x="13" y="85"/>
                  <a:pt x="16" y="88"/>
                  <a:pt x="16" y="93"/>
                </a:cubicBezTo>
                <a:close/>
                <a:moveTo>
                  <a:pt x="16" y="205"/>
                </a:moveTo>
                <a:lnTo>
                  <a:pt x="16" y="253"/>
                </a:lnTo>
                <a:cubicBezTo>
                  <a:pt x="16" y="257"/>
                  <a:pt x="13" y="261"/>
                  <a:pt x="8" y="261"/>
                </a:cubicBezTo>
                <a:cubicBezTo>
                  <a:pt x="4" y="261"/>
                  <a:pt x="0" y="257"/>
                  <a:pt x="0" y="253"/>
                </a:cubicBezTo>
                <a:lnTo>
                  <a:pt x="0" y="205"/>
                </a:lnTo>
                <a:cubicBezTo>
                  <a:pt x="0" y="200"/>
                  <a:pt x="4" y="197"/>
                  <a:pt x="8" y="197"/>
                </a:cubicBezTo>
                <a:cubicBezTo>
                  <a:pt x="13" y="197"/>
                  <a:pt x="16" y="200"/>
                  <a:pt x="16" y="205"/>
                </a:cubicBezTo>
                <a:close/>
                <a:moveTo>
                  <a:pt x="16" y="317"/>
                </a:moveTo>
                <a:lnTo>
                  <a:pt x="16" y="365"/>
                </a:lnTo>
                <a:cubicBezTo>
                  <a:pt x="16" y="369"/>
                  <a:pt x="13" y="373"/>
                  <a:pt x="8" y="373"/>
                </a:cubicBezTo>
                <a:cubicBezTo>
                  <a:pt x="4" y="373"/>
                  <a:pt x="0" y="369"/>
                  <a:pt x="0" y="365"/>
                </a:cubicBezTo>
                <a:lnTo>
                  <a:pt x="0" y="317"/>
                </a:lnTo>
                <a:cubicBezTo>
                  <a:pt x="0" y="312"/>
                  <a:pt x="4" y="309"/>
                  <a:pt x="8" y="309"/>
                </a:cubicBezTo>
                <a:cubicBezTo>
                  <a:pt x="13" y="309"/>
                  <a:pt x="16" y="312"/>
                  <a:pt x="16" y="317"/>
                </a:cubicBezTo>
                <a:close/>
                <a:moveTo>
                  <a:pt x="16" y="429"/>
                </a:moveTo>
                <a:lnTo>
                  <a:pt x="16" y="477"/>
                </a:lnTo>
                <a:cubicBezTo>
                  <a:pt x="16" y="481"/>
                  <a:pt x="13" y="485"/>
                  <a:pt x="8" y="485"/>
                </a:cubicBezTo>
                <a:cubicBezTo>
                  <a:pt x="4" y="485"/>
                  <a:pt x="0" y="481"/>
                  <a:pt x="0" y="477"/>
                </a:cubicBezTo>
                <a:lnTo>
                  <a:pt x="0" y="429"/>
                </a:lnTo>
                <a:cubicBezTo>
                  <a:pt x="0" y="424"/>
                  <a:pt x="4" y="421"/>
                  <a:pt x="8" y="421"/>
                </a:cubicBezTo>
                <a:cubicBezTo>
                  <a:pt x="13" y="421"/>
                  <a:pt x="16" y="424"/>
                  <a:pt x="16" y="429"/>
                </a:cubicBezTo>
                <a:close/>
                <a:moveTo>
                  <a:pt x="16" y="541"/>
                </a:moveTo>
                <a:lnTo>
                  <a:pt x="16" y="589"/>
                </a:lnTo>
                <a:cubicBezTo>
                  <a:pt x="16" y="593"/>
                  <a:pt x="13" y="597"/>
                  <a:pt x="8" y="597"/>
                </a:cubicBezTo>
                <a:cubicBezTo>
                  <a:pt x="4" y="597"/>
                  <a:pt x="0" y="593"/>
                  <a:pt x="0" y="589"/>
                </a:cubicBezTo>
                <a:lnTo>
                  <a:pt x="0" y="541"/>
                </a:lnTo>
                <a:cubicBezTo>
                  <a:pt x="0" y="536"/>
                  <a:pt x="4" y="533"/>
                  <a:pt x="8" y="533"/>
                </a:cubicBezTo>
                <a:cubicBezTo>
                  <a:pt x="13" y="533"/>
                  <a:pt x="16" y="536"/>
                  <a:pt x="16" y="541"/>
                </a:cubicBezTo>
                <a:close/>
                <a:moveTo>
                  <a:pt x="16" y="653"/>
                </a:moveTo>
                <a:lnTo>
                  <a:pt x="16" y="701"/>
                </a:lnTo>
                <a:cubicBezTo>
                  <a:pt x="16" y="705"/>
                  <a:pt x="13" y="709"/>
                  <a:pt x="8" y="709"/>
                </a:cubicBezTo>
                <a:cubicBezTo>
                  <a:pt x="4" y="709"/>
                  <a:pt x="0" y="705"/>
                  <a:pt x="0" y="701"/>
                </a:cubicBezTo>
                <a:lnTo>
                  <a:pt x="0" y="653"/>
                </a:lnTo>
                <a:cubicBezTo>
                  <a:pt x="0" y="648"/>
                  <a:pt x="4" y="645"/>
                  <a:pt x="8" y="645"/>
                </a:cubicBezTo>
                <a:cubicBezTo>
                  <a:pt x="13" y="645"/>
                  <a:pt x="16" y="648"/>
                  <a:pt x="16" y="653"/>
                </a:cubicBezTo>
                <a:close/>
                <a:moveTo>
                  <a:pt x="16" y="765"/>
                </a:moveTo>
                <a:lnTo>
                  <a:pt x="16" y="813"/>
                </a:lnTo>
                <a:cubicBezTo>
                  <a:pt x="16" y="817"/>
                  <a:pt x="13" y="821"/>
                  <a:pt x="8" y="821"/>
                </a:cubicBezTo>
                <a:cubicBezTo>
                  <a:pt x="4" y="821"/>
                  <a:pt x="0" y="817"/>
                  <a:pt x="0" y="813"/>
                </a:cubicBezTo>
                <a:lnTo>
                  <a:pt x="0" y="765"/>
                </a:lnTo>
                <a:cubicBezTo>
                  <a:pt x="0" y="760"/>
                  <a:pt x="4" y="757"/>
                  <a:pt x="8" y="757"/>
                </a:cubicBezTo>
                <a:cubicBezTo>
                  <a:pt x="13" y="757"/>
                  <a:pt x="16" y="760"/>
                  <a:pt x="16" y="765"/>
                </a:cubicBezTo>
                <a:close/>
                <a:moveTo>
                  <a:pt x="16" y="877"/>
                </a:moveTo>
                <a:lnTo>
                  <a:pt x="16" y="925"/>
                </a:lnTo>
                <a:cubicBezTo>
                  <a:pt x="16" y="929"/>
                  <a:pt x="13" y="933"/>
                  <a:pt x="8" y="933"/>
                </a:cubicBezTo>
                <a:cubicBezTo>
                  <a:pt x="4" y="933"/>
                  <a:pt x="0" y="929"/>
                  <a:pt x="0" y="925"/>
                </a:cubicBezTo>
                <a:lnTo>
                  <a:pt x="0" y="877"/>
                </a:lnTo>
                <a:cubicBezTo>
                  <a:pt x="0" y="872"/>
                  <a:pt x="4" y="869"/>
                  <a:pt x="8" y="869"/>
                </a:cubicBezTo>
                <a:cubicBezTo>
                  <a:pt x="13" y="869"/>
                  <a:pt x="16" y="872"/>
                  <a:pt x="16" y="877"/>
                </a:cubicBezTo>
                <a:close/>
                <a:moveTo>
                  <a:pt x="16" y="989"/>
                </a:moveTo>
                <a:lnTo>
                  <a:pt x="16" y="1037"/>
                </a:lnTo>
                <a:cubicBezTo>
                  <a:pt x="16" y="1041"/>
                  <a:pt x="13" y="1045"/>
                  <a:pt x="8" y="1045"/>
                </a:cubicBezTo>
                <a:cubicBezTo>
                  <a:pt x="4" y="1045"/>
                  <a:pt x="0" y="1041"/>
                  <a:pt x="0" y="1037"/>
                </a:cubicBezTo>
                <a:lnTo>
                  <a:pt x="0" y="989"/>
                </a:lnTo>
                <a:cubicBezTo>
                  <a:pt x="0" y="984"/>
                  <a:pt x="4" y="981"/>
                  <a:pt x="8" y="981"/>
                </a:cubicBezTo>
                <a:cubicBezTo>
                  <a:pt x="13" y="981"/>
                  <a:pt x="16" y="984"/>
                  <a:pt x="16" y="989"/>
                </a:cubicBezTo>
                <a:close/>
                <a:moveTo>
                  <a:pt x="16" y="1101"/>
                </a:moveTo>
                <a:lnTo>
                  <a:pt x="16" y="1149"/>
                </a:lnTo>
                <a:cubicBezTo>
                  <a:pt x="16" y="1153"/>
                  <a:pt x="13" y="1157"/>
                  <a:pt x="8" y="1157"/>
                </a:cubicBezTo>
                <a:cubicBezTo>
                  <a:pt x="4" y="1157"/>
                  <a:pt x="0" y="1153"/>
                  <a:pt x="0" y="1149"/>
                </a:cubicBezTo>
                <a:lnTo>
                  <a:pt x="0" y="1101"/>
                </a:lnTo>
                <a:cubicBezTo>
                  <a:pt x="0" y="1096"/>
                  <a:pt x="4" y="1093"/>
                  <a:pt x="8" y="1093"/>
                </a:cubicBezTo>
                <a:cubicBezTo>
                  <a:pt x="13" y="1093"/>
                  <a:pt x="16" y="1096"/>
                  <a:pt x="16" y="1101"/>
                </a:cubicBezTo>
                <a:close/>
                <a:moveTo>
                  <a:pt x="16" y="1213"/>
                </a:moveTo>
                <a:lnTo>
                  <a:pt x="16" y="1261"/>
                </a:lnTo>
                <a:cubicBezTo>
                  <a:pt x="16" y="1265"/>
                  <a:pt x="13" y="1269"/>
                  <a:pt x="8" y="1269"/>
                </a:cubicBezTo>
                <a:cubicBezTo>
                  <a:pt x="4" y="1269"/>
                  <a:pt x="0" y="1265"/>
                  <a:pt x="0" y="1261"/>
                </a:cubicBezTo>
                <a:lnTo>
                  <a:pt x="0" y="1213"/>
                </a:lnTo>
                <a:cubicBezTo>
                  <a:pt x="0" y="1208"/>
                  <a:pt x="4" y="1205"/>
                  <a:pt x="8" y="1205"/>
                </a:cubicBezTo>
                <a:cubicBezTo>
                  <a:pt x="13" y="1205"/>
                  <a:pt x="16" y="1208"/>
                  <a:pt x="16" y="1213"/>
                </a:cubicBezTo>
                <a:close/>
                <a:moveTo>
                  <a:pt x="18" y="1323"/>
                </a:moveTo>
                <a:lnTo>
                  <a:pt x="22" y="1341"/>
                </a:lnTo>
                <a:lnTo>
                  <a:pt x="21" y="1338"/>
                </a:lnTo>
                <a:lnTo>
                  <a:pt x="36" y="1360"/>
                </a:lnTo>
                <a:lnTo>
                  <a:pt x="34" y="1358"/>
                </a:lnTo>
                <a:lnTo>
                  <a:pt x="37" y="1360"/>
                </a:lnTo>
                <a:cubicBezTo>
                  <a:pt x="40" y="1362"/>
                  <a:pt x="41" y="1367"/>
                  <a:pt x="39" y="1371"/>
                </a:cubicBezTo>
                <a:cubicBezTo>
                  <a:pt x="36" y="1374"/>
                  <a:pt x="31" y="1375"/>
                  <a:pt x="28" y="1373"/>
                </a:cubicBezTo>
                <a:lnTo>
                  <a:pt x="25" y="1371"/>
                </a:lnTo>
                <a:cubicBezTo>
                  <a:pt x="24" y="1371"/>
                  <a:pt x="23" y="1370"/>
                  <a:pt x="23" y="1369"/>
                </a:cubicBezTo>
                <a:lnTo>
                  <a:pt x="8" y="1347"/>
                </a:lnTo>
                <a:cubicBezTo>
                  <a:pt x="7" y="1346"/>
                  <a:pt x="7" y="1345"/>
                  <a:pt x="7" y="1344"/>
                </a:cubicBezTo>
                <a:lnTo>
                  <a:pt x="3" y="1326"/>
                </a:lnTo>
                <a:cubicBezTo>
                  <a:pt x="2" y="1322"/>
                  <a:pt x="4" y="1318"/>
                  <a:pt x="9" y="1317"/>
                </a:cubicBezTo>
                <a:cubicBezTo>
                  <a:pt x="13" y="1316"/>
                  <a:pt x="17" y="1319"/>
                  <a:pt x="18" y="1323"/>
                </a:cubicBezTo>
                <a:close/>
                <a:moveTo>
                  <a:pt x="92" y="1376"/>
                </a:moveTo>
                <a:lnTo>
                  <a:pt x="140" y="1376"/>
                </a:lnTo>
                <a:cubicBezTo>
                  <a:pt x="144" y="1376"/>
                  <a:pt x="148" y="1380"/>
                  <a:pt x="148" y="1384"/>
                </a:cubicBezTo>
                <a:cubicBezTo>
                  <a:pt x="148" y="1389"/>
                  <a:pt x="144" y="1392"/>
                  <a:pt x="140" y="1392"/>
                </a:cubicBezTo>
                <a:lnTo>
                  <a:pt x="92" y="1392"/>
                </a:lnTo>
                <a:cubicBezTo>
                  <a:pt x="87" y="1392"/>
                  <a:pt x="84" y="1389"/>
                  <a:pt x="84" y="1384"/>
                </a:cubicBezTo>
                <a:cubicBezTo>
                  <a:pt x="84" y="1380"/>
                  <a:pt x="87" y="1376"/>
                  <a:pt x="92" y="1376"/>
                </a:cubicBezTo>
                <a:close/>
                <a:moveTo>
                  <a:pt x="204" y="1376"/>
                </a:moveTo>
                <a:lnTo>
                  <a:pt x="252" y="1376"/>
                </a:lnTo>
                <a:cubicBezTo>
                  <a:pt x="256" y="1376"/>
                  <a:pt x="260" y="1380"/>
                  <a:pt x="260" y="1384"/>
                </a:cubicBezTo>
                <a:cubicBezTo>
                  <a:pt x="260" y="1389"/>
                  <a:pt x="256" y="1392"/>
                  <a:pt x="252" y="1392"/>
                </a:cubicBezTo>
                <a:lnTo>
                  <a:pt x="204" y="1392"/>
                </a:lnTo>
                <a:cubicBezTo>
                  <a:pt x="199" y="1392"/>
                  <a:pt x="196" y="1389"/>
                  <a:pt x="196" y="1384"/>
                </a:cubicBezTo>
                <a:cubicBezTo>
                  <a:pt x="196" y="1380"/>
                  <a:pt x="199" y="1376"/>
                  <a:pt x="204" y="1376"/>
                </a:cubicBezTo>
                <a:close/>
                <a:moveTo>
                  <a:pt x="316" y="1376"/>
                </a:moveTo>
                <a:lnTo>
                  <a:pt x="364" y="1376"/>
                </a:lnTo>
                <a:cubicBezTo>
                  <a:pt x="368" y="1376"/>
                  <a:pt x="372" y="1380"/>
                  <a:pt x="372" y="1384"/>
                </a:cubicBezTo>
                <a:cubicBezTo>
                  <a:pt x="372" y="1389"/>
                  <a:pt x="368" y="1392"/>
                  <a:pt x="364" y="1392"/>
                </a:cubicBezTo>
                <a:lnTo>
                  <a:pt x="316" y="1392"/>
                </a:lnTo>
                <a:cubicBezTo>
                  <a:pt x="311" y="1392"/>
                  <a:pt x="308" y="1389"/>
                  <a:pt x="308" y="1384"/>
                </a:cubicBezTo>
                <a:cubicBezTo>
                  <a:pt x="308" y="1380"/>
                  <a:pt x="311" y="1376"/>
                  <a:pt x="316" y="1376"/>
                </a:cubicBezTo>
                <a:close/>
                <a:moveTo>
                  <a:pt x="428" y="1376"/>
                </a:moveTo>
                <a:lnTo>
                  <a:pt x="476" y="1376"/>
                </a:lnTo>
                <a:cubicBezTo>
                  <a:pt x="480" y="1376"/>
                  <a:pt x="484" y="1380"/>
                  <a:pt x="484" y="1384"/>
                </a:cubicBezTo>
                <a:cubicBezTo>
                  <a:pt x="484" y="1389"/>
                  <a:pt x="480" y="1392"/>
                  <a:pt x="476" y="1392"/>
                </a:cubicBezTo>
                <a:lnTo>
                  <a:pt x="428" y="1392"/>
                </a:lnTo>
                <a:cubicBezTo>
                  <a:pt x="423" y="1392"/>
                  <a:pt x="420" y="1389"/>
                  <a:pt x="420" y="1384"/>
                </a:cubicBezTo>
                <a:cubicBezTo>
                  <a:pt x="420" y="1380"/>
                  <a:pt x="423" y="1376"/>
                  <a:pt x="428" y="1376"/>
                </a:cubicBezTo>
                <a:close/>
                <a:moveTo>
                  <a:pt x="538" y="1375"/>
                </a:moveTo>
                <a:lnTo>
                  <a:pt x="557" y="1372"/>
                </a:lnTo>
                <a:lnTo>
                  <a:pt x="554" y="1373"/>
                </a:lnTo>
                <a:lnTo>
                  <a:pt x="576" y="1358"/>
                </a:lnTo>
                <a:lnTo>
                  <a:pt x="574" y="1360"/>
                </a:lnTo>
                <a:lnTo>
                  <a:pt x="575" y="1358"/>
                </a:lnTo>
                <a:cubicBezTo>
                  <a:pt x="577" y="1355"/>
                  <a:pt x="582" y="1354"/>
                  <a:pt x="586" y="1356"/>
                </a:cubicBezTo>
                <a:cubicBezTo>
                  <a:pt x="590" y="1359"/>
                  <a:pt x="591" y="1364"/>
                  <a:pt x="588" y="1367"/>
                </a:cubicBezTo>
                <a:lnTo>
                  <a:pt x="587" y="1369"/>
                </a:lnTo>
                <a:cubicBezTo>
                  <a:pt x="587" y="1370"/>
                  <a:pt x="586" y="1371"/>
                  <a:pt x="585" y="1371"/>
                </a:cubicBezTo>
                <a:lnTo>
                  <a:pt x="563" y="1386"/>
                </a:lnTo>
                <a:cubicBezTo>
                  <a:pt x="562" y="1387"/>
                  <a:pt x="561" y="1387"/>
                  <a:pt x="560" y="1387"/>
                </a:cubicBezTo>
                <a:lnTo>
                  <a:pt x="541" y="1391"/>
                </a:lnTo>
                <a:cubicBezTo>
                  <a:pt x="537" y="1392"/>
                  <a:pt x="532" y="1389"/>
                  <a:pt x="532" y="1384"/>
                </a:cubicBezTo>
                <a:cubicBezTo>
                  <a:pt x="531" y="1380"/>
                  <a:pt x="534" y="1376"/>
                  <a:pt x="538" y="1375"/>
                </a:cubicBezTo>
                <a:close/>
                <a:moveTo>
                  <a:pt x="592" y="1304"/>
                </a:moveTo>
                <a:lnTo>
                  <a:pt x="592" y="1256"/>
                </a:lnTo>
                <a:cubicBezTo>
                  <a:pt x="592" y="1251"/>
                  <a:pt x="596" y="1248"/>
                  <a:pt x="600" y="1248"/>
                </a:cubicBezTo>
                <a:cubicBezTo>
                  <a:pt x="605" y="1248"/>
                  <a:pt x="608" y="1251"/>
                  <a:pt x="608" y="1256"/>
                </a:cubicBezTo>
                <a:lnTo>
                  <a:pt x="608" y="1304"/>
                </a:lnTo>
                <a:cubicBezTo>
                  <a:pt x="608" y="1308"/>
                  <a:pt x="605" y="1312"/>
                  <a:pt x="600" y="1312"/>
                </a:cubicBezTo>
                <a:cubicBezTo>
                  <a:pt x="596" y="1312"/>
                  <a:pt x="592" y="1308"/>
                  <a:pt x="592" y="1304"/>
                </a:cubicBezTo>
                <a:close/>
                <a:moveTo>
                  <a:pt x="592" y="1192"/>
                </a:moveTo>
                <a:lnTo>
                  <a:pt x="592" y="1144"/>
                </a:lnTo>
                <a:cubicBezTo>
                  <a:pt x="592" y="1139"/>
                  <a:pt x="596" y="1136"/>
                  <a:pt x="600" y="1136"/>
                </a:cubicBezTo>
                <a:cubicBezTo>
                  <a:pt x="605" y="1136"/>
                  <a:pt x="608" y="1139"/>
                  <a:pt x="608" y="1144"/>
                </a:cubicBezTo>
                <a:lnTo>
                  <a:pt x="608" y="1192"/>
                </a:lnTo>
                <a:cubicBezTo>
                  <a:pt x="608" y="1196"/>
                  <a:pt x="605" y="1200"/>
                  <a:pt x="600" y="1200"/>
                </a:cubicBezTo>
                <a:cubicBezTo>
                  <a:pt x="596" y="1200"/>
                  <a:pt x="592" y="1196"/>
                  <a:pt x="592" y="1192"/>
                </a:cubicBezTo>
                <a:close/>
                <a:moveTo>
                  <a:pt x="592" y="1080"/>
                </a:moveTo>
                <a:lnTo>
                  <a:pt x="592" y="1032"/>
                </a:lnTo>
                <a:cubicBezTo>
                  <a:pt x="592" y="1027"/>
                  <a:pt x="596" y="1024"/>
                  <a:pt x="600" y="1024"/>
                </a:cubicBezTo>
                <a:cubicBezTo>
                  <a:pt x="605" y="1024"/>
                  <a:pt x="608" y="1027"/>
                  <a:pt x="608" y="1032"/>
                </a:cubicBezTo>
                <a:lnTo>
                  <a:pt x="608" y="1080"/>
                </a:lnTo>
                <a:cubicBezTo>
                  <a:pt x="608" y="1084"/>
                  <a:pt x="605" y="1088"/>
                  <a:pt x="600" y="1088"/>
                </a:cubicBezTo>
                <a:cubicBezTo>
                  <a:pt x="596" y="1088"/>
                  <a:pt x="592" y="1084"/>
                  <a:pt x="592" y="1080"/>
                </a:cubicBezTo>
                <a:close/>
                <a:moveTo>
                  <a:pt x="592" y="968"/>
                </a:moveTo>
                <a:lnTo>
                  <a:pt x="592" y="920"/>
                </a:lnTo>
                <a:cubicBezTo>
                  <a:pt x="592" y="915"/>
                  <a:pt x="596" y="912"/>
                  <a:pt x="600" y="912"/>
                </a:cubicBezTo>
                <a:cubicBezTo>
                  <a:pt x="605" y="912"/>
                  <a:pt x="608" y="915"/>
                  <a:pt x="608" y="920"/>
                </a:cubicBezTo>
                <a:lnTo>
                  <a:pt x="608" y="968"/>
                </a:lnTo>
                <a:cubicBezTo>
                  <a:pt x="608" y="972"/>
                  <a:pt x="605" y="976"/>
                  <a:pt x="600" y="976"/>
                </a:cubicBezTo>
                <a:cubicBezTo>
                  <a:pt x="596" y="976"/>
                  <a:pt x="592" y="972"/>
                  <a:pt x="592" y="968"/>
                </a:cubicBezTo>
                <a:close/>
                <a:moveTo>
                  <a:pt x="592" y="856"/>
                </a:moveTo>
                <a:lnTo>
                  <a:pt x="592" y="808"/>
                </a:lnTo>
                <a:cubicBezTo>
                  <a:pt x="592" y="803"/>
                  <a:pt x="596" y="800"/>
                  <a:pt x="600" y="800"/>
                </a:cubicBezTo>
                <a:cubicBezTo>
                  <a:pt x="605" y="800"/>
                  <a:pt x="608" y="803"/>
                  <a:pt x="608" y="808"/>
                </a:cubicBezTo>
                <a:lnTo>
                  <a:pt x="608" y="856"/>
                </a:lnTo>
                <a:cubicBezTo>
                  <a:pt x="608" y="860"/>
                  <a:pt x="605" y="864"/>
                  <a:pt x="600" y="864"/>
                </a:cubicBezTo>
                <a:cubicBezTo>
                  <a:pt x="596" y="864"/>
                  <a:pt x="592" y="860"/>
                  <a:pt x="592" y="856"/>
                </a:cubicBezTo>
                <a:close/>
                <a:moveTo>
                  <a:pt x="592" y="744"/>
                </a:moveTo>
                <a:lnTo>
                  <a:pt x="592" y="696"/>
                </a:lnTo>
                <a:cubicBezTo>
                  <a:pt x="592" y="691"/>
                  <a:pt x="596" y="688"/>
                  <a:pt x="600" y="688"/>
                </a:cubicBezTo>
                <a:cubicBezTo>
                  <a:pt x="605" y="688"/>
                  <a:pt x="608" y="691"/>
                  <a:pt x="608" y="696"/>
                </a:cubicBezTo>
                <a:lnTo>
                  <a:pt x="608" y="744"/>
                </a:lnTo>
                <a:cubicBezTo>
                  <a:pt x="608" y="748"/>
                  <a:pt x="605" y="752"/>
                  <a:pt x="600" y="752"/>
                </a:cubicBezTo>
                <a:cubicBezTo>
                  <a:pt x="596" y="752"/>
                  <a:pt x="592" y="748"/>
                  <a:pt x="592" y="744"/>
                </a:cubicBezTo>
                <a:close/>
                <a:moveTo>
                  <a:pt x="592" y="632"/>
                </a:moveTo>
                <a:lnTo>
                  <a:pt x="592" y="584"/>
                </a:lnTo>
                <a:cubicBezTo>
                  <a:pt x="592" y="579"/>
                  <a:pt x="596" y="576"/>
                  <a:pt x="600" y="576"/>
                </a:cubicBezTo>
                <a:cubicBezTo>
                  <a:pt x="605" y="576"/>
                  <a:pt x="608" y="579"/>
                  <a:pt x="608" y="584"/>
                </a:cubicBezTo>
                <a:lnTo>
                  <a:pt x="608" y="632"/>
                </a:lnTo>
                <a:cubicBezTo>
                  <a:pt x="608" y="636"/>
                  <a:pt x="605" y="640"/>
                  <a:pt x="600" y="640"/>
                </a:cubicBezTo>
                <a:cubicBezTo>
                  <a:pt x="596" y="640"/>
                  <a:pt x="592" y="636"/>
                  <a:pt x="592" y="632"/>
                </a:cubicBezTo>
                <a:close/>
                <a:moveTo>
                  <a:pt x="592" y="520"/>
                </a:moveTo>
                <a:lnTo>
                  <a:pt x="592" y="472"/>
                </a:lnTo>
                <a:cubicBezTo>
                  <a:pt x="592" y="467"/>
                  <a:pt x="596" y="464"/>
                  <a:pt x="600" y="464"/>
                </a:cubicBezTo>
                <a:cubicBezTo>
                  <a:pt x="605" y="464"/>
                  <a:pt x="608" y="467"/>
                  <a:pt x="608" y="472"/>
                </a:cubicBezTo>
                <a:lnTo>
                  <a:pt x="608" y="520"/>
                </a:lnTo>
                <a:cubicBezTo>
                  <a:pt x="608" y="524"/>
                  <a:pt x="605" y="528"/>
                  <a:pt x="600" y="528"/>
                </a:cubicBezTo>
                <a:cubicBezTo>
                  <a:pt x="596" y="528"/>
                  <a:pt x="592" y="524"/>
                  <a:pt x="592" y="520"/>
                </a:cubicBezTo>
                <a:close/>
                <a:moveTo>
                  <a:pt x="592" y="408"/>
                </a:moveTo>
                <a:lnTo>
                  <a:pt x="592" y="360"/>
                </a:lnTo>
                <a:cubicBezTo>
                  <a:pt x="592" y="355"/>
                  <a:pt x="596" y="352"/>
                  <a:pt x="600" y="352"/>
                </a:cubicBezTo>
                <a:cubicBezTo>
                  <a:pt x="605" y="352"/>
                  <a:pt x="608" y="355"/>
                  <a:pt x="608" y="360"/>
                </a:cubicBezTo>
                <a:lnTo>
                  <a:pt x="608" y="408"/>
                </a:lnTo>
                <a:cubicBezTo>
                  <a:pt x="608" y="412"/>
                  <a:pt x="605" y="416"/>
                  <a:pt x="600" y="416"/>
                </a:cubicBezTo>
                <a:cubicBezTo>
                  <a:pt x="596" y="416"/>
                  <a:pt x="592" y="412"/>
                  <a:pt x="592" y="408"/>
                </a:cubicBezTo>
                <a:close/>
                <a:moveTo>
                  <a:pt x="592" y="296"/>
                </a:moveTo>
                <a:lnTo>
                  <a:pt x="592" y="248"/>
                </a:lnTo>
                <a:cubicBezTo>
                  <a:pt x="592" y="243"/>
                  <a:pt x="596" y="240"/>
                  <a:pt x="600" y="240"/>
                </a:cubicBezTo>
                <a:cubicBezTo>
                  <a:pt x="605" y="240"/>
                  <a:pt x="608" y="243"/>
                  <a:pt x="608" y="248"/>
                </a:cubicBezTo>
                <a:lnTo>
                  <a:pt x="608" y="296"/>
                </a:lnTo>
                <a:cubicBezTo>
                  <a:pt x="608" y="300"/>
                  <a:pt x="605" y="304"/>
                  <a:pt x="600" y="304"/>
                </a:cubicBezTo>
                <a:cubicBezTo>
                  <a:pt x="596" y="304"/>
                  <a:pt x="592" y="300"/>
                  <a:pt x="592" y="296"/>
                </a:cubicBezTo>
                <a:close/>
                <a:moveTo>
                  <a:pt x="592" y="184"/>
                </a:moveTo>
                <a:lnTo>
                  <a:pt x="592" y="136"/>
                </a:lnTo>
                <a:cubicBezTo>
                  <a:pt x="592" y="131"/>
                  <a:pt x="596" y="128"/>
                  <a:pt x="600" y="128"/>
                </a:cubicBezTo>
                <a:cubicBezTo>
                  <a:pt x="605" y="128"/>
                  <a:pt x="608" y="131"/>
                  <a:pt x="608" y="136"/>
                </a:cubicBezTo>
                <a:lnTo>
                  <a:pt x="608" y="184"/>
                </a:lnTo>
                <a:cubicBezTo>
                  <a:pt x="608" y="188"/>
                  <a:pt x="605" y="192"/>
                  <a:pt x="600" y="192"/>
                </a:cubicBezTo>
                <a:cubicBezTo>
                  <a:pt x="596" y="192"/>
                  <a:pt x="592" y="188"/>
                  <a:pt x="592" y="184"/>
                </a:cubicBezTo>
                <a:close/>
                <a:moveTo>
                  <a:pt x="591" y="73"/>
                </a:moveTo>
                <a:lnTo>
                  <a:pt x="588" y="53"/>
                </a:lnTo>
                <a:lnTo>
                  <a:pt x="589" y="56"/>
                </a:lnTo>
                <a:lnTo>
                  <a:pt x="574" y="34"/>
                </a:lnTo>
                <a:lnTo>
                  <a:pt x="576" y="36"/>
                </a:lnTo>
                <a:lnTo>
                  <a:pt x="575" y="36"/>
                </a:lnTo>
                <a:cubicBezTo>
                  <a:pt x="572" y="33"/>
                  <a:pt x="571" y="28"/>
                  <a:pt x="573" y="25"/>
                </a:cubicBezTo>
                <a:cubicBezTo>
                  <a:pt x="576" y="21"/>
                  <a:pt x="581" y="20"/>
                  <a:pt x="584" y="22"/>
                </a:cubicBezTo>
                <a:lnTo>
                  <a:pt x="585" y="23"/>
                </a:lnTo>
                <a:cubicBezTo>
                  <a:pt x="586" y="23"/>
                  <a:pt x="587" y="24"/>
                  <a:pt x="587" y="25"/>
                </a:cubicBezTo>
                <a:lnTo>
                  <a:pt x="602" y="47"/>
                </a:lnTo>
                <a:cubicBezTo>
                  <a:pt x="603" y="48"/>
                  <a:pt x="603" y="49"/>
                  <a:pt x="603" y="50"/>
                </a:cubicBezTo>
                <a:lnTo>
                  <a:pt x="607" y="70"/>
                </a:lnTo>
                <a:cubicBezTo>
                  <a:pt x="608" y="75"/>
                  <a:pt x="605" y="79"/>
                  <a:pt x="601" y="80"/>
                </a:cubicBezTo>
                <a:cubicBezTo>
                  <a:pt x="596" y="80"/>
                  <a:pt x="592" y="77"/>
                  <a:pt x="591" y="73"/>
                </a:cubicBezTo>
                <a:close/>
              </a:path>
            </a:pathLst>
          </a:custGeom>
          <a:solidFill>
            <a:srgbClr val="000000"/>
          </a:solidFill>
          <a:ln w="9525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89" name="Rectangle 179"/>
          <p:cNvSpPr>
            <a:spLocks noChangeArrowheads="1"/>
          </p:cNvSpPr>
          <p:nvPr/>
        </p:nvSpPr>
        <p:spPr bwMode="auto">
          <a:xfrm>
            <a:off x="1368239" y="2256118"/>
            <a:ext cx="28212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1pPr>
            <a:lvl2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2pPr>
            <a:lvl3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3pPr>
            <a:lvl4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4pPr>
            <a:lvl5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9pPr>
          </a:lstStyle>
          <a:p>
            <a:r>
              <a:rPr lang="ja-JP" altLang="ja-JP" sz="11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機能</a:t>
            </a:r>
            <a:endParaRPr lang="ja-JP" altLang="ja-JP" sz="1800" dirty="0" smtClean="0">
              <a:solidFill>
                <a:srgbClr val="000000"/>
              </a:solidFill>
            </a:endParaRPr>
          </a:p>
        </p:txBody>
      </p:sp>
      <p:sp>
        <p:nvSpPr>
          <p:cNvPr id="90" name="Rectangle 180"/>
          <p:cNvSpPr>
            <a:spLocks noChangeArrowheads="1"/>
          </p:cNvSpPr>
          <p:nvPr/>
        </p:nvSpPr>
        <p:spPr bwMode="auto">
          <a:xfrm>
            <a:off x="1474334" y="2446058"/>
            <a:ext cx="8656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1pPr>
            <a:lvl2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2pPr>
            <a:lvl3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3pPr>
            <a:lvl4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4pPr>
            <a:lvl5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9pPr>
          </a:lstStyle>
          <a:p>
            <a:r>
              <a:rPr lang="ja-JP" altLang="ja-JP" sz="11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B</a:t>
            </a:r>
            <a:endParaRPr lang="ja-JP" altLang="ja-JP" sz="1100" dirty="0" smtClean="0">
              <a:solidFill>
                <a:srgbClr val="000000"/>
              </a:solidFill>
            </a:endParaRPr>
          </a:p>
        </p:txBody>
      </p:sp>
      <p:sp>
        <p:nvSpPr>
          <p:cNvPr id="91" name="Freeform 181"/>
          <p:cNvSpPr>
            <a:spLocks noEditPoints="1"/>
          </p:cNvSpPr>
          <p:nvPr/>
        </p:nvSpPr>
        <p:spPr bwMode="auto">
          <a:xfrm>
            <a:off x="1796970" y="1985567"/>
            <a:ext cx="422764" cy="967907"/>
          </a:xfrm>
          <a:custGeom>
            <a:avLst/>
            <a:gdLst>
              <a:gd name="T0" fmla="*/ 515 w 608"/>
              <a:gd name="T1" fmla="*/ 0 h 1392"/>
              <a:gd name="T2" fmla="*/ 347 w 608"/>
              <a:gd name="T3" fmla="*/ 8 h 1392"/>
              <a:gd name="T4" fmla="*/ 291 w 608"/>
              <a:gd name="T5" fmla="*/ 16 h 1392"/>
              <a:gd name="T6" fmla="*/ 299 w 608"/>
              <a:gd name="T7" fmla="*/ 8 h 1392"/>
              <a:gd name="T8" fmla="*/ 131 w 608"/>
              <a:gd name="T9" fmla="*/ 0 h 1392"/>
              <a:gd name="T10" fmla="*/ 53 w 608"/>
              <a:gd name="T11" fmla="*/ 22 h 1392"/>
              <a:gd name="T12" fmla="*/ 22 w 608"/>
              <a:gd name="T13" fmla="*/ 40 h 1392"/>
              <a:gd name="T14" fmla="*/ 50 w 608"/>
              <a:gd name="T15" fmla="*/ 7 h 1392"/>
              <a:gd name="T16" fmla="*/ 16 w 608"/>
              <a:gd name="T17" fmla="*/ 141 h 1392"/>
              <a:gd name="T18" fmla="*/ 16 w 608"/>
              <a:gd name="T19" fmla="*/ 93 h 1392"/>
              <a:gd name="T20" fmla="*/ 0 w 608"/>
              <a:gd name="T21" fmla="*/ 205 h 1392"/>
              <a:gd name="T22" fmla="*/ 8 w 608"/>
              <a:gd name="T23" fmla="*/ 373 h 1392"/>
              <a:gd name="T24" fmla="*/ 16 w 608"/>
              <a:gd name="T25" fmla="*/ 429 h 1392"/>
              <a:gd name="T26" fmla="*/ 8 w 608"/>
              <a:gd name="T27" fmla="*/ 421 h 1392"/>
              <a:gd name="T28" fmla="*/ 0 w 608"/>
              <a:gd name="T29" fmla="*/ 589 h 1392"/>
              <a:gd name="T30" fmla="*/ 16 w 608"/>
              <a:gd name="T31" fmla="*/ 701 h 1392"/>
              <a:gd name="T32" fmla="*/ 16 w 608"/>
              <a:gd name="T33" fmla="*/ 653 h 1392"/>
              <a:gd name="T34" fmla="*/ 0 w 608"/>
              <a:gd name="T35" fmla="*/ 765 h 1392"/>
              <a:gd name="T36" fmla="*/ 8 w 608"/>
              <a:gd name="T37" fmla="*/ 933 h 1392"/>
              <a:gd name="T38" fmla="*/ 16 w 608"/>
              <a:gd name="T39" fmla="*/ 989 h 1392"/>
              <a:gd name="T40" fmla="*/ 8 w 608"/>
              <a:gd name="T41" fmla="*/ 981 h 1392"/>
              <a:gd name="T42" fmla="*/ 0 w 608"/>
              <a:gd name="T43" fmla="*/ 1149 h 1392"/>
              <a:gd name="T44" fmla="*/ 16 w 608"/>
              <a:gd name="T45" fmla="*/ 1261 h 1392"/>
              <a:gd name="T46" fmla="*/ 16 w 608"/>
              <a:gd name="T47" fmla="*/ 1213 h 1392"/>
              <a:gd name="T48" fmla="*/ 34 w 608"/>
              <a:gd name="T49" fmla="*/ 1358 h 1392"/>
              <a:gd name="T50" fmla="*/ 23 w 608"/>
              <a:gd name="T51" fmla="*/ 1369 h 1392"/>
              <a:gd name="T52" fmla="*/ 18 w 608"/>
              <a:gd name="T53" fmla="*/ 1323 h 1392"/>
              <a:gd name="T54" fmla="*/ 92 w 608"/>
              <a:gd name="T55" fmla="*/ 1392 h 1392"/>
              <a:gd name="T56" fmla="*/ 260 w 608"/>
              <a:gd name="T57" fmla="*/ 1384 h 1392"/>
              <a:gd name="T58" fmla="*/ 316 w 608"/>
              <a:gd name="T59" fmla="*/ 1376 h 1392"/>
              <a:gd name="T60" fmla="*/ 308 w 608"/>
              <a:gd name="T61" fmla="*/ 1384 h 1392"/>
              <a:gd name="T62" fmla="*/ 476 w 608"/>
              <a:gd name="T63" fmla="*/ 1392 h 1392"/>
              <a:gd name="T64" fmla="*/ 557 w 608"/>
              <a:gd name="T65" fmla="*/ 1372 h 1392"/>
              <a:gd name="T66" fmla="*/ 586 w 608"/>
              <a:gd name="T67" fmla="*/ 1356 h 1392"/>
              <a:gd name="T68" fmla="*/ 560 w 608"/>
              <a:gd name="T69" fmla="*/ 1387 h 1392"/>
              <a:gd name="T70" fmla="*/ 592 w 608"/>
              <a:gd name="T71" fmla="*/ 1256 h 1392"/>
              <a:gd name="T72" fmla="*/ 592 w 608"/>
              <a:gd name="T73" fmla="*/ 1304 h 1392"/>
              <a:gd name="T74" fmla="*/ 608 w 608"/>
              <a:gd name="T75" fmla="*/ 1192 h 1392"/>
              <a:gd name="T76" fmla="*/ 600 w 608"/>
              <a:gd name="T77" fmla="*/ 1024 h 1392"/>
              <a:gd name="T78" fmla="*/ 592 w 608"/>
              <a:gd name="T79" fmla="*/ 968 h 1392"/>
              <a:gd name="T80" fmla="*/ 600 w 608"/>
              <a:gd name="T81" fmla="*/ 976 h 1392"/>
              <a:gd name="T82" fmla="*/ 608 w 608"/>
              <a:gd name="T83" fmla="*/ 808 h 1392"/>
              <a:gd name="T84" fmla="*/ 592 w 608"/>
              <a:gd name="T85" fmla="*/ 696 h 1392"/>
              <a:gd name="T86" fmla="*/ 592 w 608"/>
              <a:gd name="T87" fmla="*/ 744 h 1392"/>
              <a:gd name="T88" fmla="*/ 608 w 608"/>
              <a:gd name="T89" fmla="*/ 632 h 1392"/>
              <a:gd name="T90" fmla="*/ 600 w 608"/>
              <a:gd name="T91" fmla="*/ 464 h 1392"/>
              <a:gd name="T92" fmla="*/ 592 w 608"/>
              <a:gd name="T93" fmla="*/ 408 h 1392"/>
              <a:gd name="T94" fmla="*/ 600 w 608"/>
              <a:gd name="T95" fmla="*/ 416 h 1392"/>
              <a:gd name="T96" fmla="*/ 608 w 608"/>
              <a:gd name="T97" fmla="*/ 248 h 1392"/>
              <a:gd name="T98" fmla="*/ 592 w 608"/>
              <a:gd name="T99" fmla="*/ 136 h 1392"/>
              <a:gd name="T100" fmla="*/ 592 w 608"/>
              <a:gd name="T101" fmla="*/ 184 h 1392"/>
              <a:gd name="T102" fmla="*/ 576 w 608"/>
              <a:gd name="T103" fmla="*/ 36 h 1392"/>
              <a:gd name="T104" fmla="*/ 587 w 608"/>
              <a:gd name="T105" fmla="*/ 25 h 1392"/>
              <a:gd name="T106" fmla="*/ 591 w 608"/>
              <a:gd name="T107" fmla="*/ 73 h 1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08" h="1392">
                <a:moveTo>
                  <a:pt x="515" y="16"/>
                </a:moveTo>
                <a:lnTo>
                  <a:pt x="467" y="16"/>
                </a:lnTo>
                <a:cubicBezTo>
                  <a:pt x="463" y="16"/>
                  <a:pt x="459" y="13"/>
                  <a:pt x="459" y="8"/>
                </a:cubicBezTo>
                <a:cubicBezTo>
                  <a:pt x="459" y="4"/>
                  <a:pt x="463" y="0"/>
                  <a:pt x="467" y="0"/>
                </a:cubicBezTo>
                <a:lnTo>
                  <a:pt x="515" y="0"/>
                </a:lnTo>
                <a:cubicBezTo>
                  <a:pt x="520" y="0"/>
                  <a:pt x="523" y="4"/>
                  <a:pt x="523" y="8"/>
                </a:cubicBezTo>
                <a:cubicBezTo>
                  <a:pt x="523" y="13"/>
                  <a:pt x="520" y="16"/>
                  <a:pt x="515" y="16"/>
                </a:cubicBezTo>
                <a:close/>
                <a:moveTo>
                  <a:pt x="403" y="16"/>
                </a:moveTo>
                <a:lnTo>
                  <a:pt x="355" y="16"/>
                </a:lnTo>
                <a:cubicBezTo>
                  <a:pt x="351" y="16"/>
                  <a:pt x="347" y="13"/>
                  <a:pt x="347" y="8"/>
                </a:cubicBezTo>
                <a:cubicBezTo>
                  <a:pt x="347" y="4"/>
                  <a:pt x="351" y="0"/>
                  <a:pt x="355" y="0"/>
                </a:cubicBezTo>
                <a:lnTo>
                  <a:pt x="403" y="0"/>
                </a:lnTo>
                <a:cubicBezTo>
                  <a:pt x="408" y="0"/>
                  <a:pt x="411" y="4"/>
                  <a:pt x="411" y="8"/>
                </a:cubicBezTo>
                <a:cubicBezTo>
                  <a:pt x="411" y="13"/>
                  <a:pt x="408" y="16"/>
                  <a:pt x="403" y="16"/>
                </a:cubicBezTo>
                <a:close/>
                <a:moveTo>
                  <a:pt x="291" y="16"/>
                </a:moveTo>
                <a:lnTo>
                  <a:pt x="243" y="16"/>
                </a:lnTo>
                <a:cubicBezTo>
                  <a:pt x="239" y="16"/>
                  <a:pt x="235" y="13"/>
                  <a:pt x="235" y="8"/>
                </a:cubicBezTo>
                <a:cubicBezTo>
                  <a:pt x="235" y="4"/>
                  <a:pt x="239" y="0"/>
                  <a:pt x="243" y="0"/>
                </a:cubicBezTo>
                <a:lnTo>
                  <a:pt x="291" y="0"/>
                </a:lnTo>
                <a:cubicBezTo>
                  <a:pt x="296" y="0"/>
                  <a:pt x="299" y="4"/>
                  <a:pt x="299" y="8"/>
                </a:cubicBezTo>
                <a:cubicBezTo>
                  <a:pt x="299" y="13"/>
                  <a:pt x="296" y="16"/>
                  <a:pt x="291" y="16"/>
                </a:cubicBezTo>
                <a:close/>
                <a:moveTo>
                  <a:pt x="179" y="16"/>
                </a:moveTo>
                <a:lnTo>
                  <a:pt x="131" y="16"/>
                </a:lnTo>
                <a:cubicBezTo>
                  <a:pt x="127" y="16"/>
                  <a:pt x="123" y="13"/>
                  <a:pt x="123" y="8"/>
                </a:cubicBezTo>
                <a:cubicBezTo>
                  <a:pt x="123" y="4"/>
                  <a:pt x="127" y="0"/>
                  <a:pt x="131" y="0"/>
                </a:cubicBezTo>
                <a:lnTo>
                  <a:pt x="179" y="0"/>
                </a:lnTo>
                <a:cubicBezTo>
                  <a:pt x="184" y="0"/>
                  <a:pt x="187" y="4"/>
                  <a:pt x="187" y="8"/>
                </a:cubicBezTo>
                <a:cubicBezTo>
                  <a:pt x="187" y="13"/>
                  <a:pt x="184" y="16"/>
                  <a:pt x="179" y="16"/>
                </a:cubicBezTo>
                <a:close/>
                <a:moveTo>
                  <a:pt x="69" y="19"/>
                </a:moveTo>
                <a:lnTo>
                  <a:pt x="53" y="22"/>
                </a:lnTo>
                <a:lnTo>
                  <a:pt x="56" y="21"/>
                </a:lnTo>
                <a:lnTo>
                  <a:pt x="34" y="36"/>
                </a:lnTo>
                <a:lnTo>
                  <a:pt x="36" y="34"/>
                </a:lnTo>
                <a:lnTo>
                  <a:pt x="33" y="38"/>
                </a:lnTo>
                <a:cubicBezTo>
                  <a:pt x="31" y="42"/>
                  <a:pt x="26" y="42"/>
                  <a:pt x="22" y="40"/>
                </a:cubicBezTo>
                <a:cubicBezTo>
                  <a:pt x="19" y="37"/>
                  <a:pt x="18" y="33"/>
                  <a:pt x="20" y="29"/>
                </a:cubicBezTo>
                <a:lnTo>
                  <a:pt x="23" y="25"/>
                </a:lnTo>
                <a:cubicBezTo>
                  <a:pt x="23" y="24"/>
                  <a:pt x="24" y="23"/>
                  <a:pt x="25" y="23"/>
                </a:cubicBezTo>
                <a:lnTo>
                  <a:pt x="47" y="8"/>
                </a:lnTo>
                <a:cubicBezTo>
                  <a:pt x="48" y="7"/>
                  <a:pt x="49" y="7"/>
                  <a:pt x="50" y="7"/>
                </a:cubicBezTo>
                <a:lnTo>
                  <a:pt x="66" y="3"/>
                </a:lnTo>
                <a:cubicBezTo>
                  <a:pt x="70" y="2"/>
                  <a:pt x="75" y="5"/>
                  <a:pt x="76" y="9"/>
                </a:cubicBezTo>
                <a:cubicBezTo>
                  <a:pt x="76" y="13"/>
                  <a:pt x="74" y="18"/>
                  <a:pt x="69" y="19"/>
                </a:cubicBezTo>
                <a:close/>
                <a:moveTo>
                  <a:pt x="16" y="93"/>
                </a:moveTo>
                <a:lnTo>
                  <a:pt x="16" y="141"/>
                </a:lnTo>
                <a:cubicBezTo>
                  <a:pt x="16" y="145"/>
                  <a:pt x="13" y="149"/>
                  <a:pt x="8" y="149"/>
                </a:cubicBezTo>
                <a:cubicBezTo>
                  <a:pt x="4" y="149"/>
                  <a:pt x="0" y="145"/>
                  <a:pt x="0" y="141"/>
                </a:cubicBezTo>
                <a:lnTo>
                  <a:pt x="0" y="93"/>
                </a:lnTo>
                <a:cubicBezTo>
                  <a:pt x="0" y="88"/>
                  <a:pt x="4" y="85"/>
                  <a:pt x="8" y="85"/>
                </a:cubicBezTo>
                <a:cubicBezTo>
                  <a:pt x="13" y="85"/>
                  <a:pt x="16" y="88"/>
                  <a:pt x="16" y="93"/>
                </a:cubicBezTo>
                <a:close/>
                <a:moveTo>
                  <a:pt x="16" y="205"/>
                </a:moveTo>
                <a:lnTo>
                  <a:pt x="16" y="253"/>
                </a:lnTo>
                <a:cubicBezTo>
                  <a:pt x="16" y="257"/>
                  <a:pt x="13" y="261"/>
                  <a:pt x="8" y="261"/>
                </a:cubicBezTo>
                <a:cubicBezTo>
                  <a:pt x="4" y="261"/>
                  <a:pt x="0" y="257"/>
                  <a:pt x="0" y="253"/>
                </a:cubicBezTo>
                <a:lnTo>
                  <a:pt x="0" y="205"/>
                </a:lnTo>
                <a:cubicBezTo>
                  <a:pt x="0" y="200"/>
                  <a:pt x="4" y="197"/>
                  <a:pt x="8" y="197"/>
                </a:cubicBezTo>
                <a:cubicBezTo>
                  <a:pt x="13" y="197"/>
                  <a:pt x="16" y="200"/>
                  <a:pt x="16" y="205"/>
                </a:cubicBezTo>
                <a:close/>
                <a:moveTo>
                  <a:pt x="16" y="317"/>
                </a:moveTo>
                <a:lnTo>
                  <a:pt x="16" y="365"/>
                </a:lnTo>
                <a:cubicBezTo>
                  <a:pt x="16" y="369"/>
                  <a:pt x="13" y="373"/>
                  <a:pt x="8" y="373"/>
                </a:cubicBezTo>
                <a:cubicBezTo>
                  <a:pt x="4" y="373"/>
                  <a:pt x="0" y="369"/>
                  <a:pt x="0" y="365"/>
                </a:cubicBezTo>
                <a:lnTo>
                  <a:pt x="0" y="317"/>
                </a:lnTo>
                <a:cubicBezTo>
                  <a:pt x="0" y="312"/>
                  <a:pt x="4" y="309"/>
                  <a:pt x="8" y="309"/>
                </a:cubicBezTo>
                <a:cubicBezTo>
                  <a:pt x="13" y="309"/>
                  <a:pt x="16" y="312"/>
                  <a:pt x="16" y="317"/>
                </a:cubicBezTo>
                <a:close/>
                <a:moveTo>
                  <a:pt x="16" y="429"/>
                </a:moveTo>
                <a:lnTo>
                  <a:pt x="16" y="477"/>
                </a:lnTo>
                <a:cubicBezTo>
                  <a:pt x="16" y="481"/>
                  <a:pt x="13" y="485"/>
                  <a:pt x="8" y="485"/>
                </a:cubicBezTo>
                <a:cubicBezTo>
                  <a:pt x="4" y="485"/>
                  <a:pt x="0" y="481"/>
                  <a:pt x="0" y="477"/>
                </a:cubicBezTo>
                <a:lnTo>
                  <a:pt x="0" y="429"/>
                </a:lnTo>
                <a:cubicBezTo>
                  <a:pt x="0" y="424"/>
                  <a:pt x="4" y="421"/>
                  <a:pt x="8" y="421"/>
                </a:cubicBezTo>
                <a:cubicBezTo>
                  <a:pt x="13" y="421"/>
                  <a:pt x="16" y="424"/>
                  <a:pt x="16" y="429"/>
                </a:cubicBezTo>
                <a:close/>
                <a:moveTo>
                  <a:pt x="16" y="541"/>
                </a:moveTo>
                <a:lnTo>
                  <a:pt x="16" y="589"/>
                </a:lnTo>
                <a:cubicBezTo>
                  <a:pt x="16" y="593"/>
                  <a:pt x="13" y="597"/>
                  <a:pt x="8" y="597"/>
                </a:cubicBezTo>
                <a:cubicBezTo>
                  <a:pt x="4" y="597"/>
                  <a:pt x="0" y="593"/>
                  <a:pt x="0" y="589"/>
                </a:cubicBezTo>
                <a:lnTo>
                  <a:pt x="0" y="541"/>
                </a:lnTo>
                <a:cubicBezTo>
                  <a:pt x="0" y="536"/>
                  <a:pt x="4" y="533"/>
                  <a:pt x="8" y="533"/>
                </a:cubicBezTo>
                <a:cubicBezTo>
                  <a:pt x="13" y="533"/>
                  <a:pt x="16" y="536"/>
                  <a:pt x="16" y="541"/>
                </a:cubicBezTo>
                <a:close/>
                <a:moveTo>
                  <a:pt x="16" y="653"/>
                </a:moveTo>
                <a:lnTo>
                  <a:pt x="16" y="701"/>
                </a:lnTo>
                <a:cubicBezTo>
                  <a:pt x="16" y="705"/>
                  <a:pt x="13" y="709"/>
                  <a:pt x="8" y="709"/>
                </a:cubicBezTo>
                <a:cubicBezTo>
                  <a:pt x="4" y="709"/>
                  <a:pt x="0" y="705"/>
                  <a:pt x="0" y="701"/>
                </a:cubicBezTo>
                <a:lnTo>
                  <a:pt x="0" y="653"/>
                </a:lnTo>
                <a:cubicBezTo>
                  <a:pt x="0" y="648"/>
                  <a:pt x="4" y="645"/>
                  <a:pt x="8" y="645"/>
                </a:cubicBezTo>
                <a:cubicBezTo>
                  <a:pt x="13" y="645"/>
                  <a:pt x="16" y="648"/>
                  <a:pt x="16" y="653"/>
                </a:cubicBezTo>
                <a:close/>
                <a:moveTo>
                  <a:pt x="16" y="765"/>
                </a:moveTo>
                <a:lnTo>
                  <a:pt x="16" y="813"/>
                </a:lnTo>
                <a:cubicBezTo>
                  <a:pt x="16" y="817"/>
                  <a:pt x="13" y="821"/>
                  <a:pt x="8" y="821"/>
                </a:cubicBezTo>
                <a:cubicBezTo>
                  <a:pt x="4" y="821"/>
                  <a:pt x="0" y="817"/>
                  <a:pt x="0" y="813"/>
                </a:cubicBezTo>
                <a:lnTo>
                  <a:pt x="0" y="765"/>
                </a:lnTo>
                <a:cubicBezTo>
                  <a:pt x="0" y="760"/>
                  <a:pt x="4" y="757"/>
                  <a:pt x="8" y="757"/>
                </a:cubicBezTo>
                <a:cubicBezTo>
                  <a:pt x="13" y="757"/>
                  <a:pt x="16" y="760"/>
                  <a:pt x="16" y="765"/>
                </a:cubicBezTo>
                <a:close/>
                <a:moveTo>
                  <a:pt x="16" y="877"/>
                </a:moveTo>
                <a:lnTo>
                  <a:pt x="16" y="925"/>
                </a:lnTo>
                <a:cubicBezTo>
                  <a:pt x="16" y="929"/>
                  <a:pt x="13" y="933"/>
                  <a:pt x="8" y="933"/>
                </a:cubicBezTo>
                <a:cubicBezTo>
                  <a:pt x="4" y="933"/>
                  <a:pt x="0" y="929"/>
                  <a:pt x="0" y="925"/>
                </a:cubicBezTo>
                <a:lnTo>
                  <a:pt x="0" y="877"/>
                </a:lnTo>
                <a:cubicBezTo>
                  <a:pt x="0" y="872"/>
                  <a:pt x="4" y="869"/>
                  <a:pt x="8" y="869"/>
                </a:cubicBezTo>
                <a:cubicBezTo>
                  <a:pt x="13" y="869"/>
                  <a:pt x="16" y="872"/>
                  <a:pt x="16" y="877"/>
                </a:cubicBezTo>
                <a:close/>
                <a:moveTo>
                  <a:pt x="16" y="989"/>
                </a:moveTo>
                <a:lnTo>
                  <a:pt x="16" y="1037"/>
                </a:lnTo>
                <a:cubicBezTo>
                  <a:pt x="16" y="1041"/>
                  <a:pt x="13" y="1045"/>
                  <a:pt x="8" y="1045"/>
                </a:cubicBezTo>
                <a:cubicBezTo>
                  <a:pt x="4" y="1045"/>
                  <a:pt x="0" y="1041"/>
                  <a:pt x="0" y="1037"/>
                </a:cubicBezTo>
                <a:lnTo>
                  <a:pt x="0" y="989"/>
                </a:lnTo>
                <a:cubicBezTo>
                  <a:pt x="0" y="984"/>
                  <a:pt x="4" y="981"/>
                  <a:pt x="8" y="981"/>
                </a:cubicBezTo>
                <a:cubicBezTo>
                  <a:pt x="13" y="981"/>
                  <a:pt x="16" y="984"/>
                  <a:pt x="16" y="989"/>
                </a:cubicBezTo>
                <a:close/>
                <a:moveTo>
                  <a:pt x="16" y="1101"/>
                </a:moveTo>
                <a:lnTo>
                  <a:pt x="16" y="1149"/>
                </a:lnTo>
                <a:cubicBezTo>
                  <a:pt x="16" y="1153"/>
                  <a:pt x="13" y="1157"/>
                  <a:pt x="8" y="1157"/>
                </a:cubicBezTo>
                <a:cubicBezTo>
                  <a:pt x="4" y="1157"/>
                  <a:pt x="0" y="1153"/>
                  <a:pt x="0" y="1149"/>
                </a:cubicBezTo>
                <a:lnTo>
                  <a:pt x="0" y="1101"/>
                </a:lnTo>
                <a:cubicBezTo>
                  <a:pt x="0" y="1096"/>
                  <a:pt x="4" y="1093"/>
                  <a:pt x="8" y="1093"/>
                </a:cubicBezTo>
                <a:cubicBezTo>
                  <a:pt x="13" y="1093"/>
                  <a:pt x="16" y="1096"/>
                  <a:pt x="16" y="1101"/>
                </a:cubicBezTo>
                <a:close/>
                <a:moveTo>
                  <a:pt x="16" y="1213"/>
                </a:moveTo>
                <a:lnTo>
                  <a:pt x="16" y="1261"/>
                </a:lnTo>
                <a:cubicBezTo>
                  <a:pt x="16" y="1265"/>
                  <a:pt x="13" y="1269"/>
                  <a:pt x="8" y="1269"/>
                </a:cubicBezTo>
                <a:cubicBezTo>
                  <a:pt x="4" y="1269"/>
                  <a:pt x="0" y="1265"/>
                  <a:pt x="0" y="1261"/>
                </a:cubicBezTo>
                <a:lnTo>
                  <a:pt x="0" y="1213"/>
                </a:lnTo>
                <a:cubicBezTo>
                  <a:pt x="0" y="1208"/>
                  <a:pt x="4" y="1205"/>
                  <a:pt x="8" y="1205"/>
                </a:cubicBezTo>
                <a:cubicBezTo>
                  <a:pt x="13" y="1205"/>
                  <a:pt x="16" y="1208"/>
                  <a:pt x="16" y="1213"/>
                </a:cubicBezTo>
                <a:close/>
                <a:moveTo>
                  <a:pt x="18" y="1323"/>
                </a:moveTo>
                <a:lnTo>
                  <a:pt x="22" y="1341"/>
                </a:lnTo>
                <a:lnTo>
                  <a:pt x="21" y="1338"/>
                </a:lnTo>
                <a:lnTo>
                  <a:pt x="36" y="1360"/>
                </a:lnTo>
                <a:lnTo>
                  <a:pt x="34" y="1358"/>
                </a:lnTo>
                <a:lnTo>
                  <a:pt x="37" y="1360"/>
                </a:lnTo>
                <a:cubicBezTo>
                  <a:pt x="40" y="1362"/>
                  <a:pt x="41" y="1367"/>
                  <a:pt x="39" y="1371"/>
                </a:cubicBezTo>
                <a:cubicBezTo>
                  <a:pt x="36" y="1374"/>
                  <a:pt x="31" y="1375"/>
                  <a:pt x="28" y="1373"/>
                </a:cubicBezTo>
                <a:lnTo>
                  <a:pt x="25" y="1371"/>
                </a:lnTo>
                <a:cubicBezTo>
                  <a:pt x="24" y="1371"/>
                  <a:pt x="23" y="1370"/>
                  <a:pt x="23" y="1369"/>
                </a:cubicBezTo>
                <a:lnTo>
                  <a:pt x="8" y="1347"/>
                </a:lnTo>
                <a:cubicBezTo>
                  <a:pt x="7" y="1346"/>
                  <a:pt x="7" y="1345"/>
                  <a:pt x="7" y="1344"/>
                </a:cubicBezTo>
                <a:lnTo>
                  <a:pt x="3" y="1326"/>
                </a:lnTo>
                <a:cubicBezTo>
                  <a:pt x="2" y="1322"/>
                  <a:pt x="4" y="1318"/>
                  <a:pt x="9" y="1317"/>
                </a:cubicBezTo>
                <a:cubicBezTo>
                  <a:pt x="13" y="1316"/>
                  <a:pt x="17" y="1319"/>
                  <a:pt x="18" y="1323"/>
                </a:cubicBezTo>
                <a:close/>
                <a:moveTo>
                  <a:pt x="92" y="1376"/>
                </a:moveTo>
                <a:lnTo>
                  <a:pt x="140" y="1376"/>
                </a:lnTo>
                <a:cubicBezTo>
                  <a:pt x="144" y="1376"/>
                  <a:pt x="148" y="1380"/>
                  <a:pt x="148" y="1384"/>
                </a:cubicBezTo>
                <a:cubicBezTo>
                  <a:pt x="148" y="1389"/>
                  <a:pt x="144" y="1392"/>
                  <a:pt x="140" y="1392"/>
                </a:cubicBezTo>
                <a:lnTo>
                  <a:pt x="92" y="1392"/>
                </a:lnTo>
                <a:cubicBezTo>
                  <a:pt x="87" y="1392"/>
                  <a:pt x="84" y="1389"/>
                  <a:pt x="84" y="1384"/>
                </a:cubicBezTo>
                <a:cubicBezTo>
                  <a:pt x="84" y="1380"/>
                  <a:pt x="87" y="1376"/>
                  <a:pt x="92" y="1376"/>
                </a:cubicBezTo>
                <a:close/>
                <a:moveTo>
                  <a:pt x="204" y="1376"/>
                </a:moveTo>
                <a:lnTo>
                  <a:pt x="252" y="1376"/>
                </a:lnTo>
                <a:cubicBezTo>
                  <a:pt x="256" y="1376"/>
                  <a:pt x="260" y="1380"/>
                  <a:pt x="260" y="1384"/>
                </a:cubicBezTo>
                <a:cubicBezTo>
                  <a:pt x="260" y="1389"/>
                  <a:pt x="256" y="1392"/>
                  <a:pt x="252" y="1392"/>
                </a:cubicBezTo>
                <a:lnTo>
                  <a:pt x="204" y="1392"/>
                </a:lnTo>
                <a:cubicBezTo>
                  <a:pt x="199" y="1392"/>
                  <a:pt x="196" y="1389"/>
                  <a:pt x="196" y="1384"/>
                </a:cubicBezTo>
                <a:cubicBezTo>
                  <a:pt x="196" y="1380"/>
                  <a:pt x="199" y="1376"/>
                  <a:pt x="204" y="1376"/>
                </a:cubicBezTo>
                <a:close/>
                <a:moveTo>
                  <a:pt x="316" y="1376"/>
                </a:moveTo>
                <a:lnTo>
                  <a:pt x="364" y="1376"/>
                </a:lnTo>
                <a:cubicBezTo>
                  <a:pt x="368" y="1376"/>
                  <a:pt x="372" y="1380"/>
                  <a:pt x="372" y="1384"/>
                </a:cubicBezTo>
                <a:cubicBezTo>
                  <a:pt x="372" y="1389"/>
                  <a:pt x="368" y="1392"/>
                  <a:pt x="364" y="1392"/>
                </a:cubicBezTo>
                <a:lnTo>
                  <a:pt x="316" y="1392"/>
                </a:lnTo>
                <a:cubicBezTo>
                  <a:pt x="311" y="1392"/>
                  <a:pt x="308" y="1389"/>
                  <a:pt x="308" y="1384"/>
                </a:cubicBezTo>
                <a:cubicBezTo>
                  <a:pt x="308" y="1380"/>
                  <a:pt x="311" y="1376"/>
                  <a:pt x="316" y="1376"/>
                </a:cubicBezTo>
                <a:close/>
                <a:moveTo>
                  <a:pt x="428" y="1376"/>
                </a:moveTo>
                <a:lnTo>
                  <a:pt x="476" y="1376"/>
                </a:lnTo>
                <a:cubicBezTo>
                  <a:pt x="480" y="1376"/>
                  <a:pt x="484" y="1380"/>
                  <a:pt x="484" y="1384"/>
                </a:cubicBezTo>
                <a:cubicBezTo>
                  <a:pt x="484" y="1389"/>
                  <a:pt x="480" y="1392"/>
                  <a:pt x="476" y="1392"/>
                </a:cubicBezTo>
                <a:lnTo>
                  <a:pt x="428" y="1392"/>
                </a:lnTo>
                <a:cubicBezTo>
                  <a:pt x="423" y="1392"/>
                  <a:pt x="420" y="1389"/>
                  <a:pt x="420" y="1384"/>
                </a:cubicBezTo>
                <a:cubicBezTo>
                  <a:pt x="420" y="1380"/>
                  <a:pt x="423" y="1376"/>
                  <a:pt x="428" y="1376"/>
                </a:cubicBezTo>
                <a:close/>
                <a:moveTo>
                  <a:pt x="538" y="1375"/>
                </a:moveTo>
                <a:lnTo>
                  <a:pt x="557" y="1372"/>
                </a:lnTo>
                <a:lnTo>
                  <a:pt x="554" y="1373"/>
                </a:lnTo>
                <a:lnTo>
                  <a:pt x="576" y="1358"/>
                </a:lnTo>
                <a:lnTo>
                  <a:pt x="574" y="1360"/>
                </a:lnTo>
                <a:lnTo>
                  <a:pt x="575" y="1358"/>
                </a:lnTo>
                <a:cubicBezTo>
                  <a:pt x="577" y="1355"/>
                  <a:pt x="582" y="1354"/>
                  <a:pt x="586" y="1356"/>
                </a:cubicBezTo>
                <a:cubicBezTo>
                  <a:pt x="590" y="1359"/>
                  <a:pt x="591" y="1364"/>
                  <a:pt x="588" y="1367"/>
                </a:cubicBezTo>
                <a:lnTo>
                  <a:pt x="587" y="1369"/>
                </a:lnTo>
                <a:cubicBezTo>
                  <a:pt x="587" y="1370"/>
                  <a:pt x="586" y="1371"/>
                  <a:pt x="585" y="1371"/>
                </a:cubicBezTo>
                <a:lnTo>
                  <a:pt x="563" y="1386"/>
                </a:lnTo>
                <a:cubicBezTo>
                  <a:pt x="562" y="1387"/>
                  <a:pt x="561" y="1387"/>
                  <a:pt x="560" y="1387"/>
                </a:cubicBezTo>
                <a:lnTo>
                  <a:pt x="541" y="1391"/>
                </a:lnTo>
                <a:cubicBezTo>
                  <a:pt x="537" y="1392"/>
                  <a:pt x="532" y="1389"/>
                  <a:pt x="532" y="1384"/>
                </a:cubicBezTo>
                <a:cubicBezTo>
                  <a:pt x="531" y="1380"/>
                  <a:pt x="534" y="1376"/>
                  <a:pt x="538" y="1375"/>
                </a:cubicBezTo>
                <a:close/>
                <a:moveTo>
                  <a:pt x="592" y="1304"/>
                </a:moveTo>
                <a:lnTo>
                  <a:pt x="592" y="1256"/>
                </a:lnTo>
                <a:cubicBezTo>
                  <a:pt x="592" y="1251"/>
                  <a:pt x="596" y="1248"/>
                  <a:pt x="600" y="1248"/>
                </a:cubicBezTo>
                <a:cubicBezTo>
                  <a:pt x="605" y="1248"/>
                  <a:pt x="608" y="1251"/>
                  <a:pt x="608" y="1256"/>
                </a:cubicBezTo>
                <a:lnTo>
                  <a:pt x="608" y="1304"/>
                </a:lnTo>
                <a:cubicBezTo>
                  <a:pt x="608" y="1308"/>
                  <a:pt x="605" y="1312"/>
                  <a:pt x="600" y="1312"/>
                </a:cubicBezTo>
                <a:cubicBezTo>
                  <a:pt x="596" y="1312"/>
                  <a:pt x="592" y="1308"/>
                  <a:pt x="592" y="1304"/>
                </a:cubicBezTo>
                <a:close/>
                <a:moveTo>
                  <a:pt x="592" y="1192"/>
                </a:moveTo>
                <a:lnTo>
                  <a:pt x="592" y="1144"/>
                </a:lnTo>
                <a:cubicBezTo>
                  <a:pt x="592" y="1139"/>
                  <a:pt x="596" y="1136"/>
                  <a:pt x="600" y="1136"/>
                </a:cubicBezTo>
                <a:cubicBezTo>
                  <a:pt x="605" y="1136"/>
                  <a:pt x="608" y="1139"/>
                  <a:pt x="608" y="1144"/>
                </a:cubicBezTo>
                <a:lnTo>
                  <a:pt x="608" y="1192"/>
                </a:lnTo>
                <a:cubicBezTo>
                  <a:pt x="608" y="1196"/>
                  <a:pt x="605" y="1200"/>
                  <a:pt x="600" y="1200"/>
                </a:cubicBezTo>
                <a:cubicBezTo>
                  <a:pt x="596" y="1200"/>
                  <a:pt x="592" y="1196"/>
                  <a:pt x="592" y="1192"/>
                </a:cubicBezTo>
                <a:close/>
                <a:moveTo>
                  <a:pt x="592" y="1080"/>
                </a:moveTo>
                <a:lnTo>
                  <a:pt x="592" y="1032"/>
                </a:lnTo>
                <a:cubicBezTo>
                  <a:pt x="592" y="1027"/>
                  <a:pt x="596" y="1024"/>
                  <a:pt x="600" y="1024"/>
                </a:cubicBezTo>
                <a:cubicBezTo>
                  <a:pt x="605" y="1024"/>
                  <a:pt x="608" y="1027"/>
                  <a:pt x="608" y="1032"/>
                </a:cubicBezTo>
                <a:lnTo>
                  <a:pt x="608" y="1080"/>
                </a:lnTo>
                <a:cubicBezTo>
                  <a:pt x="608" y="1084"/>
                  <a:pt x="605" y="1088"/>
                  <a:pt x="600" y="1088"/>
                </a:cubicBezTo>
                <a:cubicBezTo>
                  <a:pt x="596" y="1088"/>
                  <a:pt x="592" y="1084"/>
                  <a:pt x="592" y="1080"/>
                </a:cubicBezTo>
                <a:close/>
                <a:moveTo>
                  <a:pt x="592" y="968"/>
                </a:moveTo>
                <a:lnTo>
                  <a:pt x="592" y="920"/>
                </a:lnTo>
                <a:cubicBezTo>
                  <a:pt x="592" y="915"/>
                  <a:pt x="596" y="912"/>
                  <a:pt x="600" y="912"/>
                </a:cubicBezTo>
                <a:cubicBezTo>
                  <a:pt x="605" y="912"/>
                  <a:pt x="608" y="915"/>
                  <a:pt x="608" y="920"/>
                </a:cubicBezTo>
                <a:lnTo>
                  <a:pt x="608" y="968"/>
                </a:lnTo>
                <a:cubicBezTo>
                  <a:pt x="608" y="972"/>
                  <a:pt x="605" y="976"/>
                  <a:pt x="600" y="976"/>
                </a:cubicBezTo>
                <a:cubicBezTo>
                  <a:pt x="596" y="976"/>
                  <a:pt x="592" y="972"/>
                  <a:pt x="592" y="968"/>
                </a:cubicBezTo>
                <a:close/>
                <a:moveTo>
                  <a:pt x="592" y="856"/>
                </a:moveTo>
                <a:lnTo>
                  <a:pt x="592" y="808"/>
                </a:lnTo>
                <a:cubicBezTo>
                  <a:pt x="592" y="803"/>
                  <a:pt x="596" y="800"/>
                  <a:pt x="600" y="800"/>
                </a:cubicBezTo>
                <a:cubicBezTo>
                  <a:pt x="605" y="800"/>
                  <a:pt x="608" y="803"/>
                  <a:pt x="608" y="808"/>
                </a:cubicBezTo>
                <a:lnTo>
                  <a:pt x="608" y="856"/>
                </a:lnTo>
                <a:cubicBezTo>
                  <a:pt x="608" y="860"/>
                  <a:pt x="605" y="864"/>
                  <a:pt x="600" y="864"/>
                </a:cubicBezTo>
                <a:cubicBezTo>
                  <a:pt x="596" y="864"/>
                  <a:pt x="592" y="860"/>
                  <a:pt x="592" y="856"/>
                </a:cubicBezTo>
                <a:close/>
                <a:moveTo>
                  <a:pt x="592" y="744"/>
                </a:moveTo>
                <a:lnTo>
                  <a:pt x="592" y="696"/>
                </a:lnTo>
                <a:cubicBezTo>
                  <a:pt x="592" y="691"/>
                  <a:pt x="596" y="688"/>
                  <a:pt x="600" y="688"/>
                </a:cubicBezTo>
                <a:cubicBezTo>
                  <a:pt x="605" y="688"/>
                  <a:pt x="608" y="691"/>
                  <a:pt x="608" y="696"/>
                </a:cubicBezTo>
                <a:lnTo>
                  <a:pt x="608" y="744"/>
                </a:lnTo>
                <a:cubicBezTo>
                  <a:pt x="608" y="748"/>
                  <a:pt x="605" y="752"/>
                  <a:pt x="600" y="752"/>
                </a:cubicBezTo>
                <a:cubicBezTo>
                  <a:pt x="596" y="752"/>
                  <a:pt x="592" y="748"/>
                  <a:pt x="592" y="744"/>
                </a:cubicBezTo>
                <a:close/>
                <a:moveTo>
                  <a:pt x="592" y="632"/>
                </a:moveTo>
                <a:lnTo>
                  <a:pt x="592" y="584"/>
                </a:lnTo>
                <a:cubicBezTo>
                  <a:pt x="592" y="579"/>
                  <a:pt x="596" y="576"/>
                  <a:pt x="600" y="576"/>
                </a:cubicBezTo>
                <a:cubicBezTo>
                  <a:pt x="605" y="576"/>
                  <a:pt x="608" y="579"/>
                  <a:pt x="608" y="584"/>
                </a:cubicBezTo>
                <a:lnTo>
                  <a:pt x="608" y="632"/>
                </a:lnTo>
                <a:cubicBezTo>
                  <a:pt x="608" y="636"/>
                  <a:pt x="605" y="640"/>
                  <a:pt x="600" y="640"/>
                </a:cubicBezTo>
                <a:cubicBezTo>
                  <a:pt x="596" y="640"/>
                  <a:pt x="592" y="636"/>
                  <a:pt x="592" y="632"/>
                </a:cubicBezTo>
                <a:close/>
                <a:moveTo>
                  <a:pt x="592" y="520"/>
                </a:moveTo>
                <a:lnTo>
                  <a:pt x="592" y="472"/>
                </a:lnTo>
                <a:cubicBezTo>
                  <a:pt x="592" y="467"/>
                  <a:pt x="596" y="464"/>
                  <a:pt x="600" y="464"/>
                </a:cubicBezTo>
                <a:cubicBezTo>
                  <a:pt x="605" y="464"/>
                  <a:pt x="608" y="467"/>
                  <a:pt x="608" y="472"/>
                </a:cubicBezTo>
                <a:lnTo>
                  <a:pt x="608" y="520"/>
                </a:lnTo>
                <a:cubicBezTo>
                  <a:pt x="608" y="524"/>
                  <a:pt x="605" y="528"/>
                  <a:pt x="600" y="528"/>
                </a:cubicBezTo>
                <a:cubicBezTo>
                  <a:pt x="596" y="528"/>
                  <a:pt x="592" y="524"/>
                  <a:pt x="592" y="520"/>
                </a:cubicBezTo>
                <a:close/>
                <a:moveTo>
                  <a:pt x="592" y="408"/>
                </a:moveTo>
                <a:lnTo>
                  <a:pt x="592" y="360"/>
                </a:lnTo>
                <a:cubicBezTo>
                  <a:pt x="592" y="355"/>
                  <a:pt x="596" y="352"/>
                  <a:pt x="600" y="352"/>
                </a:cubicBezTo>
                <a:cubicBezTo>
                  <a:pt x="605" y="352"/>
                  <a:pt x="608" y="355"/>
                  <a:pt x="608" y="360"/>
                </a:cubicBezTo>
                <a:lnTo>
                  <a:pt x="608" y="408"/>
                </a:lnTo>
                <a:cubicBezTo>
                  <a:pt x="608" y="412"/>
                  <a:pt x="605" y="416"/>
                  <a:pt x="600" y="416"/>
                </a:cubicBezTo>
                <a:cubicBezTo>
                  <a:pt x="596" y="416"/>
                  <a:pt x="592" y="412"/>
                  <a:pt x="592" y="408"/>
                </a:cubicBezTo>
                <a:close/>
                <a:moveTo>
                  <a:pt x="592" y="296"/>
                </a:moveTo>
                <a:lnTo>
                  <a:pt x="592" y="248"/>
                </a:lnTo>
                <a:cubicBezTo>
                  <a:pt x="592" y="243"/>
                  <a:pt x="596" y="240"/>
                  <a:pt x="600" y="240"/>
                </a:cubicBezTo>
                <a:cubicBezTo>
                  <a:pt x="605" y="240"/>
                  <a:pt x="608" y="243"/>
                  <a:pt x="608" y="248"/>
                </a:cubicBezTo>
                <a:lnTo>
                  <a:pt x="608" y="296"/>
                </a:lnTo>
                <a:cubicBezTo>
                  <a:pt x="608" y="300"/>
                  <a:pt x="605" y="304"/>
                  <a:pt x="600" y="304"/>
                </a:cubicBezTo>
                <a:cubicBezTo>
                  <a:pt x="596" y="304"/>
                  <a:pt x="592" y="300"/>
                  <a:pt x="592" y="296"/>
                </a:cubicBezTo>
                <a:close/>
                <a:moveTo>
                  <a:pt x="592" y="184"/>
                </a:moveTo>
                <a:lnTo>
                  <a:pt x="592" y="136"/>
                </a:lnTo>
                <a:cubicBezTo>
                  <a:pt x="592" y="131"/>
                  <a:pt x="596" y="128"/>
                  <a:pt x="600" y="128"/>
                </a:cubicBezTo>
                <a:cubicBezTo>
                  <a:pt x="605" y="128"/>
                  <a:pt x="608" y="131"/>
                  <a:pt x="608" y="136"/>
                </a:cubicBezTo>
                <a:lnTo>
                  <a:pt x="608" y="184"/>
                </a:lnTo>
                <a:cubicBezTo>
                  <a:pt x="608" y="188"/>
                  <a:pt x="605" y="192"/>
                  <a:pt x="600" y="192"/>
                </a:cubicBezTo>
                <a:cubicBezTo>
                  <a:pt x="596" y="192"/>
                  <a:pt x="592" y="188"/>
                  <a:pt x="592" y="184"/>
                </a:cubicBezTo>
                <a:close/>
                <a:moveTo>
                  <a:pt x="591" y="73"/>
                </a:moveTo>
                <a:lnTo>
                  <a:pt x="588" y="53"/>
                </a:lnTo>
                <a:lnTo>
                  <a:pt x="589" y="56"/>
                </a:lnTo>
                <a:lnTo>
                  <a:pt x="574" y="34"/>
                </a:lnTo>
                <a:lnTo>
                  <a:pt x="576" y="36"/>
                </a:lnTo>
                <a:lnTo>
                  <a:pt x="575" y="36"/>
                </a:lnTo>
                <a:cubicBezTo>
                  <a:pt x="572" y="33"/>
                  <a:pt x="571" y="28"/>
                  <a:pt x="573" y="25"/>
                </a:cubicBezTo>
                <a:cubicBezTo>
                  <a:pt x="576" y="21"/>
                  <a:pt x="581" y="20"/>
                  <a:pt x="584" y="22"/>
                </a:cubicBezTo>
                <a:lnTo>
                  <a:pt x="585" y="23"/>
                </a:lnTo>
                <a:cubicBezTo>
                  <a:pt x="586" y="23"/>
                  <a:pt x="587" y="24"/>
                  <a:pt x="587" y="25"/>
                </a:cubicBezTo>
                <a:lnTo>
                  <a:pt x="602" y="47"/>
                </a:lnTo>
                <a:cubicBezTo>
                  <a:pt x="603" y="48"/>
                  <a:pt x="603" y="49"/>
                  <a:pt x="603" y="50"/>
                </a:cubicBezTo>
                <a:lnTo>
                  <a:pt x="607" y="70"/>
                </a:lnTo>
                <a:cubicBezTo>
                  <a:pt x="608" y="75"/>
                  <a:pt x="605" y="79"/>
                  <a:pt x="601" y="80"/>
                </a:cubicBezTo>
                <a:cubicBezTo>
                  <a:pt x="596" y="80"/>
                  <a:pt x="592" y="77"/>
                  <a:pt x="591" y="73"/>
                </a:cubicBezTo>
                <a:close/>
              </a:path>
            </a:pathLst>
          </a:custGeom>
          <a:solidFill>
            <a:srgbClr val="000000"/>
          </a:solidFill>
          <a:ln w="9525" cap="flat">
            <a:solidFill>
              <a:srgbClr val="000000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92" name="Rectangle 182"/>
          <p:cNvSpPr>
            <a:spLocks noChangeArrowheads="1"/>
          </p:cNvSpPr>
          <p:nvPr/>
        </p:nvSpPr>
        <p:spPr bwMode="auto">
          <a:xfrm>
            <a:off x="1880006" y="2264664"/>
            <a:ext cx="28212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1pPr>
            <a:lvl2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2pPr>
            <a:lvl3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3pPr>
            <a:lvl4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4pPr>
            <a:lvl5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9pPr>
          </a:lstStyle>
          <a:p>
            <a:r>
              <a:rPr lang="ja-JP" altLang="ja-JP" sz="11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機能</a:t>
            </a:r>
            <a:endParaRPr lang="ja-JP" altLang="ja-JP" sz="3200" dirty="0" smtClean="0">
              <a:solidFill>
                <a:srgbClr val="000000"/>
              </a:solidFill>
            </a:endParaRPr>
          </a:p>
        </p:txBody>
      </p:sp>
      <p:sp>
        <p:nvSpPr>
          <p:cNvPr id="93" name="Rectangle 183"/>
          <p:cNvSpPr>
            <a:spLocks noChangeArrowheads="1"/>
          </p:cNvSpPr>
          <p:nvPr/>
        </p:nvSpPr>
        <p:spPr bwMode="auto">
          <a:xfrm>
            <a:off x="1986101" y="2446058"/>
            <a:ext cx="9137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1pPr>
            <a:lvl2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2pPr>
            <a:lvl3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3pPr>
            <a:lvl4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4pPr>
            <a:lvl5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9pPr>
          </a:lstStyle>
          <a:p>
            <a:r>
              <a:rPr lang="ja-JP" altLang="ja-JP" sz="11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C</a:t>
            </a:r>
            <a:endParaRPr lang="ja-JP" altLang="ja-JP" sz="1100" dirty="0" smtClean="0">
              <a:solidFill>
                <a:srgbClr val="000000"/>
              </a:solidFill>
            </a:endParaRPr>
          </a:p>
        </p:txBody>
      </p:sp>
      <p:grpSp>
        <p:nvGrpSpPr>
          <p:cNvPr id="94" name="Group 186"/>
          <p:cNvGrpSpPr>
            <a:grpSpLocks/>
          </p:cNvGrpSpPr>
          <p:nvPr/>
        </p:nvGrpSpPr>
        <p:grpSpPr bwMode="auto">
          <a:xfrm>
            <a:off x="4745595" y="2486208"/>
            <a:ext cx="700898" cy="189131"/>
            <a:chOff x="2804" y="1340"/>
            <a:chExt cx="378" cy="102"/>
          </a:xfrm>
        </p:grpSpPr>
        <p:pic>
          <p:nvPicPr>
            <p:cNvPr id="105" name="Picture 18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4" y="1340"/>
              <a:ext cx="378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" name="Picture 18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4" y="1340"/>
              <a:ext cx="378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5" name="Group 189"/>
          <p:cNvGrpSpPr>
            <a:grpSpLocks/>
          </p:cNvGrpSpPr>
          <p:nvPr/>
        </p:nvGrpSpPr>
        <p:grpSpPr bwMode="auto">
          <a:xfrm>
            <a:off x="1218451" y="2697590"/>
            <a:ext cx="578519" cy="155755"/>
            <a:chOff x="704" y="1454"/>
            <a:chExt cx="312" cy="84"/>
          </a:xfrm>
        </p:grpSpPr>
        <p:pic>
          <p:nvPicPr>
            <p:cNvPr id="103" name="Picture 187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" y="1454"/>
              <a:ext cx="312" cy="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" name="Picture 188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" y="1454"/>
              <a:ext cx="312" cy="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6" name="Group 198"/>
          <p:cNvGrpSpPr>
            <a:grpSpLocks/>
          </p:cNvGrpSpPr>
          <p:nvPr/>
        </p:nvGrpSpPr>
        <p:grpSpPr bwMode="auto">
          <a:xfrm>
            <a:off x="4823473" y="2686465"/>
            <a:ext cx="534017" cy="133504"/>
            <a:chOff x="2846" y="1448"/>
            <a:chExt cx="288" cy="72"/>
          </a:xfrm>
        </p:grpSpPr>
        <p:pic>
          <p:nvPicPr>
            <p:cNvPr id="101" name="Picture 196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6" y="1448"/>
              <a:ext cx="288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Picture 197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6" y="1448"/>
              <a:ext cx="288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7" name="Group 201"/>
          <p:cNvGrpSpPr>
            <a:grpSpLocks/>
          </p:cNvGrpSpPr>
          <p:nvPr/>
        </p:nvGrpSpPr>
        <p:grpSpPr bwMode="auto">
          <a:xfrm>
            <a:off x="2492305" y="2135759"/>
            <a:ext cx="1001283" cy="545143"/>
            <a:chOff x="1391" y="1151"/>
            <a:chExt cx="540" cy="294"/>
          </a:xfrm>
        </p:grpSpPr>
        <p:sp>
          <p:nvSpPr>
            <p:cNvPr id="99" name="Freeform 199"/>
            <p:cNvSpPr>
              <a:spLocks/>
            </p:cNvSpPr>
            <p:nvPr/>
          </p:nvSpPr>
          <p:spPr bwMode="auto">
            <a:xfrm>
              <a:off x="1391" y="1151"/>
              <a:ext cx="540" cy="294"/>
            </a:xfrm>
            <a:custGeom>
              <a:avLst/>
              <a:gdLst>
                <a:gd name="T0" fmla="*/ 188 w 540"/>
                <a:gd name="T1" fmla="*/ 0 h 294"/>
                <a:gd name="T2" fmla="*/ 188 w 540"/>
                <a:gd name="T3" fmla="*/ 91 h 294"/>
                <a:gd name="T4" fmla="*/ 0 w 540"/>
                <a:gd name="T5" fmla="*/ 91 h 294"/>
                <a:gd name="T6" fmla="*/ 0 w 540"/>
                <a:gd name="T7" fmla="*/ 204 h 294"/>
                <a:gd name="T8" fmla="*/ 188 w 540"/>
                <a:gd name="T9" fmla="*/ 204 h 294"/>
                <a:gd name="T10" fmla="*/ 188 w 540"/>
                <a:gd name="T11" fmla="*/ 294 h 294"/>
                <a:gd name="T12" fmla="*/ 540 w 540"/>
                <a:gd name="T13" fmla="*/ 147 h 294"/>
                <a:gd name="T14" fmla="*/ 188 w 540"/>
                <a:gd name="T15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0" h="294">
                  <a:moveTo>
                    <a:pt x="188" y="0"/>
                  </a:moveTo>
                  <a:lnTo>
                    <a:pt x="188" y="91"/>
                  </a:lnTo>
                  <a:lnTo>
                    <a:pt x="0" y="91"/>
                  </a:lnTo>
                  <a:lnTo>
                    <a:pt x="0" y="204"/>
                  </a:lnTo>
                  <a:lnTo>
                    <a:pt x="188" y="204"/>
                  </a:lnTo>
                  <a:lnTo>
                    <a:pt x="188" y="294"/>
                  </a:lnTo>
                  <a:lnTo>
                    <a:pt x="540" y="14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00" name="Freeform 200"/>
            <p:cNvSpPr>
              <a:spLocks/>
            </p:cNvSpPr>
            <p:nvPr/>
          </p:nvSpPr>
          <p:spPr bwMode="auto">
            <a:xfrm>
              <a:off x="1391" y="1151"/>
              <a:ext cx="540" cy="294"/>
            </a:xfrm>
            <a:custGeom>
              <a:avLst/>
              <a:gdLst>
                <a:gd name="T0" fmla="*/ 188 w 540"/>
                <a:gd name="T1" fmla="*/ 0 h 294"/>
                <a:gd name="T2" fmla="*/ 188 w 540"/>
                <a:gd name="T3" fmla="*/ 91 h 294"/>
                <a:gd name="T4" fmla="*/ 0 w 540"/>
                <a:gd name="T5" fmla="*/ 91 h 294"/>
                <a:gd name="T6" fmla="*/ 0 w 540"/>
                <a:gd name="T7" fmla="*/ 204 h 294"/>
                <a:gd name="T8" fmla="*/ 188 w 540"/>
                <a:gd name="T9" fmla="*/ 204 h 294"/>
                <a:gd name="T10" fmla="*/ 188 w 540"/>
                <a:gd name="T11" fmla="*/ 294 h 294"/>
                <a:gd name="T12" fmla="*/ 540 w 540"/>
                <a:gd name="T13" fmla="*/ 147 h 294"/>
                <a:gd name="T14" fmla="*/ 188 w 540"/>
                <a:gd name="T15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0" h="294">
                  <a:moveTo>
                    <a:pt x="188" y="0"/>
                  </a:moveTo>
                  <a:lnTo>
                    <a:pt x="188" y="91"/>
                  </a:lnTo>
                  <a:lnTo>
                    <a:pt x="0" y="91"/>
                  </a:lnTo>
                  <a:lnTo>
                    <a:pt x="0" y="204"/>
                  </a:lnTo>
                  <a:lnTo>
                    <a:pt x="188" y="204"/>
                  </a:lnTo>
                  <a:lnTo>
                    <a:pt x="188" y="294"/>
                  </a:lnTo>
                  <a:lnTo>
                    <a:pt x="540" y="147"/>
                  </a:lnTo>
                  <a:lnTo>
                    <a:pt x="188" y="0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>
                <a:solidFill>
                  <a:srgbClr val="000000"/>
                </a:solidFill>
                <a:ea typeface="ＭＳ Ｐゴシック" charset="-128"/>
              </a:endParaRPr>
            </a:p>
          </p:txBody>
        </p:sp>
      </p:grpSp>
      <p:pic>
        <p:nvPicPr>
          <p:cNvPr id="98" name="Picture 2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482" y="1852062"/>
            <a:ext cx="1579802" cy="567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7" name="正方形/長方形 196"/>
          <p:cNvSpPr/>
          <p:nvPr/>
        </p:nvSpPr>
        <p:spPr>
          <a:xfrm>
            <a:off x="177468" y="884973"/>
            <a:ext cx="86747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ja-JP" altLang="en-US" sz="16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■</a:t>
            </a:r>
            <a:r>
              <a:rPr lang="ja-JP" altLang="en-US" sz="16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エンジン</a:t>
            </a:r>
            <a:r>
              <a:rPr lang="en-US" altLang="ja-JP" sz="16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ECU</a:t>
            </a:r>
            <a:r>
              <a:rPr lang="ja-JP" altLang="en-US" sz="16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ソフトアーキテクチャ変化への対応</a:t>
            </a:r>
            <a:endParaRPr lang="en-US" altLang="ja-JP" sz="1600" dirty="0" smtClean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pPr>
              <a:lnSpc>
                <a:spcPts val="1800"/>
              </a:lnSpc>
            </a:pPr>
            <a:r>
              <a:rPr lang="ja-JP" altLang="en-US" sz="16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　　</a:t>
            </a:r>
            <a:r>
              <a:rPr lang="en-US" altLang="ja-JP" sz="16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14/</a:t>
            </a:r>
            <a:r>
              <a:rPr lang="ja-JP" altLang="en-US" sz="16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上期からシステム制御設計に参画</a:t>
            </a:r>
            <a:endParaRPr lang="ja-JP" altLang="en-US" sz="2000" dirty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pic>
        <p:nvPicPr>
          <p:cNvPr id="198" name="Picture 153" descr="nissan-logo"/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66" y="2646111"/>
            <a:ext cx="269051" cy="22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153" descr="nissan-logo"/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575" y="2660724"/>
            <a:ext cx="269051" cy="22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153" descr="nissan-logo"/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763" y="1943138"/>
            <a:ext cx="269051" cy="22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Picture 153" descr="nissan-logo"/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147" y="1946002"/>
            <a:ext cx="269051" cy="22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3" name="Text Box 4"/>
          <p:cNvSpPr txBox="1">
            <a:spLocks noChangeArrowheads="1"/>
          </p:cNvSpPr>
          <p:nvPr/>
        </p:nvSpPr>
        <p:spPr bwMode="auto">
          <a:xfrm>
            <a:off x="138383" y="-28575"/>
            <a:ext cx="936382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>
                <a:solidFill>
                  <a:srgbClr val="1C1C1C"/>
                </a:solidFill>
                <a:latin typeface="Times New Roman" pitchFamily="18" charset="0"/>
              </a:rPr>
              <a:t>5</a:t>
            </a:r>
            <a:endParaRPr lang="ja-JP" altLang="en-US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204" name="角丸四角形 203"/>
          <p:cNvSpPr/>
          <p:nvPr/>
        </p:nvSpPr>
        <p:spPr>
          <a:xfrm>
            <a:off x="495302" y="3837584"/>
            <a:ext cx="5027237" cy="384720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800" dirty="0" smtClean="0">
                <a:latin typeface="HGPｺﾞｼｯｸE" panose="020B0900000000000000" pitchFamily="50" charset="-128"/>
                <a:ea typeface="HGPｺﾞｼｯｸE" panose="020B0900000000000000" pitchFamily="50" charset="-128"/>
                <a:cs typeface="Meiryo UI" pitchFamily="50" charset="-128"/>
              </a:rPr>
              <a:t>（</a:t>
            </a:r>
            <a:r>
              <a:rPr lang="en-US" altLang="ja-JP" sz="1800" dirty="0" smtClean="0">
                <a:latin typeface="HGPｺﾞｼｯｸE" panose="020B0900000000000000" pitchFamily="50" charset="-128"/>
                <a:ea typeface="HGPｺﾞｼｯｸE" panose="020B0900000000000000" pitchFamily="50" charset="-128"/>
                <a:cs typeface="Meiryo UI" pitchFamily="50" charset="-128"/>
              </a:rPr>
              <a:t>AMS)</a:t>
            </a:r>
            <a:r>
              <a:rPr lang="ja-JP" altLang="en-US" sz="1800" dirty="0" smtClean="0">
                <a:latin typeface="HGPｺﾞｼｯｸE" panose="020B0900000000000000" pitchFamily="50" charset="-128"/>
                <a:ea typeface="HGPｺﾞｼｯｸE" panose="020B0900000000000000" pitchFamily="50" charset="-128"/>
                <a:cs typeface="Meiryo UI" pitchFamily="50" charset="-128"/>
              </a:rPr>
              <a:t>殿負担軽減による事業拡大に貢献します</a:t>
            </a:r>
            <a:endParaRPr lang="en-US" altLang="ja-JP" sz="1800" dirty="0">
              <a:latin typeface="HGPｺﾞｼｯｸE" panose="020B0900000000000000" pitchFamily="50" charset="-128"/>
              <a:ea typeface="HGPｺﾞｼｯｸE" panose="020B0900000000000000" pitchFamily="50" charset="-128"/>
              <a:cs typeface="Meiryo UI" pitchFamily="50" charset="-128"/>
            </a:endParaRPr>
          </a:p>
        </p:txBody>
      </p:sp>
      <p:sp>
        <p:nvSpPr>
          <p:cNvPr id="205" name="テキスト ボックス 204"/>
          <p:cNvSpPr txBox="1"/>
          <p:nvPr/>
        </p:nvSpPr>
        <p:spPr>
          <a:xfrm>
            <a:off x="571784" y="4350312"/>
            <a:ext cx="74094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/>
              <a:t>◆（ＡＭＳ）殿リソースネックによる機会損失の低減に貢献</a:t>
            </a:r>
            <a:endParaRPr kumimoji="1" lang="en-US" altLang="ja-JP" sz="1800" dirty="0" smtClean="0"/>
          </a:p>
          <a:p>
            <a:r>
              <a:rPr lang="ja-JP" altLang="en-US" sz="1800" dirty="0" smtClean="0"/>
              <a:t>　（１）出向によるフロント人財支援（仕決、開発委託部分の仕様切り出し）</a:t>
            </a:r>
            <a:endParaRPr lang="en-US" altLang="ja-JP" sz="1800" dirty="0" smtClean="0"/>
          </a:p>
          <a:p>
            <a:r>
              <a:rPr kumimoji="1" lang="ja-JP" altLang="en-US" sz="1800" dirty="0"/>
              <a:t>　</a:t>
            </a:r>
            <a:r>
              <a:rPr kumimoji="1" lang="ja-JP" altLang="en-US" sz="1800" dirty="0" smtClean="0"/>
              <a:t>（２）（日立超Ｌ）開発リソース増強による開発案件増大への対応</a:t>
            </a:r>
            <a:endParaRPr kumimoji="1" lang="en-US" altLang="ja-JP" sz="1800" dirty="0" smtClean="0"/>
          </a:p>
          <a:p>
            <a:endParaRPr lang="en-US" altLang="ja-JP" sz="1800" dirty="0"/>
          </a:p>
          <a:p>
            <a:r>
              <a:rPr kumimoji="1" lang="ja-JP" altLang="en-US" sz="1800" dirty="0" smtClean="0"/>
              <a:t>　</a:t>
            </a:r>
            <a:r>
              <a:rPr kumimoji="1" lang="ja-JP" altLang="en-US" sz="1800" u="sng" dirty="0" smtClean="0"/>
              <a:t>⇒（ＡＭＳ）殿リソースをフロント対応やコア技術開発へシフト</a:t>
            </a:r>
            <a:endParaRPr kumimoji="1" lang="ja-JP" altLang="en-US" sz="1600" u="sng" dirty="0"/>
          </a:p>
        </p:txBody>
      </p:sp>
      <p:sp>
        <p:nvSpPr>
          <p:cNvPr id="206" name="Rectangle 10"/>
          <p:cNvSpPr>
            <a:spLocks noChangeArrowheads="1"/>
          </p:cNvSpPr>
          <p:nvPr/>
        </p:nvSpPr>
        <p:spPr bwMode="auto">
          <a:xfrm>
            <a:off x="3377531" y="3112602"/>
            <a:ext cx="2508562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1pPr>
            <a:lvl2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2pPr>
            <a:lvl3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3pPr>
            <a:lvl4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4pPr>
            <a:lvl5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9pPr>
          </a:lstStyle>
          <a:p>
            <a:r>
              <a:rPr lang="ja-JP" altLang="ja-JP" sz="105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・ ソフト</a:t>
            </a:r>
            <a:r>
              <a:rPr lang="ja-JP" altLang="en-US" sz="105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構造：</a:t>
            </a:r>
            <a:r>
              <a:rPr lang="en-US" altLang="ja-JP" sz="105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N</a:t>
            </a:r>
            <a:r>
              <a:rPr lang="ja-JP" altLang="en-US" sz="105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社独自</a:t>
            </a:r>
            <a:endParaRPr lang="ja-JP" altLang="ja-JP" sz="2000" dirty="0" smtClean="0">
              <a:solidFill>
                <a:srgbClr val="000000"/>
              </a:solidFill>
            </a:endParaRPr>
          </a:p>
        </p:txBody>
      </p:sp>
      <p:sp>
        <p:nvSpPr>
          <p:cNvPr id="207" name="Rectangle 20"/>
          <p:cNvSpPr>
            <a:spLocks noChangeArrowheads="1"/>
          </p:cNvSpPr>
          <p:nvPr/>
        </p:nvSpPr>
        <p:spPr bwMode="auto">
          <a:xfrm>
            <a:off x="3379318" y="3282341"/>
            <a:ext cx="221374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1pPr>
            <a:lvl2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2pPr>
            <a:lvl3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3pPr>
            <a:lvl4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4pPr>
            <a:lvl5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9pPr>
          </a:lstStyle>
          <a:p>
            <a:r>
              <a:rPr lang="ja-JP" altLang="en-US" sz="11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・ </a:t>
            </a:r>
            <a:r>
              <a:rPr lang="ja-JP" altLang="ja-JP" sz="11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開発分担</a:t>
            </a:r>
            <a:r>
              <a:rPr lang="ja-JP" altLang="en-US" sz="11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：</a:t>
            </a:r>
            <a:r>
              <a:rPr lang="en-US" altLang="ja-JP" sz="11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ASW=N</a:t>
            </a:r>
            <a:r>
              <a:rPr lang="ja-JP" altLang="en-US" sz="11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社　</a:t>
            </a:r>
            <a:r>
              <a:rPr lang="en-US" altLang="ja-JP" sz="11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BSW=(AMS)</a:t>
            </a:r>
            <a:endParaRPr lang="ja-JP" altLang="ja-JP" sz="1100" dirty="0" smtClean="0">
              <a:solidFill>
                <a:srgbClr val="000000"/>
              </a:solidFill>
            </a:endParaRPr>
          </a:p>
        </p:txBody>
      </p:sp>
      <p:sp>
        <p:nvSpPr>
          <p:cNvPr id="208" name="Rectangle 10"/>
          <p:cNvSpPr>
            <a:spLocks noChangeArrowheads="1"/>
          </p:cNvSpPr>
          <p:nvPr/>
        </p:nvSpPr>
        <p:spPr bwMode="auto">
          <a:xfrm>
            <a:off x="650426" y="3142535"/>
            <a:ext cx="2508562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1pPr>
            <a:lvl2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2pPr>
            <a:lvl3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3pPr>
            <a:lvl4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4pPr>
            <a:lvl5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9pPr>
          </a:lstStyle>
          <a:p>
            <a:r>
              <a:rPr lang="ja-JP" altLang="ja-JP" sz="105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・ ソフト</a:t>
            </a:r>
            <a:r>
              <a:rPr lang="ja-JP" altLang="en-US" sz="105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構造：</a:t>
            </a:r>
            <a:r>
              <a:rPr lang="en-US" altLang="ja-JP" sz="105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N</a:t>
            </a:r>
            <a:r>
              <a:rPr lang="ja-JP" altLang="en-US" sz="105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社独自</a:t>
            </a:r>
            <a:endParaRPr lang="ja-JP" altLang="ja-JP" sz="2000" dirty="0" smtClean="0">
              <a:solidFill>
                <a:srgbClr val="000000"/>
              </a:solidFill>
            </a:endParaRPr>
          </a:p>
        </p:txBody>
      </p:sp>
      <p:sp>
        <p:nvSpPr>
          <p:cNvPr id="209" name="Rectangle 20"/>
          <p:cNvSpPr>
            <a:spLocks noChangeArrowheads="1"/>
          </p:cNvSpPr>
          <p:nvPr/>
        </p:nvSpPr>
        <p:spPr bwMode="auto">
          <a:xfrm>
            <a:off x="652213" y="3312274"/>
            <a:ext cx="168155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1pPr>
            <a:lvl2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2pPr>
            <a:lvl3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3pPr>
            <a:lvl4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4pPr>
            <a:lvl5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9pPr>
          </a:lstStyle>
          <a:p>
            <a:r>
              <a:rPr lang="ja-JP" altLang="en-US" sz="11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・ </a:t>
            </a:r>
            <a:r>
              <a:rPr lang="ja-JP" altLang="ja-JP" sz="11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開発分担</a:t>
            </a:r>
            <a:r>
              <a:rPr lang="ja-JP" altLang="en-US" sz="11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：機能ごとに分担</a:t>
            </a:r>
            <a:endParaRPr lang="ja-JP" altLang="ja-JP" sz="11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28780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D9611B-8AD1-42B1-A53D-6D23CC2E100C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3" name="タイトル 1"/>
          <p:cNvSpPr txBox="1">
            <a:spLocks/>
          </p:cNvSpPr>
          <p:nvPr/>
        </p:nvSpPr>
        <p:spPr>
          <a:xfrm>
            <a:off x="464980" y="178953"/>
            <a:ext cx="8221820" cy="424732"/>
          </a:xfrm>
          <a:prstGeom prst="rect">
            <a:avLst/>
          </a:prstGeom>
        </p:spPr>
        <p:txBody>
          <a:bodyPr/>
          <a:lstStyle/>
          <a:p>
            <a:pPr eaLnBrk="0" hangingPunct="0">
              <a:lnSpc>
                <a:spcPct val="90000"/>
              </a:lnSpc>
            </a:pPr>
            <a:r>
              <a:rPr lang="en-US" altLang="ja-JP" dirty="0" smtClean="0">
                <a:solidFill>
                  <a:srgbClr val="000000"/>
                </a:solidFill>
                <a:latin typeface="+mn-ea"/>
                <a:ea typeface="+mn-ea"/>
              </a:rPr>
              <a:t>-2.</a:t>
            </a:r>
            <a:r>
              <a:rPr lang="ja-JP" altLang="en-US" dirty="0" smtClean="0">
                <a:solidFill>
                  <a:srgbClr val="000000"/>
                </a:solidFill>
                <a:latin typeface="+mn-ea"/>
                <a:ea typeface="+mn-ea"/>
              </a:rPr>
              <a:t> システム制御業務への貢献拡大（２）</a:t>
            </a:r>
            <a:endParaRPr lang="ja-JP" altLang="en-US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05" name="Text Box 4"/>
          <p:cNvSpPr txBox="1">
            <a:spLocks noChangeArrowheads="1"/>
          </p:cNvSpPr>
          <p:nvPr/>
        </p:nvSpPr>
        <p:spPr bwMode="auto">
          <a:xfrm>
            <a:off x="138383" y="-28575"/>
            <a:ext cx="936382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>
                <a:solidFill>
                  <a:srgbClr val="1C1C1C"/>
                </a:solidFill>
                <a:latin typeface="Times New Roman" pitchFamily="18" charset="0"/>
              </a:rPr>
              <a:t>5</a:t>
            </a:r>
            <a:endParaRPr lang="ja-JP" altLang="en-US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215" name="正方形/長方形 214"/>
          <p:cNvSpPr/>
          <p:nvPr/>
        </p:nvSpPr>
        <p:spPr>
          <a:xfrm>
            <a:off x="138383" y="1305050"/>
            <a:ext cx="867476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ja-JP" altLang="en-US" sz="14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　</a:t>
            </a:r>
            <a:r>
              <a:rPr lang="ja-JP" altLang="en-US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「</a:t>
            </a:r>
            <a:r>
              <a:rPr lang="en-US" altLang="ja-JP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(N-EMS)</a:t>
            </a:r>
            <a:r>
              <a:rPr lang="ja-JP" altLang="en-US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制御設計」</a:t>
            </a:r>
            <a:r>
              <a:rPr lang="en-US" altLang="ja-JP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(M5Pt)</a:t>
            </a:r>
            <a:r>
              <a:rPr lang="ja-JP" altLang="en-US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の</a:t>
            </a:r>
            <a:r>
              <a:rPr lang="ja-JP" altLang="en-US" sz="1400" dirty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業務</a:t>
            </a:r>
            <a:r>
              <a:rPr lang="ja-JP" altLang="en-US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で得たノウハウを活用</a:t>
            </a:r>
            <a:r>
              <a:rPr lang="ja-JP" altLang="en-US" sz="1400" dirty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し</a:t>
            </a:r>
            <a:r>
              <a:rPr lang="ja-JP" altLang="en-US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、</a:t>
            </a:r>
            <a:r>
              <a:rPr lang="en-US" altLang="ja-JP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(M5Pt)</a:t>
            </a:r>
            <a:r>
              <a:rPr lang="ja-JP" altLang="en-US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以外の制御設計への参画、さらに上流領域（システム設計）、テスト・適合領域へ担当範囲を拡大します。</a:t>
            </a:r>
            <a:endParaRPr lang="en-US" altLang="ja-JP" sz="1400" dirty="0" smtClean="0">
              <a:solidFill>
                <a:schemeClr val="accent2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pPr>
              <a:lnSpc>
                <a:spcPts val="1800"/>
              </a:lnSpc>
              <a:spcBef>
                <a:spcPts val="600"/>
              </a:spcBef>
            </a:pPr>
            <a:r>
              <a:rPr lang="ja-JP" altLang="en-US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</a:t>
            </a:r>
            <a:r>
              <a:rPr lang="en-US" altLang="ja-JP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【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対応施策</a:t>
            </a:r>
            <a:r>
              <a:rPr lang="en-US" altLang="ja-JP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】</a:t>
            </a:r>
            <a:endParaRPr lang="en-US" altLang="ja-JP" sz="1400" dirty="0" smtClean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  <a:sym typeface="Wingdings" pitchFamily="2" charset="2"/>
            </a:endParaRPr>
          </a:p>
          <a:p>
            <a:pPr>
              <a:lnSpc>
                <a:spcPts val="1800"/>
              </a:lnSpc>
            </a:pPr>
            <a:r>
              <a:rPr lang="ja-JP" altLang="en-US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　１）トレーニングによるスキル向上　⇒</a:t>
            </a:r>
            <a:r>
              <a:rPr lang="en-US" altLang="ja-JP" sz="14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 </a:t>
            </a:r>
            <a:r>
              <a:rPr lang="en-US" altLang="ja-JP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MATLAB/SIMLINK</a:t>
            </a:r>
            <a:r>
              <a:rPr lang="ja-JP" altLang="en-US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トレーニング、ノウハウ見える化の推進</a:t>
            </a:r>
            <a:r>
              <a:rPr lang="en-US" altLang="ja-JP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(16</a:t>
            </a:r>
            <a:r>
              <a:rPr lang="ja-JP" altLang="en-US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上に実施</a:t>
            </a:r>
            <a:r>
              <a:rPr lang="en-US" altLang="ja-JP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)</a:t>
            </a:r>
          </a:p>
          <a:p>
            <a:pPr>
              <a:lnSpc>
                <a:spcPts val="1800"/>
              </a:lnSpc>
            </a:pPr>
            <a:r>
              <a:rPr lang="ja-JP" altLang="en-US" sz="14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</a:t>
            </a:r>
            <a:r>
              <a:rPr lang="ja-JP" altLang="en-US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２）スキルを持ったリソースのさらなる投入　⇒</a:t>
            </a:r>
            <a:r>
              <a:rPr lang="en-US" altLang="ja-JP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MATLAB/SIMLINK</a:t>
            </a:r>
            <a:r>
              <a:rPr lang="ja-JP" altLang="en-US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経験者の投入</a:t>
            </a:r>
            <a:endParaRPr lang="en-US" altLang="ja-JP" sz="1400" dirty="0" smtClean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  <a:sym typeface="Wingdings" pitchFamily="2" charset="2"/>
            </a:endParaRPr>
          </a:p>
          <a:p>
            <a:pPr>
              <a:lnSpc>
                <a:spcPts val="1800"/>
              </a:lnSpc>
            </a:pPr>
            <a:r>
              <a:rPr lang="ja-JP" altLang="en-US" sz="14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</a:t>
            </a:r>
            <a:r>
              <a:rPr lang="ja-JP" altLang="en-US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３）ツール導入による対応力拡大　⇒</a:t>
            </a:r>
            <a:r>
              <a:rPr lang="en-US" altLang="ja-JP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MATLAB/SIMLINK</a:t>
            </a:r>
            <a:r>
              <a:rPr lang="ja-JP" altLang="en-US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増設、</a:t>
            </a:r>
            <a:r>
              <a:rPr lang="en-US" altLang="ja-JP" sz="1400" dirty="0" err="1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Reactis</a:t>
            </a:r>
            <a:r>
              <a:rPr lang="ja-JP" altLang="en-US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導入</a:t>
            </a:r>
            <a:r>
              <a:rPr lang="en-US" altLang="ja-JP" sz="14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(</a:t>
            </a:r>
            <a:r>
              <a:rPr lang="en-US" altLang="ja-JP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16</a:t>
            </a:r>
            <a:r>
              <a:rPr lang="ja-JP" altLang="en-US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年度</a:t>
            </a:r>
            <a:r>
              <a:rPr lang="en-US" altLang="ja-JP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)</a:t>
            </a:r>
          </a:p>
          <a:p>
            <a:pPr>
              <a:lnSpc>
                <a:spcPts val="1800"/>
              </a:lnSpc>
            </a:pPr>
            <a:r>
              <a:rPr lang="ja-JP" altLang="en-US" sz="14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</a:t>
            </a:r>
            <a:r>
              <a:rPr lang="ja-JP" altLang="en-US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４）オンサイト⇔オフサイト連携による対応力強化　⇒オンサイトの機動性とオフサイトのキャパシティ</a:t>
            </a:r>
            <a:endParaRPr lang="en-US" altLang="ja-JP" sz="1400" dirty="0" smtClean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  <a:sym typeface="Wingdings" pitchFamily="2" charset="2"/>
            </a:endParaRPr>
          </a:p>
          <a:p>
            <a:pPr>
              <a:lnSpc>
                <a:spcPts val="1800"/>
              </a:lnSpc>
            </a:pPr>
            <a:r>
              <a:rPr lang="ja-JP" altLang="en-US" sz="14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</a:t>
            </a:r>
            <a:r>
              <a:rPr lang="ja-JP" altLang="en-US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　　　　　　　　　　　　　　　　　　　　　　　　　　　　　　　活用により、設計作業増減に対応</a:t>
            </a:r>
            <a:endParaRPr lang="en-US" altLang="ja-JP" sz="1400" dirty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  <a:sym typeface="Wingdings" pitchFamily="2" charset="2"/>
            </a:endParaRPr>
          </a:p>
          <a:p>
            <a:r>
              <a:rPr lang="ja-JP" altLang="en-US" sz="14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</a:t>
            </a:r>
            <a:r>
              <a:rPr lang="ja-JP" altLang="en-US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５）リソース</a:t>
            </a:r>
            <a:r>
              <a:rPr lang="ja-JP" altLang="en-US" sz="14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</a:t>
            </a:r>
            <a:r>
              <a:rPr lang="ja-JP" altLang="en-US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　</a:t>
            </a:r>
            <a:r>
              <a:rPr lang="en-US" altLang="ja-JP" sz="14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【</a:t>
            </a:r>
            <a:r>
              <a:rPr lang="ja-JP" altLang="en-US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現状：３名</a:t>
            </a:r>
            <a:r>
              <a:rPr lang="en-US" altLang="ja-JP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】 </a:t>
            </a:r>
            <a:r>
              <a:rPr lang="ja-JP" altLang="en-US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オンサイト</a:t>
            </a:r>
            <a:r>
              <a:rPr lang="ja-JP" altLang="en-US" sz="14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：纏め</a:t>
            </a:r>
            <a:r>
              <a:rPr lang="en-US" altLang="ja-JP" sz="14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1</a:t>
            </a:r>
            <a:r>
              <a:rPr lang="ja-JP" altLang="en-US" sz="14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名、担当：</a:t>
            </a:r>
            <a:r>
              <a:rPr lang="en-US" altLang="ja-JP" sz="14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2</a:t>
            </a:r>
            <a:r>
              <a:rPr lang="ja-JP" altLang="en-US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名</a:t>
            </a:r>
            <a:endParaRPr lang="en-US" altLang="ja-JP" sz="1400" dirty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pPr>
              <a:lnSpc>
                <a:spcPts val="1800"/>
              </a:lnSpc>
            </a:pPr>
            <a:r>
              <a:rPr lang="en-US" altLang="ja-JP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                       【</a:t>
            </a:r>
            <a:r>
              <a:rPr lang="ja-JP" altLang="en-US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ご提案：１５名</a:t>
            </a:r>
            <a:r>
              <a:rPr lang="en-US" altLang="ja-JP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】 </a:t>
            </a:r>
            <a:r>
              <a:rPr lang="ja-JP" altLang="en-US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出向 １名、請負 </a:t>
            </a:r>
            <a:r>
              <a:rPr lang="ja-JP" altLang="en-US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オンサイト</a:t>
            </a:r>
            <a:r>
              <a:rPr lang="en-US" altLang="ja-JP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/</a:t>
            </a:r>
            <a:r>
              <a:rPr lang="ja-JP" altLang="en-US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オフサイト： </a:t>
            </a:r>
            <a:r>
              <a:rPr lang="en-US" altLang="ja-JP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14</a:t>
            </a:r>
            <a:r>
              <a:rPr lang="ja-JP" altLang="en-US" sz="14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名</a:t>
            </a:r>
            <a:endParaRPr lang="en-US" altLang="ja-JP" sz="1400" dirty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endParaRPr lang="en-US" altLang="ja-JP" sz="1400" dirty="0" smtClean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  <a:sym typeface="Wingdings" pitchFamily="2" charset="2"/>
            </a:endParaRPr>
          </a:p>
        </p:txBody>
      </p:sp>
      <p:sp>
        <p:nvSpPr>
          <p:cNvPr id="216" name="正方形/長方形 215"/>
          <p:cNvSpPr/>
          <p:nvPr/>
        </p:nvSpPr>
        <p:spPr>
          <a:xfrm>
            <a:off x="199630" y="951653"/>
            <a:ext cx="8674768" cy="3231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ja-JP" altLang="en-US" sz="20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（１）　</a:t>
            </a:r>
            <a:r>
              <a:rPr lang="en-US" altLang="ja-JP" sz="20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N-EMS</a:t>
            </a:r>
            <a:r>
              <a:rPr lang="ja-JP" altLang="en-US" sz="20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対応領域の拡大</a:t>
            </a:r>
            <a:endParaRPr lang="en-US" altLang="ja-JP" sz="2000" dirty="0" smtClean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207" name="正方形/長方形 206"/>
          <p:cNvSpPr/>
          <p:nvPr/>
        </p:nvSpPr>
        <p:spPr>
          <a:xfrm>
            <a:off x="238506" y="3821123"/>
            <a:ext cx="8674768" cy="3231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ja-JP" altLang="en-US" sz="20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（</a:t>
            </a:r>
            <a:r>
              <a:rPr lang="en-US" altLang="ja-JP" sz="20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2</a:t>
            </a:r>
            <a:r>
              <a:rPr lang="ja-JP" altLang="en-US" sz="20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）　</a:t>
            </a:r>
            <a:r>
              <a:rPr lang="en-US" altLang="ja-JP" sz="20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A-EMS</a:t>
            </a:r>
            <a:r>
              <a:rPr lang="ja-JP" altLang="en-US" sz="2000" dirty="0" err="1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への</a:t>
            </a:r>
            <a:r>
              <a:rPr lang="ja-JP" altLang="en-US" sz="20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参画拡大</a:t>
            </a:r>
            <a:endParaRPr lang="en-US" altLang="ja-JP" sz="2000" dirty="0" smtClean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208" name="正方形/長方形 207"/>
          <p:cNvSpPr/>
          <p:nvPr/>
        </p:nvSpPr>
        <p:spPr>
          <a:xfrm>
            <a:off x="295543" y="4144288"/>
            <a:ext cx="8674768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</a:rPr>
              <a:t>　</a:t>
            </a:r>
            <a:r>
              <a:rPr lang="en-US" altLang="ja-JP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A-EMS</a:t>
            </a:r>
            <a:r>
              <a:rPr lang="ja-JP" altLang="en-US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には、現在プラットホームの整備に</a:t>
            </a:r>
            <a:r>
              <a:rPr lang="en-US" altLang="ja-JP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(</a:t>
            </a:r>
            <a:r>
              <a:rPr lang="ja-JP" altLang="en-US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日立超</a:t>
            </a:r>
            <a:r>
              <a:rPr lang="en-US" altLang="ja-JP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L)</a:t>
            </a:r>
            <a:r>
              <a:rPr lang="ja-JP" altLang="en-US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から</a:t>
            </a:r>
            <a:r>
              <a:rPr lang="en-US" altLang="ja-JP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1</a:t>
            </a:r>
            <a:r>
              <a:rPr lang="ja-JP" altLang="en-US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名参加</a:t>
            </a:r>
            <a:r>
              <a:rPr lang="en-US" altLang="ja-JP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(</a:t>
            </a:r>
            <a:r>
              <a:rPr lang="ja-JP" altLang="en-US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派遣</a:t>
            </a:r>
            <a:r>
              <a:rPr lang="en-US" altLang="ja-JP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)</a:t>
            </a:r>
            <a:r>
              <a:rPr lang="ja-JP" altLang="en-US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させて頂いております。</a:t>
            </a:r>
            <a:endParaRPr lang="en-US" altLang="ja-JP" sz="1400" dirty="0" smtClean="0">
              <a:solidFill>
                <a:schemeClr val="accent2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pPr>
              <a:lnSpc>
                <a:spcPts val="1800"/>
              </a:lnSpc>
            </a:pPr>
            <a:r>
              <a:rPr lang="ja-JP" altLang="en-US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　今後</a:t>
            </a:r>
            <a:r>
              <a:rPr lang="en-US" altLang="ja-JP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 A-EMS</a:t>
            </a:r>
            <a:r>
              <a:rPr lang="ja-JP" altLang="en-US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の開発が本格化すること、また</a:t>
            </a:r>
            <a:r>
              <a:rPr lang="en-US" altLang="ja-JP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A-EMS</a:t>
            </a:r>
            <a:r>
              <a:rPr lang="ja-JP" altLang="en-US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への移行が進んでいくことから、以下をご提案いたします。</a:t>
            </a:r>
            <a:endParaRPr lang="en-US" altLang="ja-JP" sz="1400" dirty="0" smtClean="0">
              <a:solidFill>
                <a:schemeClr val="accent2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pPr marL="36000">
              <a:lnSpc>
                <a:spcPts val="1800"/>
              </a:lnSpc>
              <a:spcBef>
                <a:spcPts val="600"/>
              </a:spcBef>
            </a:pP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◆標準プラットホーム</a:t>
            </a: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・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ミドルウェア、制御設計</a:t>
            </a:r>
            <a:r>
              <a:rPr lang="en-US" altLang="ja-JP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(MBD)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・上位ミドルウェアへの開発参画</a:t>
            </a:r>
            <a:endParaRPr lang="en-US" altLang="ja-JP" sz="1400" dirty="0" smtClean="0">
              <a:solidFill>
                <a:schemeClr val="accent4"/>
              </a:solidFill>
              <a:latin typeface="HGP創英角ｺﾞｼｯｸUB" pitchFamily="50" charset="-128"/>
              <a:ea typeface="HGP創英角ｺﾞｼｯｸUB" pitchFamily="50" charset="-128"/>
              <a:sym typeface="Wingdings" pitchFamily="2" charset="2"/>
            </a:endParaRPr>
          </a:p>
          <a:p>
            <a:pPr>
              <a:lnSpc>
                <a:spcPts val="1800"/>
              </a:lnSpc>
            </a:pP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</a:rPr>
              <a:t>　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</a:rPr>
              <a:t>　先行参画メンバを核に、以下の知見、ノウハウで開発へ貢献</a:t>
            </a:r>
            <a:endParaRPr lang="en-US" altLang="ja-JP" sz="1400" dirty="0" smtClean="0">
              <a:solidFill>
                <a:schemeClr val="accent4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pPr>
              <a:lnSpc>
                <a:spcPts val="1800"/>
              </a:lnSpc>
            </a:pP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</a:rPr>
              <a:t>　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</a:rPr>
              <a:t>　　（デバイス制御技術、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車載</a:t>
            </a: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周辺制御ソフト開発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</a:rPr>
              <a:t>ノウハウ</a:t>
            </a:r>
            <a:r>
              <a:rPr lang="en-US" altLang="ja-JP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(BS</a:t>
            </a: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設：先行開発、群馬：量産対応</a:t>
            </a:r>
            <a:r>
              <a:rPr lang="en-US" altLang="ja-JP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)</a:t>
            </a:r>
            <a:r>
              <a:rPr lang="ja-JP" altLang="en-US" sz="1400" dirty="0" err="1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、</a:t>
            </a:r>
            <a:r>
              <a:rPr lang="en-US" altLang="ja-JP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N-EMS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制御設計</a:t>
            </a:r>
            <a:endParaRPr lang="en-US" altLang="ja-JP" sz="1400" dirty="0" smtClean="0">
              <a:solidFill>
                <a:schemeClr val="accent4"/>
              </a:solidFill>
              <a:latin typeface="HGP創英角ｺﾞｼｯｸUB" pitchFamily="50" charset="-128"/>
              <a:ea typeface="HGP創英角ｺﾞｼｯｸUB" pitchFamily="50" charset="-128"/>
              <a:sym typeface="Wingdings" pitchFamily="2" charset="2"/>
            </a:endParaRPr>
          </a:p>
          <a:p>
            <a:pPr>
              <a:lnSpc>
                <a:spcPts val="1800"/>
              </a:lnSpc>
            </a:pP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　ノウハウ、機能安全技術</a:t>
            </a:r>
            <a:r>
              <a:rPr lang="en-US" altLang="ja-JP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(JALI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資格取得者</a:t>
            </a:r>
            <a:r>
              <a:rPr lang="en-US" altLang="ja-JP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))</a:t>
            </a:r>
          </a:p>
          <a:p>
            <a:pPr>
              <a:lnSpc>
                <a:spcPts val="1800"/>
              </a:lnSpc>
              <a:spcBef>
                <a:spcPts val="600"/>
              </a:spcBef>
            </a:pP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　</a:t>
            </a:r>
            <a:r>
              <a:rPr lang="en-US" altLang="ja-JP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【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貢献拡大に向けたご提案</a:t>
            </a:r>
            <a:r>
              <a:rPr lang="en-US" altLang="ja-JP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】</a:t>
            </a:r>
            <a:endParaRPr lang="en-US" altLang="ja-JP" sz="1400" dirty="0">
              <a:solidFill>
                <a:schemeClr val="accent4"/>
              </a:solidFill>
              <a:latin typeface="HGP創英角ｺﾞｼｯｸUB" pitchFamily="50" charset="-128"/>
              <a:ea typeface="HGP創英角ｺﾞｼｯｸUB" pitchFamily="50" charset="-128"/>
              <a:sym typeface="Wingdings" pitchFamily="2" charset="2"/>
            </a:endParaRPr>
          </a:p>
          <a:p>
            <a:pPr>
              <a:lnSpc>
                <a:spcPts val="1800"/>
              </a:lnSpc>
            </a:pP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　　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①ブリッジエンジニア</a:t>
            </a: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の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強化　現在　派遣（１名）</a:t>
            </a: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⇒増員、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出向化（２名）</a:t>
            </a:r>
            <a:endParaRPr lang="en-US" altLang="ja-JP" sz="1400" dirty="0" smtClean="0">
              <a:solidFill>
                <a:schemeClr val="accent4"/>
              </a:solidFill>
              <a:latin typeface="HGP創英角ｺﾞｼｯｸUB" pitchFamily="50" charset="-128"/>
              <a:ea typeface="HGP創英角ｺﾞｼｯｸUB" pitchFamily="50" charset="-128"/>
              <a:sym typeface="Wingdings" pitchFamily="2" charset="2"/>
            </a:endParaRPr>
          </a:p>
          <a:p>
            <a:pPr>
              <a:lnSpc>
                <a:spcPts val="1800"/>
              </a:lnSpc>
            </a:pP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　②出向者による開発委託</a:t>
            </a: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業務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の切り出し　⇒　オンサイト</a:t>
            </a:r>
            <a:r>
              <a:rPr lang="en-US" altLang="ja-JP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/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オフサイト請負化（１０名規模）</a:t>
            </a:r>
            <a:endParaRPr lang="en-US" altLang="ja-JP" sz="1400" dirty="0">
              <a:solidFill>
                <a:schemeClr val="accent4"/>
              </a:solidFill>
              <a:latin typeface="HGP創英角ｺﾞｼｯｸUB" pitchFamily="50" charset="-128"/>
              <a:ea typeface="HGP創英角ｺﾞｼｯｸUB" pitchFamily="50" charset="-128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1300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D9611B-8AD1-42B1-A53D-6D23CC2E100C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130470" y="1047743"/>
            <a:ext cx="8674768" cy="3231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ja-JP" altLang="en-US" sz="20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（３）　</a:t>
            </a:r>
            <a:r>
              <a:rPr lang="en-US" altLang="ja-JP" sz="20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MBD</a:t>
            </a:r>
            <a:r>
              <a:rPr lang="ja-JP" altLang="en-US" sz="20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ソフトウェアエンジニア提案</a:t>
            </a:r>
            <a:r>
              <a:rPr lang="ja-JP" altLang="en-US" sz="20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anose="05000000000000000000" pitchFamily="2" charset="2"/>
              </a:rPr>
              <a:t>：（電制設部</a:t>
            </a:r>
            <a:r>
              <a:rPr lang="ja-JP" altLang="en-US" sz="20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anose="05000000000000000000" pitchFamily="2" charset="2"/>
              </a:rPr>
              <a:t>） </a:t>
            </a:r>
            <a:r>
              <a:rPr lang="ja-JP" altLang="en-US" sz="20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  <a:sym typeface="Wingdings" panose="05000000000000000000" pitchFamily="2" charset="2"/>
              </a:rPr>
              <a:t>殿</a:t>
            </a:r>
            <a:endParaRPr lang="en-US" altLang="ja-JP" sz="2000" dirty="0" smtClean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58" name="タイトル 1"/>
          <p:cNvSpPr txBox="1">
            <a:spLocks/>
          </p:cNvSpPr>
          <p:nvPr/>
        </p:nvSpPr>
        <p:spPr>
          <a:xfrm>
            <a:off x="464980" y="178953"/>
            <a:ext cx="8221820" cy="424732"/>
          </a:xfrm>
          <a:prstGeom prst="rect">
            <a:avLst/>
          </a:prstGeom>
        </p:spPr>
        <p:txBody>
          <a:bodyPr/>
          <a:lstStyle/>
          <a:p>
            <a:pPr eaLnBrk="0" hangingPunct="0">
              <a:lnSpc>
                <a:spcPct val="90000"/>
              </a:lnSpc>
            </a:pPr>
            <a:r>
              <a:rPr lang="en-US" altLang="ja-JP" dirty="0" smtClean="0">
                <a:solidFill>
                  <a:srgbClr val="000000"/>
                </a:solidFill>
                <a:latin typeface="+mn-ea"/>
                <a:ea typeface="+mn-ea"/>
              </a:rPr>
              <a:t>-3.</a:t>
            </a:r>
            <a:r>
              <a:rPr lang="ja-JP" altLang="en-US" dirty="0" smtClean="0">
                <a:solidFill>
                  <a:srgbClr val="000000"/>
                </a:solidFill>
                <a:latin typeface="+mn-ea"/>
                <a:ea typeface="+mn-ea"/>
              </a:rPr>
              <a:t> システム制御業務への貢献拡大（３）</a:t>
            </a:r>
            <a:endParaRPr lang="ja-JP" altLang="en-US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59" name="Text Box 4"/>
          <p:cNvSpPr txBox="1">
            <a:spLocks noChangeArrowheads="1"/>
          </p:cNvSpPr>
          <p:nvPr/>
        </p:nvSpPr>
        <p:spPr bwMode="auto">
          <a:xfrm>
            <a:off x="138383" y="-28575"/>
            <a:ext cx="936382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>
                <a:solidFill>
                  <a:srgbClr val="1C1C1C"/>
                </a:solidFill>
                <a:latin typeface="Times New Roman" pitchFamily="18" charset="0"/>
              </a:rPr>
              <a:t>5</a:t>
            </a:r>
            <a:endParaRPr lang="ja-JP" altLang="en-US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130470" y="2924270"/>
            <a:ext cx="8674768" cy="3231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ja-JP" altLang="en-US" sz="20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（４）　ドメインスペシャリスト提案：（</a:t>
            </a:r>
            <a:r>
              <a:rPr lang="en-US" altLang="ja-JP" sz="20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BS</a:t>
            </a:r>
            <a:r>
              <a:rPr lang="ja-JP" altLang="en-US" sz="20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設部）殿</a:t>
            </a:r>
            <a:endParaRPr lang="en-US" altLang="ja-JP" sz="2000" dirty="0" smtClean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38383" y="4794389"/>
            <a:ext cx="8674768" cy="3231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ja-JP" altLang="en-US" sz="20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（５）　ソフトウェアエンジニア提案：</a:t>
            </a:r>
            <a:r>
              <a:rPr lang="ja-JP" altLang="en-US" sz="20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（</a:t>
            </a:r>
            <a:r>
              <a:rPr lang="en-US" altLang="ja-JP" sz="20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BS</a:t>
            </a:r>
            <a:r>
              <a:rPr lang="ja-JP" altLang="en-US" sz="2000" dirty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設部）殿</a:t>
            </a:r>
            <a:endParaRPr lang="en-US" altLang="ja-JP" sz="2000" dirty="0" smtClean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310868" y="1292519"/>
            <a:ext cx="8674768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</a:rPr>
              <a:t>　</a:t>
            </a:r>
            <a:r>
              <a:rPr lang="ja-JP" altLang="en-US" sz="1400" dirty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インバータ開発に出向によるフロント人財支援および開発リソース増強による開発案件増大への対応をご提案いたします。</a:t>
            </a:r>
            <a:endParaRPr lang="en-US" altLang="ja-JP" sz="1400" dirty="0">
              <a:solidFill>
                <a:schemeClr val="accent2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pPr marL="36000">
              <a:lnSpc>
                <a:spcPts val="1800"/>
              </a:lnSpc>
            </a:pP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◆</a:t>
            </a: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</a:rPr>
              <a:t>以下の知見、ノウハウで開発へ貢献</a:t>
            </a:r>
            <a:endParaRPr lang="en-US" altLang="ja-JP" sz="1400" dirty="0">
              <a:solidFill>
                <a:schemeClr val="accent4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pPr marL="36000">
              <a:lnSpc>
                <a:spcPts val="1800"/>
              </a:lnSpc>
            </a:pP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　制御設計</a:t>
            </a:r>
            <a:r>
              <a:rPr lang="en-US" altLang="ja-JP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(MBD)</a:t>
            </a:r>
            <a:r>
              <a:rPr lang="ja-JP" altLang="en-US" sz="1400" dirty="0" err="1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、</a:t>
            </a: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通信技術（</a:t>
            </a:r>
            <a:r>
              <a:rPr lang="en-US" altLang="ja-JP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CAN,LIN)</a:t>
            </a:r>
            <a:r>
              <a:rPr lang="ja-JP" altLang="en-US" sz="1400" dirty="0" err="1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、</a:t>
            </a: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機能安全技術</a:t>
            </a:r>
            <a:endParaRPr lang="en-US" altLang="ja-JP" sz="1400" dirty="0">
              <a:solidFill>
                <a:schemeClr val="accent4"/>
              </a:solidFill>
              <a:latin typeface="HGP創英角ｺﾞｼｯｸUB" pitchFamily="50" charset="-128"/>
              <a:ea typeface="HGP創英角ｺﾞｼｯｸUB" pitchFamily="50" charset="-128"/>
              <a:sym typeface="Wingdings" pitchFamily="2" charset="2"/>
            </a:endParaRPr>
          </a:p>
          <a:p>
            <a:pPr>
              <a:lnSpc>
                <a:spcPts val="1800"/>
              </a:lnSpc>
            </a:pP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　</a:t>
            </a:r>
            <a:r>
              <a:rPr lang="en-US" altLang="ja-JP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【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ご提案</a:t>
            </a:r>
            <a:r>
              <a:rPr lang="en-US" altLang="ja-JP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】</a:t>
            </a:r>
          </a:p>
          <a:p>
            <a:pPr>
              <a:lnSpc>
                <a:spcPts val="1800"/>
              </a:lnSpc>
            </a:pP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　　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①</a:t>
            </a:r>
            <a:r>
              <a:rPr lang="en-US" altLang="ja-JP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MBD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ソフトウェアエンジニア　　出向（１名）</a:t>
            </a:r>
            <a:endParaRPr lang="en-US" altLang="ja-JP" sz="1400" dirty="0" smtClean="0">
              <a:solidFill>
                <a:schemeClr val="accent4"/>
              </a:solidFill>
              <a:latin typeface="HGP創英角ｺﾞｼｯｸUB" pitchFamily="50" charset="-128"/>
              <a:ea typeface="HGP創英角ｺﾞｼｯｸUB" pitchFamily="50" charset="-128"/>
              <a:sym typeface="Wingdings" pitchFamily="2" charset="2"/>
            </a:endParaRPr>
          </a:p>
          <a:p>
            <a:pPr>
              <a:lnSpc>
                <a:spcPts val="1800"/>
              </a:lnSpc>
            </a:pP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　②出向者による開発委託</a:t>
            </a: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業務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の切り出し　⇒　オンサイト</a:t>
            </a:r>
            <a:r>
              <a:rPr lang="en-US" altLang="ja-JP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/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オフサイト請負化（１０名規模）</a:t>
            </a:r>
            <a:endParaRPr lang="en-US" altLang="ja-JP" sz="1400" dirty="0">
              <a:solidFill>
                <a:schemeClr val="accent4"/>
              </a:solidFill>
              <a:latin typeface="HGP創英角ｺﾞｼｯｸUB" pitchFamily="50" charset="-128"/>
              <a:ea typeface="HGP創英角ｺﾞｼｯｸUB" pitchFamily="50" charset="-128"/>
              <a:sym typeface="Wingdings" pitchFamily="2" charset="2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10868" y="766944"/>
            <a:ext cx="6300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(</a:t>
            </a:r>
            <a:r>
              <a:rPr lang="ja-JP" altLang="en-US" sz="1400" dirty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電制設部</a:t>
            </a:r>
            <a:r>
              <a:rPr lang="en-US" altLang="ja-JP" sz="1400" dirty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)</a:t>
            </a:r>
            <a:r>
              <a:rPr lang="ja-JP" altLang="en-US" sz="1400" dirty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殿、</a:t>
            </a:r>
            <a:r>
              <a:rPr lang="en-US" altLang="ja-JP" sz="1400" dirty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(BS</a:t>
            </a:r>
            <a:r>
              <a:rPr lang="ja-JP" altLang="en-US" sz="1400" dirty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設部</a:t>
            </a:r>
            <a:r>
              <a:rPr lang="en-US" altLang="ja-JP" sz="1400" dirty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)</a:t>
            </a:r>
            <a:r>
              <a:rPr lang="ja-JP" altLang="en-US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殿の</a:t>
            </a:r>
            <a:r>
              <a:rPr lang="ja-JP" altLang="en-US" sz="1400" dirty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お引合いに対し以下の対応をご提案いたします。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10868" y="3185791"/>
            <a:ext cx="8674768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　エンジン</a:t>
            </a:r>
            <a:r>
              <a:rPr lang="en-US" altLang="ja-JP" sz="1400" dirty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/</a:t>
            </a:r>
            <a:r>
              <a:rPr lang="ja-JP" altLang="en-US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インバータ</a:t>
            </a:r>
            <a:r>
              <a:rPr lang="en-US" altLang="ja-JP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BSW</a:t>
            </a:r>
            <a:r>
              <a:rPr lang="ja-JP" altLang="en-US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開発の弊社派遣エンジニアの出向切替による</a:t>
            </a:r>
            <a:r>
              <a:rPr lang="ja-JP" altLang="en-US" sz="1400" dirty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フロント人財支援および開発リソース増強による開発案件増大への対応をご提案いたします。</a:t>
            </a:r>
            <a:endParaRPr lang="en-US" altLang="ja-JP" sz="1400" dirty="0">
              <a:solidFill>
                <a:schemeClr val="accent2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pPr marL="36000">
              <a:lnSpc>
                <a:spcPts val="1800"/>
              </a:lnSpc>
            </a:pP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◆</a:t>
            </a: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</a:rPr>
              <a:t>以下の知見、ノウハウで開発へ貢献</a:t>
            </a:r>
            <a:endParaRPr lang="en-US" altLang="ja-JP" sz="1400" dirty="0">
              <a:solidFill>
                <a:schemeClr val="accent4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pPr marL="36000">
              <a:lnSpc>
                <a:spcPts val="1800"/>
              </a:lnSpc>
            </a:pP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　</a:t>
            </a:r>
            <a:r>
              <a:rPr lang="en-US" altLang="ja-JP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N-AMS BSW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設計経験、</a:t>
            </a: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通信技術（</a:t>
            </a:r>
            <a:r>
              <a:rPr lang="en-US" altLang="ja-JP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CAN,LIN)</a:t>
            </a:r>
            <a:r>
              <a:rPr lang="ja-JP" altLang="en-US" sz="1400" dirty="0" err="1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、</a:t>
            </a: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機能安全技術</a:t>
            </a:r>
            <a:endParaRPr lang="en-US" altLang="ja-JP" sz="1400" dirty="0">
              <a:solidFill>
                <a:schemeClr val="accent4"/>
              </a:solidFill>
              <a:latin typeface="HGP創英角ｺﾞｼｯｸUB" pitchFamily="50" charset="-128"/>
              <a:ea typeface="HGP創英角ｺﾞｼｯｸUB" pitchFamily="50" charset="-128"/>
              <a:sym typeface="Wingdings" pitchFamily="2" charset="2"/>
            </a:endParaRPr>
          </a:p>
          <a:p>
            <a:pPr>
              <a:lnSpc>
                <a:spcPts val="1800"/>
              </a:lnSpc>
            </a:pP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　</a:t>
            </a:r>
            <a:r>
              <a:rPr lang="en-US" altLang="ja-JP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【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ご提案</a:t>
            </a:r>
            <a:r>
              <a:rPr lang="en-US" altLang="ja-JP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】</a:t>
            </a:r>
          </a:p>
          <a:p>
            <a:pPr>
              <a:lnSpc>
                <a:spcPts val="1800"/>
              </a:lnSpc>
            </a:pP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　　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①ドメインスペシャリスト　　出向（</a:t>
            </a:r>
            <a:r>
              <a:rPr lang="en-US" altLang="ja-JP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2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名）</a:t>
            </a:r>
            <a:endParaRPr lang="en-US" altLang="ja-JP" sz="1400" dirty="0" smtClean="0">
              <a:solidFill>
                <a:schemeClr val="accent4"/>
              </a:solidFill>
              <a:latin typeface="HGP創英角ｺﾞｼｯｸUB" pitchFamily="50" charset="-128"/>
              <a:ea typeface="HGP創英角ｺﾞｼｯｸUB" pitchFamily="50" charset="-128"/>
              <a:sym typeface="Wingdings" pitchFamily="2" charset="2"/>
            </a:endParaRPr>
          </a:p>
          <a:p>
            <a:pPr>
              <a:lnSpc>
                <a:spcPts val="1800"/>
              </a:lnSpc>
            </a:pP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　②出向者による開発委託</a:t>
            </a: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業務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の切り出し　⇒　オンサイト</a:t>
            </a:r>
            <a:r>
              <a:rPr lang="en-US" altLang="ja-JP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/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オフサイト請負化（</a:t>
            </a: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２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０名規模）</a:t>
            </a:r>
            <a:endParaRPr lang="en-US" altLang="ja-JP" sz="1400" dirty="0">
              <a:solidFill>
                <a:schemeClr val="accent4"/>
              </a:solidFill>
              <a:latin typeface="HGP創英角ｺﾞｼｯｸUB" pitchFamily="50" charset="-128"/>
              <a:ea typeface="HGP創英角ｺﾞｼｯｸUB" pitchFamily="50" charset="-128"/>
              <a:sym typeface="Wingdings" pitchFamily="2" charset="2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238506" y="5036029"/>
            <a:ext cx="8674768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</a:rPr>
              <a:t>　</a:t>
            </a:r>
            <a:r>
              <a:rPr lang="zh-TW" altLang="en-US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噴射</a:t>
            </a:r>
            <a:r>
              <a:rPr lang="zh-TW" altLang="en-US" sz="1400" dirty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電流</a:t>
            </a:r>
            <a:r>
              <a:rPr lang="zh-TW" altLang="en-US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制御</a:t>
            </a:r>
            <a:r>
              <a:rPr lang="ja-JP" altLang="en-US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フォームウェア開発において制御設計エンジニアの出向対応、および</a:t>
            </a:r>
            <a:r>
              <a:rPr lang="ja-JP" altLang="en-US" sz="1400" dirty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開発</a:t>
            </a:r>
            <a:r>
              <a:rPr lang="ja-JP" altLang="en-US" sz="1400" dirty="0" smtClean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リソースをご提案</a:t>
            </a:r>
            <a:r>
              <a:rPr lang="ja-JP" altLang="en-US" sz="1400" dirty="0">
                <a:solidFill>
                  <a:schemeClr val="accent2"/>
                </a:solidFill>
                <a:latin typeface="HGP創英角ｺﾞｼｯｸUB" pitchFamily="50" charset="-128"/>
                <a:ea typeface="HGP創英角ｺﾞｼｯｸUB" pitchFamily="50" charset="-128"/>
              </a:rPr>
              <a:t>いたします。</a:t>
            </a:r>
            <a:endParaRPr lang="en-US" altLang="ja-JP" sz="1400" dirty="0">
              <a:solidFill>
                <a:schemeClr val="accent2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pPr marL="36000">
              <a:lnSpc>
                <a:spcPts val="1800"/>
              </a:lnSpc>
            </a:pP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◆</a:t>
            </a: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</a:rPr>
              <a:t>以下の知見、ノウハウで開発へ貢献</a:t>
            </a:r>
            <a:endParaRPr lang="en-US" altLang="ja-JP" sz="1400" dirty="0">
              <a:solidFill>
                <a:schemeClr val="accent4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pPr marL="36000">
              <a:lnSpc>
                <a:spcPts val="1800"/>
              </a:lnSpc>
            </a:pP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　</a:t>
            </a:r>
            <a:r>
              <a:rPr lang="en-US" altLang="ja-JP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N-AMS BSW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設計</a:t>
            </a: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経験、通信技術（</a:t>
            </a:r>
            <a:r>
              <a:rPr lang="en-US" altLang="ja-JP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CAN,LIN)</a:t>
            </a:r>
            <a:r>
              <a:rPr lang="ja-JP" altLang="en-US" sz="1400" dirty="0" err="1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、</a:t>
            </a: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機能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安全</a:t>
            </a: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技術</a:t>
            </a:r>
            <a:endParaRPr lang="en-US" altLang="ja-JP" sz="1400" dirty="0" smtClean="0">
              <a:solidFill>
                <a:schemeClr val="accent4"/>
              </a:solidFill>
              <a:latin typeface="HGP創英角ｺﾞｼｯｸUB" pitchFamily="50" charset="-128"/>
              <a:ea typeface="HGP創英角ｺﾞｼｯｸUB" pitchFamily="50" charset="-128"/>
              <a:sym typeface="Wingdings" pitchFamily="2" charset="2"/>
            </a:endParaRPr>
          </a:p>
          <a:p>
            <a:pPr marL="36000">
              <a:lnSpc>
                <a:spcPts val="1800"/>
              </a:lnSpc>
            </a:pP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　</a:t>
            </a:r>
            <a:r>
              <a:rPr lang="en-US" altLang="ja-JP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【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ご提案</a:t>
            </a:r>
            <a:r>
              <a:rPr lang="en-US" altLang="ja-JP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】</a:t>
            </a:r>
          </a:p>
          <a:p>
            <a:pPr>
              <a:lnSpc>
                <a:spcPts val="1800"/>
              </a:lnSpc>
            </a:pP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　　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①制御開発エンジニア</a:t>
            </a: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　出向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（</a:t>
            </a:r>
            <a:r>
              <a:rPr lang="en-US" altLang="ja-JP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1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名</a:t>
            </a: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）</a:t>
            </a:r>
            <a:endParaRPr lang="en-US" altLang="ja-JP" sz="1400" dirty="0">
              <a:solidFill>
                <a:schemeClr val="accent4"/>
              </a:solidFill>
              <a:latin typeface="HGP創英角ｺﾞｼｯｸUB" pitchFamily="50" charset="-128"/>
              <a:ea typeface="HGP創英角ｺﾞｼｯｸUB" pitchFamily="50" charset="-128"/>
              <a:sym typeface="Wingdings" pitchFamily="2" charset="2"/>
            </a:endParaRPr>
          </a:p>
          <a:p>
            <a:pPr>
              <a:lnSpc>
                <a:spcPts val="1800"/>
              </a:lnSpc>
            </a:pP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　　②開発委託</a:t>
            </a:r>
            <a:r>
              <a:rPr lang="ja-JP" altLang="en-US" sz="1400" dirty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業務</a:t>
            </a:r>
            <a:r>
              <a:rPr lang="ja-JP" altLang="en-US" sz="1400" dirty="0" smtClean="0">
                <a:solidFill>
                  <a:schemeClr val="accent4"/>
                </a:solidFill>
                <a:latin typeface="HGP創英角ｺﾞｼｯｸUB" pitchFamily="50" charset="-128"/>
                <a:ea typeface="HGP創英角ｺﾞｼｯｸUB" pitchFamily="50" charset="-128"/>
                <a:sym typeface="Wingdings" pitchFamily="2" charset="2"/>
              </a:rPr>
              <a:t>の切り出し　⇒　オンサイト請負化（３名）</a:t>
            </a:r>
            <a:endParaRPr lang="en-US" altLang="ja-JP" sz="1400" dirty="0">
              <a:solidFill>
                <a:schemeClr val="accent4"/>
              </a:solidFill>
              <a:latin typeface="HGP創英角ｺﾞｼｯｸUB" pitchFamily="50" charset="-128"/>
              <a:ea typeface="HGP創英角ｺﾞｼｯｸUB" pitchFamily="50" charset="-128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9951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7F5D8D-7BCE-4875-B418-C603B280A558}" type="slidenum">
              <a:rPr lang="en-US" altLang="ja-JP" smtClean="0"/>
              <a:pPr>
                <a:defRPr/>
              </a:pPr>
              <a:t>12</a:t>
            </a:fld>
            <a:endParaRPr lang="en-US" altLang="ja-JP" dirty="0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1134299" y="1676226"/>
            <a:ext cx="7638226" cy="424732"/>
          </a:xfrm>
          <a:prstGeom prst="rect">
            <a:avLst/>
          </a:prstGeom>
        </p:spPr>
        <p:txBody>
          <a:bodyPr/>
          <a:lstStyle/>
          <a:p>
            <a:pPr eaLnBrk="0" hangingPunct="0">
              <a:spcBef>
                <a:spcPts val="600"/>
              </a:spcBef>
            </a:pPr>
            <a:r>
              <a:rPr lang="ja-JP" altLang="en-US" sz="2800" dirty="0" smtClean="0">
                <a:solidFill>
                  <a:schemeClr val="bg1">
                    <a:lumMod val="65000"/>
                  </a:schemeClr>
                </a:solidFill>
              </a:rPr>
              <a:t>◆システム制御系への取組み</a:t>
            </a:r>
            <a:endParaRPr lang="en-US" altLang="ja-JP" sz="2800" dirty="0" smtClean="0">
              <a:solidFill>
                <a:schemeClr val="bg1">
                  <a:lumMod val="65000"/>
                </a:schemeClr>
              </a:solidFill>
            </a:endParaRPr>
          </a:p>
          <a:p>
            <a:pPr eaLnBrk="0" hangingPunct="0">
              <a:spcBef>
                <a:spcPts val="0"/>
              </a:spcBef>
            </a:pPr>
            <a:r>
              <a:rPr lang="ja-JP" altLang="en-US" sz="2800" dirty="0">
                <a:solidFill>
                  <a:schemeClr val="bg1">
                    <a:lumMod val="65000"/>
                  </a:schemeClr>
                </a:solidFill>
              </a:rPr>
              <a:t>　</a:t>
            </a:r>
            <a:r>
              <a:rPr lang="ja-JP" altLang="en-US" sz="2800" dirty="0" smtClean="0">
                <a:solidFill>
                  <a:schemeClr val="bg1">
                    <a:lumMod val="65000"/>
                  </a:schemeClr>
                </a:solidFill>
              </a:rPr>
              <a:t>　（エンジンＥＣＵ）</a:t>
            </a:r>
            <a:endParaRPr lang="en-US" altLang="ja-JP" sz="2800" dirty="0" smtClean="0">
              <a:solidFill>
                <a:schemeClr val="bg1">
                  <a:lumMod val="65000"/>
                </a:schemeClr>
              </a:solidFill>
            </a:endParaRPr>
          </a:p>
          <a:p>
            <a:pPr eaLnBrk="0" hangingPunct="0">
              <a:spcBef>
                <a:spcPts val="600"/>
              </a:spcBef>
            </a:pPr>
            <a:r>
              <a:rPr lang="ja-JP" altLang="en-US" sz="2800" dirty="0" smtClean="0">
                <a:solidFill>
                  <a:schemeClr val="tx1"/>
                </a:solidFill>
              </a:rPr>
              <a:t>◆自動運転関連技術への取組み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pPr eaLnBrk="0" hangingPunct="0">
              <a:spcBef>
                <a:spcPts val="600"/>
              </a:spcBef>
            </a:pPr>
            <a:r>
              <a:rPr lang="ja-JP" altLang="en-US" sz="2800" kern="0" dirty="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rPr>
              <a:t>　</a:t>
            </a:r>
            <a:r>
              <a:rPr lang="ja-JP" altLang="en-US" sz="2800" kern="0" dirty="0" smtClean="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rPr>
              <a:t>　（</a:t>
            </a:r>
            <a:r>
              <a:rPr lang="en-US" altLang="ja-JP" sz="2800" kern="0" dirty="0" smtClean="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rPr>
              <a:t>Deep Learning</a:t>
            </a:r>
            <a:r>
              <a:rPr lang="ja-JP" altLang="en-US" sz="2800" kern="0" dirty="0" smtClean="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rPr>
              <a:t>）</a:t>
            </a:r>
            <a:endParaRPr lang="ja-JP" altLang="en-US" sz="2800" kern="0" dirty="0">
              <a:solidFill>
                <a:schemeClr val="tx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7783" y="150136"/>
            <a:ext cx="4842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tx1"/>
                </a:solidFill>
                <a:latin typeface="+mn-ea"/>
                <a:ea typeface="+mn-ea"/>
              </a:rPr>
              <a:t>重点貢献拡大領域への取組み</a:t>
            </a:r>
          </a:p>
        </p:txBody>
      </p:sp>
    </p:spTree>
    <p:extLst>
      <p:ext uri="{BB962C8B-B14F-4D97-AF65-F5344CB8AC3E}">
        <p14:creationId xmlns:p14="http://schemas.microsoft.com/office/powerpoint/2010/main" val="250383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7F5D8D-7BCE-4875-B418-C603B280A558}" type="slidenum">
              <a:rPr lang="en-US" altLang="ja-JP" smtClean="0"/>
              <a:pPr>
                <a:defRPr/>
              </a:pPr>
              <a:t>13</a:t>
            </a:fld>
            <a:endParaRPr lang="en-US" altLang="ja-JP" dirty="0"/>
          </a:p>
        </p:txBody>
      </p:sp>
      <p:sp>
        <p:nvSpPr>
          <p:cNvPr id="10" name="正方形/長方形 9"/>
          <p:cNvSpPr/>
          <p:nvPr/>
        </p:nvSpPr>
        <p:spPr>
          <a:xfrm>
            <a:off x="260349" y="914119"/>
            <a:ext cx="654050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ja-JP" sz="16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1</a:t>
            </a:r>
            <a:r>
              <a:rPr lang="ja-JP" altLang="en-US" sz="16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５</a:t>
            </a:r>
            <a:r>
              <a:rPr lang="en-US" altLang="ja-JP" sz="16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/</a:t>
            </a:r>
            <a:r>
              <a:rPr lang="ja-JP" altLang="en-US" sz="16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上期より自動運転</a:t>
            </a:r>
            <a:r>
              <a:rPr lang="en-US" altLang="ja-JP" sz="16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ECU</a:t>
            </a:r>
            <a:r>
              <a:rPr lang="ja-JP" altLang="en-US" sz="16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開発に参画させていただいております。</a:t>
            </a:r>
            <a:endParaRPr lang="en-US" altLang="ja-JP" sz="1600" dirty="0" smtClean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pPr>
              <a:lnSpc>
                <a:spcPts val="1800"/>
              </a:lnSpc>
            </a:pPr>
            <a:r>
              <a:rPr lang="ja-JP" altLang="en-US" sz="16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量産化に向け</a:t>
            </a:r>
            <a:r>
              <a:rPr lang="en-US" altLang="ja-JP" sz="16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QCD</a:t>
            </a:r>
            <a:r>
              <a:rPr lang="ja-JP" altLang="en-US" sz="16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の貢献をして参ります。</a:t>
            </a:r>
            <a:endParaRPr lang="en-US" altLang="ja-JP" sz="1600" dirty="0" smtClean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pPr>
              <a:lnSpc>
                <a:spcPts val="1800"/>
              </a:lnSpc>
            </a:pPr>
            <a:endParaRPr lang="en-US" altLang="ja-JP" sz="1600" dirty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pPr>
              <a:lnSpc>
                <a:spcPts val="1800"/>
              </a:lnSpc>
            </a:pPr>
            <a:endParaRPr lang="en-US" altLang="ja-JP" sz="1600" dirty="0" smtClean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pPr>
              <a:lnSpc>
                <a:spcPts val="1800"/>
              </a:lnSpc>
            </a:pPr>
            <a:r>
              <a:rPr lang="ja-JP" altLang="en-US" sz="16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出向　</a:t>
            </a:r>
            <a:r>
              <a:rPr lang="en-US" altLang="ja-JP" sz="16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1</a:t>
            </a:r>
            <a:r>
              <a:rPr lang="ja-JP" altLang="en-US" sz="16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名　派遣　</a:t>
            </a:r>
            <a:r>
              <a:rPr lang="en-US" altLang="ja-JP" sz="16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1</a:t>
            </a:r>
            <a:r>
              <a:rPr lang="ja-JP" altLang="en-US" sz="1600" dirty="0" smtClean="0">
                <a:solidFill>
                  <a:srgbClr val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名　請負　１７名</a:t>
            </a:r>
            <a:endParaRPr lang="en-US" altLang="ja-JP" sz="1600" dirty="0" smtClean="0">
              <a:solidFill>
                <a:srgbClr val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4" name="タイトル 1"/>
          <p:cNvSpPr txBox="1">
            <a:spLocks/>
          </p:cNvSpPr>
          <p:nvPr/>
        </p:nvSpPr>
        <p:spPr>
          <a:xfrm>
            <a:off x="340285" y="178953"/>
            <a:ext cx="7991475" cy="424732"/>
          </a:xfrm>
          <a:prstGeom prst="rect">
            <a:avLst/>
          </a:prstGeom>
        </p:spPr>
        <p:txBody>
          <a:bodyPr/>
          <a:lstStyle/>
          <a:p>
            <a:pPr eaLnBrk="0" hangingPunct="0">
              <a:lnSpc>
                <a:spcPct val="90000"/>
              </a:lnSpc>
            </a:pPr>
            <a:r>
              <a:rPr lang="en-US" altLang="ja-JP" dirty="0" smtClean="0">
                <a:solidFill>
                  <a:srgbClr val="000000"/>
                </a:solidFill>
                <a:latin typeface="+mn-ea"/>
                <a:ea typeface="+mn-ea"/>
              </a:rPr>
              <a:t>-1-1.</a:t>
            </a:r>
            <a:r>
              <a:rPr lang="en-US" altLang="ja-JP" sz="2400" dirty="0" smtClean="0">
                <a:solidFill>
                  <a:srgbClr val="000000"/>
                </a:solidFill>
                <a:latin typeface="+mn-ea"/>
                <a:ea typeface="+mn-ea"/>
              </a:rPr>
              <a:t>(AMS)</a:t>
            </a:r>
            <a:r>
              <a:rPr lang="ja-JP" altLang="en-US" sz="2400" dirty="0" smtClean="0">
                <a:solidFill>
                  <a:srgbClr val="000000"/>
                </a:solidFill>
                <a:latin typeface="+mn-ea"/>
                <a:ea typeface="+mn-ea"/>
              </a:rPr>
              <a:t>殿自動運転</a:t>
            </a:r>
            <a:r>
              <a:rPr lang="en-US" altLang="ja-JP" sz="2400" dirty="0" smtClean="0">
                <a:solidFill>
                  <a:srgbClr val="000000"/>
                </a:solidFill>
                <a:latin typeface="+mn-ea"/>
                <a:ea typeface="+mn-ea"/>
              </a:rPr>
              <a:t>ECU</a:t>
            </a:r>
            <a:r>
              <a:rPr lang="ja-JP" altLang="en-US" sz="2400" dirty="0" smtClean="0">
                <a:solidFill>
                  <a:srgbClr val="000000"/>
                </a:solidFill>
                <a:latin typeface="+mn-ea"/>
                <a:ea typeface="+mn-ea"/>
              </a:rPr>
              <a:t>開発業務への弊社参画状況</a:t>
            </a:r>
            <a:endParaRPr lang="ja-JP" altLang="en-US" sz="24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1398" y="-28575"/>
            <a:ext cx="936382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6</a:t>
            </a:r>
            <a:endParaRPr lang="ja-JP" altLang="en-US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graphicFrame>
        <p:nvGraphicFramePr>
          <p:cNvPr id="16" name="オブジェクト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782457"/>
              </p:ext>
            </p:extLst>
          </p:nvPr>
        </p:nvGraphicFramePr>
        <p:xfrm>
          <a:off x="719138" y="2290763"/>
          <a:ext cx="7705725" cy="362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" name="ワークシート" r:id="rId3" imgW="7705812" imgH="3628957" progId="Excel.Sheet.12">
                  <p:embed/>
                </p:oleObj>
              </mc:Choice>
              <mc:Fallback>
                <p:oleObj name="ワークシート" r:id="rId3" imgW="7705812" imgH="3628957" progId="Excel.Sheet.12">
                  <p:embed/>
                  <p:pic>
                    <p:nvPicPr>
                      <p:cNvPr id="0" name="Picture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8" y="2290763"/>
                        <a:ext cx="7705725" cy="3629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86838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1"/>
          <p:cNvSpPr txBox="1">
            <a:spLocks/>
          </p:cNvSpPr>
          <p:nvPr/>
        </p:nvSpPr>
        <p:spPr bwMode="auto">
          <a:xfrm>
            <a:off x="576263" y="145054"/>
            <a:ext cx="72263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ja-JP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-1-2. </a:t>
            </a:r>
            <a:r>
              <a:rPr lang="ja-JP" altLang="en-US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その他</a:t>
            </a:r>
            <a:r>
              <a:rPr lang="en-US" altLang="ja-JP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ADAS/</a:t>
            </a:r>
            <a:r>
              <a:rPr lang="ja-JP" altLang="en-US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自動運転向け弊社開発実績</a:t>
            </a:r>
            <a:endParaRPr lang="en-US" altLang="ja-JP" dirty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193674" y="-36513"/>
            <a:ext cx="532467" cy="791252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4000" tIns="10800" rIns="54000" bIns="108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pPr eaLnBrk="1" hangingPunct="1"/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  <a:ea typeface="ＭＳ Ｐゴシック" pitchFamily="50" charset="-128"/>
              </a:rPr>
              <a:t>6</a:t>
            </a:r>
            <a:endParaRPr lang="ja-JP" altLang="en-US" sz="5000" i="1" dirty="0">
              <a:solidFill>
                <a:srgbClr val="1C1C1C"/>
              </a:solidFill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7" name="スライド番号プレースホルダー 2"/>
          <p:cNvSpPr>
            <a:spLocks noGrp="1"/>
          </p:cNvSpPr>
          <p:nvPr>
            <p:ph type="sldNum" sz="quarter" idx="10"/>
          </p:nvPr>
        </p:nvSpPr>
        <p:spPr>
          <a:xfrm>
            <a:off x="8604250" y="6545263"/>
            <a:ext cx="488950" cy="304800"/>
          </a:xfrm>
        </p:spPr>
        <p:txBody>
          <a:bodyPr/>
          <a:lstStyle/>
          <a:p>
            <a:pPr>
              <a:defRPr/>
            </a:pPr>
            <a:fld id="{ADB4A815-C31C-4D7B-8079-09B1BFAC4320}" type="slidenum">
              <a:rPr lang="en-US" altLang="ja-JP" smtClean="0"/>
              <a:pPr>
                <a:defRPr/>
              </a:pPr>
              <a:t>14</a:t>
            </a:fld>
            <a:endParaRPr lang="en-US" altLang="ja-JP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364080" y="1142660"/>
            <a:ext cx="13292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 smtClean="0">
                <a:solidFill>
                  <a:srgbClr val="0070C0"/>
                </a:solidFill>
              </a:rPr>
              <a:t>●</a:t>
            </a:r>
            <a:r>
              <a:rPr kumimoji="1" lang="ja-JP" altLang="en-US" sz="1050" dirty="0" smtClean="0"/>
              <a:t>：弊社開発実績有</a:t>
            </a:r>
            <a:endParaRPr kumimoji="1" lang="ja-JP" altLang="en-US" sz="1050" dirty="0"/>
          </a:p>
        </p:txBody>
      </p:sp>
      <p:pic>
        <p:nvPicPr>
          <p:cNvPr id="8" name="図 7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2:$H$20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129" y="1396576"/>
            <a:ext cx="8144161" cy="513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369534" y="817088"/>
            <a:ext cx="905582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pPr eaLnBrk="1" hangingPunct="1"/>
            <a:r>
              <a:rPr lang="ja-JP" altLang="en-US" sz="1600" dirty="0" smtClean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認知技術、判断技術における開発実績で（</a:t>
            </a:r>
            <a:r>
              <a:rPr lang="en-US" altLang="ja-JP" sz="1600" dirty="0" smtClean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AMS</a:t>
            </a:r>
            <a:r>
              <a:rPr lang="ja-JP" altLang="en-US" sz="1600" dirty="0" smtClean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）殿に貢献させていただきたく、お願いいたします。</a:t>
            </a:r>
            <a:endParaRPr lang="en-US" altLang="ja-JP" sz="1600" dirty="0" smtClean="0">
              <a:solidFill>
                <a:srgbClr val="000000"/>
              </a:solidFill>
              <a:latin typeface="HGPｺﾞｼｯｸE" panose="020B0900000000000000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31678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タイトル 11"/>
          <p:cNvSpPr txBox="1">
            <a:spLocks/>
          </p:cNvSpPr>
          <p:nvPr/>
        </p:nvSpPr>
        <p:spPr bwMode="auto">
          <a:xfrm>
            <a:off x="576263" y="222328"/>
            <a:ext cx="72263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ja-JP" dirty="0" smtClean="0">
                <a:solidFill>
                  <a:schemeClr val="tx1"/>
                </a:solidFill>
                <a:latin typeface="+mn-ea"/>
                <a:ea typeface="+mn-ea"/>
              </a:rPr>
              <a:t>-</a:t>
            </a:r>
            <a:r>
              <a:rPr lang="en-US" altLang="ja-JP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lang="en-US" altLang="ja-JP" dirty="0" smtClean="0">
                <a:solidFill>
                  <a:schemeClr val="tx1"/>
                </a:solidFill>
                <a:latin typeface="+mn-ea"/>
                <a:ea typeface="+mn-ea"/>
              </a:rPr>
              <a:t>-1.</a:t>
            </a:r>
            <a:r>
              <a:rPr lang="ja-JP" altLang="en-US" dirty="0">
                <a:solidFill>
                  <a:schemeClr val="tx1"/>
                </a:solidFill>
                <a:latin typeface="+mn-ea"/>
                <a:ea typeface="+mn-ea"/>
              </a:rPr>
              <a:t>　</a:t>
            </a:r>
            <a:r>
              <a:rPr lang="en-US" altLang="ja-JP" dirty="0" smtClean="0">
                <a:solidFill>
                  <a:schemeClr val="tx1"/>
                </a:solidFill>
                <a:latin typeface="+mn-ea"/>
                <a:ea typeface="+mn-ea"/>
              </a:rPr>
              <a:t>Deep Learning</a:t>
            </a:r>
            <a:r>
              <a:rPr lang="ja-JP" altLang="en-US" dirty="0" smtClean="0">
                <a:solidFill>
                  <a:schemeClr val="tx1"/>
                </a:solidFill>
                <a:latin typeface="+mn-ea"/>
                <a:ea typeface="+mn-ea"/>
              </a:rPr>
              <a:t>技術の必要性</a:t>
            </a:r>
            <a:endParaRPr lang="en-US" altLang="ja-JP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219" name="Text Box 5"/>
          <p:cNvSpPr txBox="1">
            <a:spLocks noChangeArrowheads="1"/>
          </p:cNvSpPr>
          <p:nvPr/>
        </p:nvSpPr>
        <p:spPr bwMode="auto">
          <a:xfrm>
            <a:off x="193675" y="-25400"/>
            <a:ext cx="565150" cy="78422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10800" rIns="54000" bIns="10800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6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10" name="スライド番号プレースホルダー 2"/>
          <p:cNvSpPr>
            <a:spLocks noGrp="1"/>
          </p:cNvSpPr>
          <p:nvPr>
            <p:ph type="sldNum" sz="quarter" idx="10"/>
          </p:nvPr>
        </p:nvSpPr>
        <p:spPr>
          <a:xfrm>
            <a:off x="8604250" y="6545263"/>
            <a:ext cx="488950" cy="304800"/>
          </a:xfrm>
        </p:spPr>
        <p:txBody>
          <a:bodyPr/>
          <a:lstStyle/>
          <a:p>
            <a:pPr>
              <a:defRPr/>
            </a:pPr>
            <a:fld id="{ADB4A815-C31C-4D7B-8079-09B1BFAC4320}" type="slidenum">
              <a:rPr lang="en-US" altLang="ja-JP" smtClean="0"/>
              <a:pPr>
                <a:defRPr/>
              </a:pPr>
              <a:t>15</a:t>
            </a:fld>
            <a:endParaRPr lang="en-US" altLang="ja-JP" dirty="0"/>
          </a:p>
        </p:txBody>
      </p:sp>
      <p:sp>
        <p:nvSpPr>
          <p:cNvPr id="22" name="Text Box 609"/>
          <p:cNvSpPr txBox="1">
            <a:spLocks noChangeArrowheads="1"/>
          </p:cNvSpPr>
          <p:nvPr/>
        </p:nvSpPr>
        <p:spPr bwMode="auto">
          <a:xfrm>
            <a:off x="424295" y="4010810"/>
            <a:ext cx="46961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■マルチセンサーによる高度機能安全化</a:t>
            </a:r>
            <a:endParaRPr lang="en-US" altLang="ja-JP" sz="2000" dirty="0" smtClean="0">
              <a:solidFill>
                <a:srgbClr val="FF0000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dirty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　</a:t>
            </a:r>
            <a:r>
              <a:rPr lang="ja-JP" altLang="en-US" sz="20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　従来型画像認識と</a:t>
            </a:r>
            <a:r>
              <a:rPr lang="en-US" altLang="ja-JP" sz="20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DL</a:t>
            </a:r>
            <a:r>
              <a:rPr lang="ja-JP" altLang="en-US" sz="20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認識の</a:t>
            </a:r>
            <a:r>
              <a:rPr lang="en-US" altLang="ja-JP" sz="20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2</a:t>
            </a:r>
            <a:r>
              <a:rPr lang="ja-JP" altLang="en-US" sz="20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重化</a:t>
            </a:r>
            <a:endParaRPr lang="en-US" altLang="ja-JP" sz="2000" dirty="0" smtClean="0">
              <a:solidFill>
                <a:srgbClr val="FF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7" name="Text Box 609"/>
          <p:cNvSpPr txBox="1">
            <a:spLocks noChangeArrowheads="1"/>
          </p:cNvSpPr>
          <p:nvPr/>
        </p:nvSpPr>
        <p:spPr bwMode="auto">
          <a:xfrm>
            <a:off x="382742" y="1048502"/>
            <a:ext cx="185546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b="1" u="sng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人</a:t>
            </a:r>
            <a:r>
              <a:rPr lang="ja-JP" altLang="en-US" sz="20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の運転技術</a:t>
            </a:r>
            <a:endParaRPr lang="en-US" altLang="ja-JP" sz="2000" dirty="0" smtClean="0">
              <a:solidFill>
                <a:schemeClr val="tx1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8" name="Text Box 609"/>
          <p:cNvSpPr txBox="1">
            <a:spLocks noChangeArrowheads="1"/>
          </p:cNvSpPr>
          <p:nvPr/>
        </p:nvSpPr>
        <p:spPr bwMode="auto">
          <a:xfrm>
            <a:off x="632123" y="1505702"/>
            <a:ext cx="69186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走行距離・経験によって危険予知力・周辺理解力を</a:t>
            </a:r>
            <a:r>
              <a:rPr lang="ja-JP" altLang="en-US" sz="2000" b="1" u="sng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学習</a:t>
            </a:r>
            <a:endParaRPr lang="en-US" altLang="ja-JP" sz="2000" b="1" u="sng" dirty="0" smtClean="0">
              <a:solidFill>
                <a:srgbClr val="FF0000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dirty="0" smtClean="0">
                <a:solidFill>
                  <a:schemeClr val="accent4">
                    <a:lumMod val="75000"/>
                  </a:schemeClr>
                </a:solidFill>
                <a:latin typeface="HGPｺﾞｼｯｸE" pitchFamily="50" charset="-128"/>
                <a:ea typeface="HGPｺﾞｼｯｸE" pitchFamily="50" charset="-128"/>
              </a:rPr>
              <a:t>⇒高度物体認識・ドライバ監視が</a:t>
            </a:r>
            <a:r>
              <a:rPr lang="en-US" altLang="ja-JP" sz="2000" dirty="0" smtClean="0">
                <a:solidFill>
                  <a:schemeClr val="accent4">
                    <a:lumMod val="75000"/>
                  </a:schemeClr>
                </a:solidFill>
                <a:latin typeface="HGPｺﾞｼｯｸE" pitchFamily="50" charset="-128"/>
                <a:ea typeface="HGPｺﾞｼｯｸE" pitchFamily="50" charset="-128"/>
              </a:rPr>
              <a:t>DL</a:t>
            </a:r>
            <a:r>
              <a:rPr lang="ja-JP" altLang="en-US" sz="2000" dirty="0" smtClean="0">
                <a:solidFill>
                  <a:schemeClr val="accent4">
                    <a:lumMod val="75000"/>
                  </a:schemeClr>
                </a:solidFill>
                <a:latin typeface="HGPｺﾞｼｯｸE" pitchFamily="50" charset="-128"/>
                <a:ea typeface="HGPｺﾞｼｯｸE" pitchFamily="50" charset="-128"/>
              </a:rPr>
              <a:t>適用の第</a:t>
            </a:r>
            <a:r>
              <a:rPr lang="en-US" altLang="ja-JP" sz="2000" dirty="0" smtClean="0">
                <a:solidFill>
                  <a:schemeClr val="accent4">
                    <a:lumMod val="75000"/>
                  </a:schemeClr>
                </a:solidFill>
                <a:latin typeface="HGPｺﾞｼｯｸE" pitchFamily="50" charset="-128"/>
                <a:ea typeface="HGPｺﾞｼｯｸE" pitchFamily="50" charset="-128"/>
              </a:rPr>
              <a:t>1</a:t>
            </a:r>
            <a:r>
              <a:rPr lang="ja-JP" altLang="en-US" sz="2000" dirty="0" smtClean="0">
                <a:solidFill>
                  <a:schemeClr val="accent4">
                    <a:lumMod val="75000"/>
                  </a:schemeClr>
                </a:solidFill>
                <a:latin typeface="HGPｺﾞｼｯｸE" pitchFamily="50" charset="-128"/>
                <a:ea typeface="HGPｺﾞｼｯｸE" pitchFamily="50" charset="-128"/>
              </a:rPr>
              <a:t>候補</a:t>
            </a:r>
            <a:endParaRPr lang="en-US" altLang="ja-JP" sz="2000" dirty="0" smtClean="0">
              <a:solidFill>
                <a:schemeClr val="accent4">
                  <a:lumMod val="75000"/>
                </a:schemeClr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9" name="Text Box 609"/>
          <p:cNvSpPr txBox="1">
            <a:spLocks noChangeArrowheads="1"/>
          </p:cNvSpPr>
          <p:nvPr/>
        </p:nvSpPr>
        <p:spPr bwMode="auto">
          <a:xfrm>
            <a:off x="424295" y="2627935"/>
            <a:ext cx="4133850" cy="109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■ビッグデータ利活用（クラウド連携</a:t>
            </a:r>
            <a:r>
              <a:rPr lang="en-US" altLang="ja-JP" sz="20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)</a:t>
            </a: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　　事故情報・危険予知・渋滞予測</a:t>
            </a:r>
            <a:endParaRPr lang="en-US" altLang="ja-JP" sz="2000" dirty="0" smtClean="0">
              <a:solidFill>
                <a:schemeClr val="tx1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dirty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　</a:t>
            </a:r>
            <a:r>
              <a:rPr lang="ja-JP" altLang="en-US" sz="20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　静止物・移動物情報・地図情報</a:t>
            </a:r>
            <a:endParaRPr lang="en-US" altLang="ja-JP" sz="2000" dirty="0" smtClean="0">
              <a:solidFill>
                <a:schemeClr val="tx1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331556" y="3225953"/>
            <a:ext cx="109448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dirty="0" smtClean="0">
                <a:solidFill>
                  <a:prstClr val="black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学習</a:t>
            </a:r>
            <a:r>
              <a:rPr lang="en-US" altLang="ja-JP" sz="2000" dirty="0" smtClean="0">
                <a:solidFill>
                  <a:prstClr val="black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DB</a:t>
            </a:r>
          </a:p>
        </p:txBody>
      </p:sp>
      <p:sp>
        <p:nvSpPr>
          <p:cNvPr id="13" name="正方形/長方形 12"/>
          <p:cNvSpPr/>
          <p:nvPr/>
        </p:nvSpPr>
        <p:spPr bwMode="auto">
          <a:xfrm>
            <a:off x="4558181" y="3265143"/>
            <a:ext cx="1565564" cy="424732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2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Learning</a:t>
            </a:r>
            <a:endParaRPr kumimoji="1" lang="ja-JP" altLang="en-US" sz="2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5" name="フローチャート : 磁気ディスク 14"/>
          <p:cNvSpPr/>
          <p:nvPr/>
        </p:nvSpPr>
        <p:spPr bwMode="auto">
          <a:xfrm>
            <a:off x="6220716" y="2764913"/>
            <a:ext cx="1233039" cy="898737"/>
          </a:xfrm>
          <a:prstGeom prst="flowChartMagneticDisk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 bwMode="auto">
          <a:xfrm>
            <a:off x="4530472" y="5472564"/>
            <a:ext cx="1620982" cy="369332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20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Recognize</a:t>
            </a:r>
            <a:endParaRPr kumimoji="1" lang="ja-JP" altLang="en-US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pic>
        <p:nvPicPr>
          <p:cNvPr id="58370" name="Picture 2" descr="C:\Users\20076395\AppData\Local\Microsoft\Windows\Temporary Internet Files\Content.IE5\X7Y137XB\gi01a201503062200[1]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23728" y="4634418"/>
            <a:ext cx="2033795" cy="838146"/>
          </a:xfrm>
          <a:prstGeom prst="rect">
            <a:avLst/>
          </a:prstGeom>
          <a:noFill/>
        </p:spPr>
      </p:pic>
      <p:sp>
        <p:nvSpPr>
          <p:cNvPr id="18" name="下カーブ矢印 17"/>
          <p:cNvSpPr/>
          <p:nvPr/>
        </p:nvSpPr>
        <p:spPr bwMode="auto">
          <a:xfrm rot="5400000">
            <a:off x="6790680" y="3802649"/>
            <a:ext cx="1944000" cy="576000"/>
          </a:xfrm>
          <a:prstGeom prst="curved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 bwMode="auto">
          <a:xfrm>
            <a:off x="6622481" y="3951733"/>
            <a:ext cx="1620982" cy="377026"/>
          </a:xfrm>
          <a:prstGeom prst="rect">
            <a:avLst/>
          </a:prstGeom>
          <a:solidFill>
            <a:srgbClr val="92D05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ADAS-ECU</a:t>
            </a:r>
            <a:endParaRPr kumimoji="1" lang="ja-JP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7" name="下矢印 16"/>
          <p:cNvSpPr/>
          <p:nvPr/>
        </p:nvSpPr>
        <p:spPr bwMode="auto">
          <a:xfrm rot="16200000">
            <a:off x="5223119" y="3740741"/>
            <a:ext cx="387927" cy="789709"/>
          </a:xfrm>
          <a:prstGeom prst="downArrow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0" name="Text Box 609"/>
          <p:cNvSpPr txBox="1">
            <a:spLocks noChangeArrowheads="1"/>
          </p:cNvSpPr>
          <p:nvPr/>
        </p:nvSpPr>
        <p:spPr bwMode="auto">
          <a:xfrm>
            <a:off x="424295" y="5010919"/>
            <a:ext cx="371820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■ロボット工学・人工知能技術</a:t>
            </a:r>
            <a:endParaRPr lang="en-US" altLang="ja-JP" sz="2000" dirty="0" smtClean="0">
              <a:solidFill>
                <a:schemeClr val="tx1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pic>
        <p:nvPicPr>
          <p:cNvPr id="58371" name="Picture 3" descr="C:\Program Files\Microsoft Office\MEDIA\CAGCAT10\j0212957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09499" y="983938"/>
            <a:ext cx="1698653" cy="1066537"/>
          </a:xfrm>
          <a:prstGeom prst="rect">
            <a:avLst/>
          </a:prstGeom>
          <a:noFill/>
        </p:spPr>
      </p:pic>
      <p:sp>
        <p:nvSpPr>
          <p:cNvPr id="25" name="下矢印 24"/>
          <p:cNvSpPr/>
          <p:nvPr/>
        </p:nvSpPr>
        <p:spPr bwMode="auto">
          <a:xfrm rot="16200000">
            <a:off x="5223119" y="4738296"/>
            <a:ext cx="387927" cy="789709"/>
          </a:xfrm>
          <a:prstGeom prst="downArrow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6" name="下矢印 25"/>
          <p:cNvSpPr/>
          <p:nvPr/>
        </p:nvSpPr>
        <p:spPr bwMode="auto">
          <a:xfrm rot="16200000">
            <a:off x="5223119" y="2576916"/>
            <a:ext cx="387927" cy="789709"/>
          </a:xfrm>
          <a:prstGeom prst="downArrow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" name="爆発 1 1"/>
          <p:cNvSpPr/>
          <p:nvPr/>
        </p:nvSpPr>
        <p:spPr bwMode="auto">
          <a:xfrm>
            <a:off x="7284461" y="904666"/>
            <a:ext cx="410102" cy="323165"/>
          </a:xfrm>
          <a:prstGeom prst="irregularSeal1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23" name="Text Box 609"/>
          <p:cNvSpPr txBox="1">
            <a:spLocks noChangeArrowheads="1"/>
          </p:cNvSpPr>
          <p:nvPr/>
        </p:nvSpPr>
        <p:spPr bwMode="auto">
          <a:xfrm>
            <a:off x="689238" y="6190283"/>
            <a:ext cx="605953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⇒より快適な車両・安全性・事故率低減・保険金縮減</a:t>
            </a:r>
            <a:endParaRPr lang="en-US" altLang="ja-JP" sz="2000" dirty="0" smtClean="0">
              <a:solidFill>
                <a:schemeClr val="tx1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69042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タイトル 11"/>
          <p:cNvSpPr txBox="1">
            <a:spLocks/>
          </p:cNvSpPr>
          <p:nvPr/>
        </p:nvSpPr>
        <p:spPr bwMode="auto">
          <a:xfrm>
            <a:off x="576263" y="222328"/>
            <a:ext cx="72263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ja-JP" dirty="0" smtClean="0">
                <a:solidFill>
                  <a:schemeClr val="tx1"/>
                </a:solidFill>
                <a:latin typeface="+mn-ea"/>
                <a:ea typeface="+mn-ea"/>
              </a:rPr>
              <a:t>-</a:t>
            </a:r>
            <a:r>
              <a:rPr lang="en-US" altLang="ja-JP" dirty="0">
                <a:solidFill>
                  <a:schemeClr val="tx1"/>
                </a:solidFill>
                <a:latin typeface="+mn-ea"/>
                <a:ea typeface="+mn-ea"/>
              </a:rPr>
              <a:t>2-2</a:t>
            </a:r>
            <a:r>
              <a:rPr lang="en-US" altLang="ja-JP" dirty="0" smtClean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r>
              <a:rPr lang="ja-JP" altLang="en-US" dirty="0">
                <a:solidFill>
                  <a:schemeClr val="tx1"/>
                </a:solidFill>
                <a:latin typeface="+mn-ea"/>
                <a:ea typeface="+mn-ea"/>
              </a:rPr>
              <a:t>　</a:t>
            </a:r>
            <a:r>
              <a:rPr lang="en-US" altLang="ja-JP" dirty="0" smtClean="0">
                <a:solidFill>
                  <a:schemeClr val="tx1"/>
                </a:solidFill>
                <a:latin typeface="+mn-ea"/>
                <a:ea typeface="+mn-ea"/>
              </a:rPr>
              <a:t>Deep Learning</a:t>
            </a:r>
            <a:r>
              <a:rPr lang="ja-JP" altLang="en-US" dirty="0" smtClean="0">
                <a:solidFill>
                  <a:schemeClr val="tx1"/>
                </a:solidFill>
                <a:latin typeface="+mn-ea"/>
                <a:ea typeface="+mn-ea"/>
              </a:rPr>
              <a:t>技術の有効性（車載）</a:t>
            </a:r>
            <a:endParaRPr lang="en-US" altLang="ja-JP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219" name="Text Box 5"/>
          <p:cNvSpPr txBox="1">
            <a:spLocks noChangeArrowheads="1"/>
          </p:cNvSpPr>
          <p:nvPr/>
        </p:nvSpPr>
        <p:spPr bwMode="auto">
          <a:xfrm>
            <a:off x="193675" y="-25400"/>
            <a:ext cx="565150" cy="78422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10800" rIns="54000" bIns="10800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6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10" name="スライド番号プレースホルダー 2"/>
          <p:cNvSpPr>
            <a:spLocks noGrp="1"/>
          </p:cNvSpPr>
          <p:nvPr>
            <p:ph type="sldNum" sz="quarter" idx="10"/>
          </p:nvPr>
        </p:nvSpPr>
        <p:spPr>
          <a:xfrm>
            <a:off x="8604250" y="6545263"/>
            <a:ext cx="488950" cy="304800"/>
          </a:xfrm>
        </p:spPr>
        <p:txBody>
          <a:bodyPr/>
          <a:lstStyle/>
          <a:p>
            <a:pPr>
              <a:defRPr/>
            </a:pPr>
            <a:fld id="{ADB4A815-C31C-4D7B-8079-09B1BFAC4320}" type="slidenum">
              <a:rPr lang="en-US" altLang="ja-JP" smtClean="0"/>
              <a:pPr>
                <a:defRPr/>
              </a:pPr>
              <a:t>16</a:t>
            </a:fld>
            <a:endParaRPr lang="en-US" altLang="ja-JP" dirty="0"/>
          </a:p>
        </p:txBody>
      </p:sp>
      <p:sp>
        <p:nvSpPr>
          <p:cNvPr id="13" name="Text Box 609"/>
          <p:cNvSpPr txBox="1">
            <a:spLocks noChangeArrowheads="1"/>
          </p:cNvSpPr>
          <p:nvPr/>
        </p:nvSpPr>
        <p:spPr bwMode="auto">
          <a:xfrm>
            <a:off x="63116" y="966190"/>
            <a:ext cx="898240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en-US" altLang="ja-JP" sz="20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ADAS </a:t>
            </a:r>
            <a:r>
              <a:rPr lang="ja-JP" altLang="en-US" sz="20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認知・判断アプリは</a:t>
            </a:r>
            <a:r>
              <a:rPr lang="en-US" altLang="ja-JP" sz="20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A.I.</a:t>
            </a:r>
            <a:r>
              <a:rPr lang="ja-JP" altLang="en-US" sz="2000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化が加速</a:t>
            </a:r>
            <a:r>
              <a:rPr lang="ja-JP" altLang="en-US" sz="20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（高速道・バレーパーキング・一般道）</a:t>
            </a:r>
            <a:endParaRPr lang="en-US" altLang="ja-JP" sz="2000" dirty="0" smtClean="0">
              <a:solidFill>
                <a:schemeClr val="tx1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　⇒周辺理解対象拡大・認識率向上　：　画像認識および判断の</a:t>
            </a:r>
            <a:r>
              <a:rPr lang="en-US" altLang="ja-JP" sz="20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A.I.</a:t>
            </a:r>
            <a:r>
              <a:rPr lang="ja-JP" altLang="en-US" sz="20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化が有効</a:t>
            </a:r>
            <a:endParaRPr lang="en-US" altLang="ja-JP" sz="2000" dirty="0" smtClean="0">
              <a:solidFill>
                <a:schemeClr val="tx1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　　</a:t>
            </a:r>
            <a:r>
              <a:rPr lang="en-US" altLang="ja-JP" sz="20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【</a:t>
            </a:r>
            <a:r>
              <a:rPr lang="ja-JP" altLang="en-US" sz="20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認識技術</a:t>
            </a:r>
            <a:r>
              <a:rPr lang="en-US" altLang="ja-JP" sz="20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】</a:t>
            </a:r>
            <a:r>
              <a:rPr lang="ja-JP" altLang="en-US" sz="20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個別認識ロジックから</a:t>
            </a:r>
            <a:r>
              <a:rPr lang="en-US" altLang="ja-JP" sz="2000" u="sng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Deep Learning</a:t>
            </a:r>
            <a:r>
              <a:rPr lang="ja-JP" altLang="en-US" sz="2000" u="sng" dirty="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による一括認識へ</a:t>
            </a:r>
            <a:endParaRPr lang="en-US" altLang="ja-JP" sz="2000" u="sng" dirty="0" smtClean="0">
              <a:solidFill>
                <a:srgbClr val="FF0000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　　</a:t>
            </a:r>
            <a:r>
              <a:rPr lang="en-US" altLang="ja-JP" sz="20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【</a:t>
            </a:r>
            <a:r>
              <a:rPr lang="ja-JP" altLang="en-US" sz="20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判断技術</a:t>
            </a:r>
            <a:r>
              <a:rPr lang="en-US" altLang="ja-JP" sz="20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】</a:t>
            </a:r>
            <a:r>
              <a:rPr lang="ja-JP" altLang="en-US" sz="20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自車周辺理解の複雑化に伴う</a:t>
            </a:r>
            <a:r>
              <a:rPr lang="en-US" altLang="ja-JP" sz="20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A.I.</a:t>
            </a:r>
            <a:r>
              <a:rPr lang="ja-JP" altLang="en-US" sz="20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型判断へ</a:t>
            </a:r>
            <a:endParaRPr lang="en-US" altLang="ja-JP" sz="2000" dirty="0" smtClean="0">
              <a:solidFill>
                <a:schemeClr val="tx1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37138"/>
              </p:ext>
            </p:extLst>
          </p:nvPr>
        </p:nvGraphicFramePr>
        <p:xfrm>
          <a:off x="476250" y="2677168"/>
          <a:ext cx="8555208" cy="310205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352550"/>
                <a:gridCol w="2189480"/>
                <a:gridCol w="5013178"/>
              </a:tblGrid>
              <a:tr h="769427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　　　</a:t>
                      </a:r>
                      <a:r>
                        <a:rPr kumimoji="1" lang="en-US" altLang="ja-JP" dirty="0" smtClean="0"/>
                        <a:t>Level</a:t>
                      </a:r>
                    </a:p>
                    <a:p>
                      <a:r>
                        <a:rPr kumimoji="1" lang="ja-JP" altLang="en-US" dirty="0" smtClean="0"/>
                        <a:t>アプリ</a:t>
                      </a:r>
                      <a:endParaRPr kumimoji="1" lang="en-US" altLang="ja-JP" dirty="0" smtClean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Level-2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Level-3,4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100675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認知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75000"/>
                        </a:lnSpc>
                        <a:spcBef>
                          <a:spcPct val="50000"/>
                        </a:spcBef>
                      </a:pPr>
                      <a:r>
                        <a:rPr lang="ja-JP" altLang="en-US" sz="1800" dirty="0" smtClean="0">
                          <a:solidFill>
                            <a:prstClr val="black"/>
                          </a:solidFill>
                        </a:rPr>
                        <a:t>自車左右白線</a:t>
                      </a:r>
                      <a:endParaRPr lang="en-US" altLang="ja-JP" sz="1800" dirty="0" smtClean="0">
                        <a:solidFill>
                          <a:prstClr val="black"/>
                        </a:solidFill>
                      </a:endParaRPr>
                    </a:p>
                    <a:p>
                      <a:pPr lvl="0">
                        <a:lnSpc>
                          <a:spcPct val="75000"/>
                        </a:lnSpc>
                        <a:spcBef>
                          <a:spcPct val="50000"/>
                        </a:spcBef>
                      </a:pPr>
                      <a:r>
                        <a:rPr lang="ja-JP" altLang="en-US" sz="1800" dirty="0" smtClean="0">
                          <a:solidFill>
                            <a:prstClr val="black"/>
                          </a:solidFill>
                        </a:rPr>
                        <a:t>第１先行車</a:t>
                      </a:r>
                      <a:endParaRPr lang="en-US" altLang="ja-JP" sz="1800" dirty="0" smtClean="0">
                        <a:solidFill>
                          <a:prstClr val="black"/>
                        </a:solidFill>
                      </a:endParaRPr>
                    </a:p>
                    <a:p>
                      <a:pPr lvl="0">
                        <a:lnSpc>
                          <a:spcPct val="75000"/>
                        </a:lnSpc>
                        <a:spcBef>
                          <a:spcPct val="50000"/>
                        </a:spcBef>
                      </a:pPr>
                      <a:r>
                        <a:rPr lang="ja-JP" altLang="en-US" sz="1800" dirty="0" smtClean="0">
                          <a:solidFill>
                            <a:prstClr val="black"/>
                          </a:solidFill>
                        </a:rPr>
                        <a:t>フリースペース</a:t>
                      </a:r>
                      <a:endParaRPr lang="en-US" altLang="ja-JP" sz="1800" dirty="0" smtClean="0">
                        <a:solidFill>
                          <a:prstClr val="black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lnSpc>
                          <a:spcPct val="75000"/>
                        </a:lnSpc>
                        <a:spcBef>
                          <a:spcPct val="50000"/>
                        </a:spcBef>
                      </a:pPr>
                      <a:r>
                        <a:rPr lang="ja-JP" altLang="en-US" sz="1800" dirty="0" smtClean="0">
                          <a:solidFill>
                            <a:srgbClr val="FF0000"/>
                          </a:solidFill>
                          <a:latin typeface="HGPｺﾞｼｯｸE" pitchFamily="50" charset="-128"/>
                          <a:ea typeface="HGPｺﾞｼｯｸE" pitchFamily="50" charset="-128"/>
                        </a:rPr>
                        <a:t>全レーン区画線</a:t>
                      </a:r>
                      <a:endParaRPr lang="en-US" altLang="ja-JP" sz="1800" dirty="0" smtClean="0">
                        <a:solidFill>
                          <a:srgbClr val="FF0000"/>
                        </a:solidFill>
                        <a:latin typeface="HGPｺﾞｼｯｸE" pitchFamily="50" charset="-128"/>
                        <a:ea typeface="HGPｺﾞｼｯｸE" pitchFamily="50" charset="-128"/>
                      </a:endParaRPr>
                    </a:p>
                    <a:p>
                      <a:pPr eaLnBrk="1" hangingPunct="1">
                        <a:lnSpc>
                          <a:spcPct val="75000"/>
                        </a:lnSpc>
                        <a:spcBef>
                          <a:spcPct val="50000"/>
                        </a:spcBef>
                      </a:pPr>
                      <a:r>
                        <a:rPr lang="ja-JP" altLang="en-US" sz="1800" dirty="0" smtClean="0">
                          <a:solidFill>
                            <a:srgbClr val="FF0000"/>
                          </a:solidFill>
                          <a:latin typeface="HGPｺﾞｼｯｸE" pitchFamily="50" charset="-128"/>
                          <a:ea typeface="HGPｺﾞｼｯｸE" pitchFamily="50" charset="-128"/>
                        </a:rPr>
                        <a:t>周辺車両（対向車・後続車）・歩行者</a:t>
                      </a:r>
                      <a:endParaRPr lang="en-US" altLang="ja-JP" sz="1800" dirty="0" smtClean="0">
                        <a:solidFill>
                          <a:srgbClr val="FF0000"/>
                        </a:solidFill>
                        <a:latin typeface="HGPｺﾞｼｯｸE" pitchFamily="50" charset="-128"/>
                        <a:ea typeface="HGPｺﾞｼｯｸE" pitchFamily="50" charset="-128"/>
                      </a:endParaRPr>
                    </a:p>
                    <a:p>
                      <a:pPr eaLnBrk="1" hangingPunct="1">
                        <a:lnSpc>
                          <a:spcPct val="75000"/>
                        </a:lnSpc>
                        <a:spcBef>
                          <a:spcPct val="50000"/>
                        </a:spcBef>
                      </a:pPr>
                      <a:r>
                        <a:rPr lang="ja-JP" altLang="en-US" sz="1800" dirty="0" smtClean="0">
                          <a:solidFill>
                            <a:srgbClr val="FF0000"/>
                          </a:solidFill>
                          <a:latin typeface="HGPｺﾞｼｯｸE" pitchFamily="50" charset="-128"/>
                          <a:ea typeface="HGPｺﾞｼｯｸE" pitchFamily="50" charset="-128"/>
                        </a:rPr>
                        <a:t>信号・標識・路面表示</a:t>
                      </a:r>
                      <a:endParaRPr lang="en-US" altLang="ja-JP" sz="1800" dirty="0" smtClean="0">
                        <a:solidFill>
                          <a:srgbClr val="FF0000"/>
                        </a:solidFill>
                        <a:latin typeface="HGPｺﾞｼｯｸE" pitchFamily="50" charset="-128"/>
                        <a:ea typeface="HGPｺﾞｼｯｸE" pitchFamily="50" charset="-128"/>
                      </a:endParaRPr>
                    </a:p>
                    <a:p>
                      <a:pPr eaLnBrk="1" hangingPunct="1">
                        <a:lnSpc>
                          <a:spcPct val="75000"/>
                        </a:lnSpc>
                        <a:spcBef>
                          <a:spcPct val="50000"/>
                        </a:spcBef>
                      </a:pPr>
                      <a:r>
                        <a:rPr lang="ja-JP" altLang="en-US" sz="1800" dirty="0" smtClean="0">
                          <a:solidFill>
                            <a:srgbClr val="FF0000"/>
                          </a:solidFill>
                          <a:latin typeface="HGPｺﾞｼｯｸE" pitchFamily="50" charset="-128"/>
                          <a:ea typeface="HGPｺﾞｼｯｸE" pitchFamily="50" charset="-128"/>
                        </a:rPr>
                        <a:t>悪条件対応（夜間・降雨・降雪）</a:t>
                      </a:r>
                      <a:endParaRPr lang="en-US" altLang="ja-JP" sz="1800" dirty="0" smtClean="0">
                        <a:solidFill>
                          <a:srgbClr val="FF0000"/>
                        </a:solidFill>
                        <a:latin typeface="HGPｺﾞｼｯｸE" pitchFamily="50" charset="-128"/>
                        <a:ea typeface="HGPｺﾞｼｯｸE" pitchFamily="50" charset="-128"/>
                      </a:endParaRPr>
                    </a:p>
                  </a:txBody>
                  <a:tcPr/>
                </a:tc>
              </a:tr>
              <a:tr h="100675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判断</a:t>
                      </a:r>
                      <a:endParaRPr kumimoji="1" lang="en-US" altLang="ja-JP" dirty="0" smtClean="0"/>
                    </a:p>
                    <a:p>
                      <a:pPr algn="ctr"/>
                      <a:r>
                        <a:rPr kumimoji="1" lang="ja-JP" altLang="en-US" dirty="0" smtClean="0"/>
                        <a:t>計画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dirty="0" smtClean="0">
                          <a:solidFill>
                            <a:schemeClr val="tx1"/>
                          </a:solidFill>
                          <a:latin typeface="HGPｺﾞｼｯｸE" pitchFamily="50" charset="-128"/>
                          <a:ea typeface="HGPｺﾞｼｯｸE" pitchFamily="50" charset="-128"/>
                        </a:rPr>
                        <a:t>車線維持・</a:t>
                      </a:r>
                      <a:r>
                        <a:rPr kumimoji="1" lang="ja-JP" altLang="en-US" dirty="0" smtClean="0"/>
                        <a:t>車線変更</a:t>
                      </a:r>
                      <a:endParaRPr kumimoji="1" lang="en-US" altLang="ja-JP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dirty="0" smtClean="0">
                          <a:solidFill>
                            <a:schemeClr val="tx1"/>
                          </a:solidFill>
                          <a:latin typeface="HGPｺﾞｼｯｸE" pitchFamily="50" charset="-128"/>
                          <a:ea typeface="HGPｺﾞｼｯｸE" pitchFamily="50" charset="-128"/>
                        </a:rPr>
                        <a:t>緊急ブレーキ</a:t>
                      </a:r>
                      <a:endParaRPr lang="en-US" altLang="ja-JP" sz="1800" dirty="0" smtClean="0">
                        <a:solidFill>
                          <a:schemeClr val="tx1"/>
                        </a:solidFill>
                        <a:latin typeface="HGPｺﾞｼｯｸE" pitchFamily="50" charset="-128"/>
                        <a:ea typeface="HGPｺﾞｼｯｸE" pitchFamily="50" charset="-128"/>
                      </a:endParaRPr>
                    </a:p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75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dirty="0" smtClean="0">
                          <a:solidFill>
                            <a:schemeClr val="tx1"/>
                          </a:solidFill>
                          <a:latin typeface="HGPｺﾞｼｯｸE" pitchFamily="50" charset="-128"/>
                          <a:ea typeface="HGPｺﾞｼｯｸE" pitchFamily="50" charset="-128"/>
                        </a:rPr>
                        <a:t>学習型車線維持・</a:t>
                      </a:r>
                      <a:r>
                        <a:rPr kumimoji="1" lang="ja-JP" altLang="en-US" dirty="0" smtClean="0"/>
                        <a:t>車線変更</a:t>
                      </a:r>
                      <a:endParaRPr lang="en-US" altLang="ja-JP" sz="1800" dirty="0" smtClean="0">
                        <a:solidFill>
                          <a:schemeClr val="tx1"/>
                        </a:solidFill>
                        <a:latin typeface="HGPｺﾞｼｯｸE" pitchFamily="50" charset="-128"/>
                        <a:ea typeface="HGPｺﾞｼｯｸE" pitchFamily="50" charset="-128"/>
                      </a:endParaRPr>
                    </a:p>
                    <a:p>
                      <a:pPr eaLnBrk="1" hangingPunct="1">
                        <a:lnSpc>
                          <a:spcPct val="75000"/>
                        </a:lnSpc>
                        <a:spcBef>
                          <a:spcPct val="50000"/>
                        </a:spcBef>
                      </a:pPr>
                      <a:r>
                        <a:rPr lang="ja-JP" altLang="en-US" sz="1800" dirty="0" smtClean="0">
                          <a:solidFill>
                            <a:schemeClr val="tx1"/>
                          </a:solidFill>
                          <a:latin typeface="HGPｺﾞｼｯｸE" pitchFamily="50" charset="-128"/>
                          <a:ea typeface="HGPｺﾞｼｯｸE" pitchFamily="50" charset="-128"/>
                        </a:rPr>
                        <a:t>高解像ダイナミックマップ生成による走路計画</a:t>
                      </a:r>
                      <a:endParaRPr lang="en-US" altLang="ja-JP" sz="1800" dirty="0" smtClean="0">
                        <a:solidFill>
                          <a:schemeClr val="tx1"/>
                        </a:solidFill>
                        <a:latin typeface="HGPｺﾞｼｯｸE" pitchFamily="50" charset="-128"/>
                        <a:ea typeface="HGPｺﾞｼｯｸE" pitchFamily="50" charset="-128"/>
                      </a:endParaRPr>
                    </a:p>
                    <a:p>
                      <a:pPr eaLnBrk="1" hangingPunct="1">
                        <a:lnSpc>
                          <a:spcPct val="75000"/>
                        </a:lnSpc>
                        <a:spcBef>
                          <a:spcPct val="50000"/>
                        </a:spcBef>
                      </a:pPr>
                      <a:r>
                        <a:rPr kumimoji="1" lang="ja-JP" altLang="en-US" sz="1800" dirty="0" smtClean="0">
                          <a:solidFill>
                            <a:schemeClr val="tx1"/>
                          </a:solidFill>
                          <a:latin typeface="HGPｺﾞｼｯｸE" pitchFamily="50" charset="-128"/>
                          <a:ea typeface="HGPｺﾞｼｯｸE" pitchFamily="50" charset="-128"/>
                        </a:rPr>
                        <a:t>分合流・右左折</a:t>
                      </a:r>
                      <a:r>
                        <a:rPr kumimoji="1" lang="en-US" altLang="ja-JP" sz="1800" dirty="0" smtClean="0">
                          <a:solidFill>
                            <a:schemeClr val="tx1"/>
                          </a:solidFill>
                          <a:latin typeface="HGPｺﾞｼｯｸE" pitchFamily="50" charset="-128"/>
                          <a:ea typeface="HGPｺﾞｼｯｸE" pitchFamily="50" charset="-128"/>
                        </a:rPr>
                        <a:t>(</a:t>
                      </a:r>
                      <a:r>
                        <a:rPr kumimoji="1" lang="ja-JP" altLang="en-US" sz="1800" dirty="0" smtClean="0">
                          <a:solidFill>
                            <a:schemeClr val="tx1"/>
                          </a:solidFill>
                          <a:latin typeface="HGPｺﾞｼｯｸE" pitchFamily="50" charset="-128"/>
                          <a:ea typeface="HGPｺﾞｼｯｸE" pitchFamily="50" charset="-128"/>
                        </a:rPr>
                        <a:t>巻込み防止</a:t>
                      </a:r>
                      <a:r>
                        <a:rPr kumimoji="1" lang="en-US" altLang="ja-JP" sz="1800" dirty="0" smtClean="0">
                          <a:solidFill>
                            <a:schemeClr val="tx1"/>
                          </a:solidFill>
                          <a:latin typeface="HGPｺﾞｼｯｸE" pitchFamily="50" charset="-128"/>
                          <a:ea typeface="HGPｺﾞｼｯｸE" pitchFamily="50" charset="-128"/>
                        </a:rPr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" name="Text Box 609"/>
          <p:cNvSpPr txBox="1">
            <a:spLocks noChangeArrowheads="1"/>
          </p:cNvSpPr>
          <p:nvPr/>
        </p:nvSpPr>
        <p:spPr bwMode="auto">
          <a:xfrm>
            <a:off x="4001094" y="5849196"/>
            <a:ext cx="4954647" cy="707886"/>
          </a:xfrm>
          <a:prstGeom prst="rect">
            <a:avLst/>
          </a:prstGeom>
          <a:noFill/>
          <a:ln w="28575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　要求処理量の飛躍的増大</a:t>
            </a:r>
            <a:endParaRPr lang="en-US" altLang="ja-JP" sz="2000" dirty="0" smtClean="0">
              <a:solidFill>
                <a:schemeClr val="tx1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⇒高性能</a:t>
            </a:r>
            <a:r>
              <a:rPr lang="en-US" altLang="ja-JP" sz="20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ECU</a:t>
            </a:r>
            <a:r>
              <a:rPr lang="ja-JP" altLang="en-US" sz="20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の必要性（</a:t>
            </a:r>
            <a:r>
              <a:rPr lang="en-US" altLang="ja-JP" sz="20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OEM</a:t>
            </a:r>
            <a:r>
              <a:rPr lang="ja-JP" altLang="en-US" sz="20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要望）</a:t>
            </a:r>
            <a:endParaRPr lang="en-US" altLang="ja-JP" sz="2000" dirty="0" smtClean="0">
              <a:solidFill>
                <a:schemeClr val="tx1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40794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B4A815-C31C-4D7B-8079-09B1BFAC4320}" type="slidenum">
              <a:rPr lang="en-US" altLang="ja-JP" smtClean="0"/>
              <a:pPr>
                <a:defRPr/>
              </a:pPr>
              <a:t>17</a:t>
            </a:fld>
            <a:endParaRPr lang="en-US" altLang="ja-JP" dirty="0"/>
          </a:p>
        </p:txBody>
      </p:sp>
      <p:sp>
        <p:nvSpPr>
          <p:cNvPr id="33" name="タイトル 71"/>
          <p:cNvSpPr txBox="1">
            <a:spLocks/>
          </p:cNvSpPr>
          <p:nvPr/>
        </p:nvSpPr>
        <p:spPr>
          <a:xfrm>
            <a:off x="614435" y="199079"/>
            <a:ext cx="7144121" cy="45243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r>
              <a:rPr lang="en-US" altLang="ja-JP" dirty="0" smtClean="0">
                <a:solidFill>
                  <a:srgbClr val="000000"/>
                </a:solidFill>
                <a:latin typeface="+mn-ea"/>
                <a:ea typeface="+mn-ea"/>
              </a:rPr>
              <a:t>-2-3. </a:t>
            </a:r>
            <a:r>
              <a:rPr lang="ja-JP" altLang="en-US" dirty="0" smtClean="0">
                <a:solidFill>
                  <a:srgbClr val="000000"/>
                </a:solidFill>
                <a:latin typeface="+mn-ea"/>
                <a:ea typeface="+mn-ea"/>
              </a:rPr>
              <a:t>弊社の強み技術</a:t>
            </a:r>
            <a:endParaRPr lang="en-US" altLang="ja-JP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36" name="Text Box 5"/>
          <p:cNvSpPr txBox="1">
            <a:spLocks noChangeArrowheads="1"/>
          </p:cNvSpPr>
          <p:nvPr/>
        </p:nvSpPr>
        <p:spPr bwMode="auto">
          <a:xfrm>
            <a:off x="193674" y="-25400"/>
            <a:ext cx="960755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6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66405" y="1393341"/>
            <a:ext cx="6398931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pPr eaLnBrk="1" hangingPunct="1"/>
            <a:r>
              <a:rPr lang="ja-JP" altLang="en-US" sz="2000" b="1" dirty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　・サーバ学習と実車</a:t>
            </a:r>
            <a:r>
              <a:rPr lang="en-US" altLang="ja-JP" sz="2000" b="1" dirty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DL</a:t>
            </a:r>
            <a:r>
              <a:rPr lang="ja-JP" altLang="en-US" sz="2000" b="1" dirty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認識の</a:t>
            </a:r>
            <a:endParaRPr lang="en-US" altLang="ja-JP" sz="2000" b="1" dirty="0">
              <a:solidFill>
                <a:srgbClr val="000000"/>
              </a:solidFill>
              <a:latin typeface="HGPｺﾞｼｯｸE" panose="020B0900000000000000" pitchFamily="50" charset="-128"/>
              <a:cs typeface="メイリオ" pitchFamily="50" charset="-128"/>
            </a:endParaRPr>
          </a:p>
          <a:p>
            <a:pPr eaLnBrk="1" hangingPunct="1"/>
            <a:r>
              <a:rPr lang="ja-JP" altLang="en-US" sz="2000" b="1" dirty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　　</a:t>
            </a:r>
            <a:r>
              <a:rPr lang="en-US" altLang="ja-JP" sz="2000" b="1" dirty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rapid prototype</a:t>
            </a:r>
            <a:r>
              <a:rPr lang="ja-JP" altLang="en-US" sz="2000" b="1" dirty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システム構築</a:t>
            </a:r>
            <a:r>
              <a:rPr lang="en-US" altLang="ja-JP" sz="2000" b="1" dirty="0">
                <a:solidFill>
                  <a:srgbClr val="00B050"/>
                </a:solidFill>
                <a:latin typeface="HGPｺﾞｼｯｸE" panose="020B0900000000000000" pitchFamily="50" charset="-128"/>
                <a:cs typeface="メイリオ" pitchFamily="50" charset="-128"/>
              </a:rPr>
              <a:t>(GPGPU)</a:t>
            </a:r>
          </a:p>
          <a:p>
            <a:pPr eaLnBrk="1" hangingPunct="1"/>
            <a:endParaRPr lang="en-US" altLang="ja-JP" sz="2000" b="1" dirty="0" smtClean="0">
              <a:solidFill>
                <a:srgbClr val="000000"/>
              </a:solidFill>
              <a:latin typeface="HGPｺﾞｼｯｸE" panose="020B0900000000000000" pitchFamily="50" charset="-128"/>
              <a:cs typeface="メイリオ" pitchFamily="50" charset="-128"/>
            </a:endParaRPr>
          </a:p>
          <a:p>
            <a:pPr eaLnBrk="1" hangingPunct="1"/>
            <a:r>
              <a:rPr lang="ja-JP" altLang="en-US" sz="2000" b="1" dirty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　・ </a:t>
            </a:r>
            <a:r>
              <a:rPr lang="en-US" altLang="ja-JP" sz="2000" b="1" dirty="0" smtClean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DL</a:t>
            </a:r>
            <a:r>
              <a:rPr lang="ja-JP" altLang="en-US" sz="2000" b="1" dirty="0" smtClean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と画像処理に</a:t>
            </a:r>
            <a:r>
              <a:rPr lang="ja-JP" altLang="en-US" sz="2000" b="1" dirty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よる認識率向上技術</a:t>
            </a:r>
            <a:endParaRPr lang="en-US" altLang="ja-JP" sz="2000" b="1" dirty="0">
              <a:solidFill>
                <a:srgbClr val="000000"/>
              </a:solidFill>
              <a:latin typeface="HGPｺﾞｼｯｸE" panose="020B0900000000000000" pitchFamily="50" charset="-128"/>
              <a:cs typeface="メイリオ" pitchFamily="50" charset="-128"/>
            </a:endParaRPr>
          </a:p>
          <a:p>
            <a:pPr eaLnBrk="1" hangingPunct="1"/>
            <a:endParaRPr lang="en-US" altLang="ja-JP" sz="2000" b="1" dirty="0">
              <a:solidFill>
                <a:srgbClr val="000000"/>
              </a:solidFill>
              <a:latin typeface="HGPｺﾞｼｯｸE" panose="020B0900000000000000" pitchFamily="50" charset="-128"/>
              <a:cs typeface="メイリオ" pitchFamily="50" charset="-128"/>
            </a:endParaRPr>
          </a:p>
          <a:p>
            <a:pPr eaLnBrk="1" hangingPunct="1"/>
            <a:r>
              <a:rPr lang="ja-JP" altLang="en-US" sz="2000" b="1" dirty="0">
                <a:solidFill>
                  <a:srgbClr val="00B050"/>
                </a:solidFill>
                <a:latin typeface="HGPｺﾞｼｯｸE" panose="020B0900000000000000" pitchFamily="50" charset="-128"/>
                <a:cs typeface="メイリオ" pitchFamily="50" charset="-128"/>
              </a:rPr>
              <a:t>　・</a:t>
            </a:r>
            <a:r>
              <a:rPr lang="en-US" altLang="ja-JP" sz="2000" b="1" dirty="0">
                <a:solidFill>
                  <a:srgbClr val="00B050"/>
                </a:solidFill>
                <a:latin typeface="HGPｺﾞｼｯｸE" panose="020B0900000000000000" pitchFamily="50" charset="-128"/>
                <a:cs typeface="メイリオ" pitchFamily="50" charset="-128"/>
              </a:rPr>
              <a:t>prototype</a:t>
            </a:r>
            <a:r>
              <a:rPr lang="ja-JP" altLang="en-US" sz="2000" b="1" dirty="0">
                <a:solidFill>
                  <a:srgbClr val="00B050"/>
                </a:solidFill>
                <a:latin typeface="HGPｺﾞｼｯｸE" panose="020B0900000000000000" pitchFamily="50" charset="-128"/>
                <a:cs typeface="メイリオ" pitchFamily="50" charset="-128"/>
              </a:rPr>
              <a:t>システムからの</a:t>
            </a:r>
            <a:r>
              <a:rPr lang="en-US" altLang="ja-JP" sz="2000" b="1" dirty="0">
                <a:solidFill>
                  <a:srgbClr val="00B050"/>
                </a:solidFill>
                <a:latin typeface="HGPｺﾞｼｯｸE" panose="020B0900000000000000" pitchFamily="50" charset="-128"/>
                <a:cs typeface="メイリオ" pitchFamily="50" charset="-128"/>
              </a:rPr>
              <a:t>GPGPU</a:t>
            </a:r>
            <a:r>
              <a:rPr lang="ja-JP" altLang="en-US" sz="2000" b="1" dirty="0" err="1">
                <a:solidFill>
                  <a:srgbClr val="00B050"/>
                </a:solidFill>
                <a:latin typeface="HGPｺﾞｼｯｸE" panose="020B0900000000000000" pitchFamily="50" charset="-128"/>
                <a:cs typeface="メイリオ" pitchFamily="50" charset="-128"/>
              </a:rPr>
              <a:t>、</a:t>
            </a:r>
            <a:r>
              <a:rPr lang="ja-JP" altLang="en-US" sz="2000" b="1" dirty="0">
                <a:solidFill>
                  <a:srgbClr val="00B050"/>
                </a:solidFill>
                <a:latin typeface="HGPｺﾞｼｯｸE" panose="020B0900000000000000" pitchFamily="50" charset="-128"/>
                <a:cs typeface="メイリオ" pitchFamily="50" charset="-128"/>
              </a:rPr>
              <a:t>または</a:t>
            </a:r>
            <a:endParaRPr lang="en-US" altLang="ja-JP" sz="2000" b="1" dirty="0">
              <a:solidFill>
                <a:srgbClr val="00B050"/>
              </a:solidFill>
              <a:latin typeface="HGPｺﾞｼｯｸE" panose="020B0900000000000000" pitchFamily="50" charset="-128"/>
              <a:cs typeface="メイリオ" pitchFamily="50" charset="-128"/>
            </a:endParaRPr>
          </a:p>
          <a:p>
            <a:pPr eaLnBrk="1" hangingPunct="1"/>
            <a:r>
              <a:rPr lang="ja-JP" altLang="en-US" sz="2000" b="1" dirty="0">
                <a:solidFill>
                  <a:srgbClr val="00B050"/>
                </a:solidFill>
                <a:latin typeface="HGPｺﾞｼｯｸE" panose="020B0900000000000000" pitchFamily="50" charset="-128"/>
                <a:cs typeface="メイリオ" pitchFamily="50" charset="-128"/>
              </a:rPr>
              <a:t>　　ハード</a:t>
            </a:r>
            <a:r>
              <a:rPr lang="en-US" altLang="ja-JP" sz="2000" b="1" dirty="0">
                <a:solidFill>
                  <a:srgbClr val="00B050"/>
                </a:solidFill>
                <a:latin typeface="HGPｺﾞｼｯｸE" panose="020B0900000000000000" pitchFamily="50" charset="-128"/>
                <a:cs typeface="メイリオ" pitchFamily="50" charset="-128"/>
              </a:rPr>
              <a:t>(FPGA)</a:t>
            </a:r>
            <a:r>
              <a:rPr lang="ja-JP" altLang="en-US" sz="2000" b="1" dirty="0" err="1">
                <a:solidFill>
                  <a:srgbClr val="00B050"/>
                </a:solidFill>
                <a:latin typeface="HGPｺﾞｼｯｸE" panose="020B0900000000000000" pitchFamily="50" charset="-128"/>
                <a:cs typeface="メイリオ" pitchFamily="50" charset="-128"/>
              </a:rPr>
              <a:t>への</a:t>
            </a:r>
            <a:r>
              <a:rPr lang="ja-JP" altLang="en-US" sz="2000" b="1" dirty="0">
                <a:solidFill>
                  <a:srgbClr val="00B050"/>
                </a:solidFill>
                <a:latin typeface="HGPｺﾞｼｯｸE" panose="020B0900000000000000" pitchFamily="50" charset="-128"/>
                <a:cs typeface="メイリオ" pitchFamily="50" charset="-128"/>
              </a:rPr>
              <a:t>実装技術</a:t>
            </a:r>
            <a:endParaRPr lang="en-US" altLang="ja-JP" sz="2000" b="1" dirty="0">
              <a:solidFill>
                <a:srgbClr val="00B050"/>
              </a:solidFill>
              <a:latin typeface="HGPｺﾞｼｯｸE" panose="020B0900000000000000" pitchFamily="50" charset="-128"/>
              <a:cs typeface="メイリオ" pitchFamily="50" charset="-128"/>
            </a:endParaRPr>
          </a:p>
          <a:p>
            <a:pPr eaLnBrk="1" hangingPunct="1"/>
            <a:endParaRPr lang="en-US" altLang="ja-JP" sz="2000" b="1" dirty="0" smtClean="0">
              <a:solidFill>
                <a:srgbClr val="000000"/>
              </a:solidFill>
              <a:latin typeface="HGPｺﾞｼｯｸE" panose="020B0900000000000000" pitchFamily="50" charset="-128"/>
              <a:cs typeface="メイリオ" pitchFamily="50" charset="-128"/>
            </a:endParaRPr>
          </a:p>
        </p:txBody>
      </p:sp>
      <p:sp>
        <p:nvSpPr>
          <p:cNvPr id="29" name="正方形/長方形 28"/>
          <p:cNvSpPr/>
          <p:nvPr/>
        </p:nvSpPr>
        <p:spPr bwMode="auto">
          <a:xfrm>
            <a:off x="5567178" y="3248569"/>
            <a:ext cx="719751" cy="313932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認識</a:t>
            </a:r>
          </a:p>
        </p:txBody>
      </p:sp>
      <p:sp>
        <p:nvSpPr>
          <p:cNvPr id="30" name="正方形/長方形 29"/>
          <p:cNvSpPr/>
          <p:nvPr/>
        </p:nvSpPr>
        <p:spPr bwMode="auto">
          <a:xfrm>
            <a:off x="7909484" y="1555671"/>
            <a:ext cx="774733" cy="325512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学習</a:t>
            </a:r>
          </a:p>
        </p:txBody>
      </p:sp>
      <p:sp>
        <p:nvSpPr>
          <p:cNvPr id="31" name="下カーブ矢印 30"/>
          <p:cNvSpPr/>
          <p:nvPr/>
        </p:nvSpPr>
        <p:spPr bwMode="auto">
          <a:xfrm>
            <a:off x="6260114" y="1668949"/>
            <a:ext cx="1980000" cy="540000"/>
          </a:xfrm>
          <a:prstGeom prst="curved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2" name="下カーブ矢印 31"/>
          <p:cNvSpPr/>
          <p:nvPr/>
        </p:nvSpPr>
        <p:spPr bwMode="auto">
          <a:xfrm rot="10800000">
            <a:off x="6260114" y="3316144"/>
            <a:ext cx="1980000" cy="540000"/>
          </a:xfrm>
          <a:prstGeom prst="curvedDown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404056" y="218484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ＤＮＮ</a:t>
            </a:r>
            <a:endParaRPr kumimoji="1" lang="ja-JP" altLang="en-US" sz="16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7229271" y="3931158"/>
            <a:ext cx="1498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Server/Cloud</a:t>
            </a:r>
            <a:endParaRPr kumimoji="1" lang="ja-JP" altLang="en-US" sz="16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5581348" y="3934320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Embedded</a:t>
            </a:r>
            <a:endParaRPr kumimoji="1" lang="ja-JP" altLang="en-US" sz="16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pic>
        <p:nvPicPr>
          <p:cNvPr id="39" name="Picture 2" descr="C:\Users\20076395\AppData\Local\Microsoft\Windows\Temporary Internet Files\Content.IE5\X7Y137XB\gi01a201503062200[1]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1914" y="2523395"/>
            <a:ext cx="1499447" cy="617936"/>
          </a:xfrm>
          <a:prstGeom prst="rect">
            <a:avLst/>
          </a:prstGeom>
          <a:noFill/>
        </p:spPr>
      </p:pic>
      <p:pic>
        <p:nvPicPr>
          <p:cNvPr id="40" name="Picture 2" descr="C:\Users\20076395\AppData\Local\Microsoft\Windows\Temporary Internet Files\Content.IE5\IO4RA43V\Server-DB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375" y="2065429"/>
            <a:ext cx="1270009" cy="127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正方形/長方形 40"/>
          <p:cNvSpPr/>
          <p:nvPr/>
        </p:nvSpPr>
        <p:spPr bwMode="auto">
          <a:xfrm>
            <a:off x="5333128" y="1459419"/>
            <a:ext cx="3529518" cy="309653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5586352" y="4593931"/>
            <a:ext cx="31414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r>
              <a:rPr lang="en-US" altLang="ja-JP" sz="1800" b="1" dirty="0" smtClean="0">
                <a:solidFill>
                  <a:srgbClr val="000000"/>
                </a:solidFill>
                <a:latin typeface="HGPｺﾞｼｯｸE" panose="020B0900000000000000" pitchFamily="50" charset="-128"/>
              </a:rPr>
              <a:t>Deep Learning proto. system</a:t>
            </a:r>
          </a:p>
        </p:txBody>
      </p:sp>
    </p:spTree>
    <p:extLst>
      <p:ext uri="{BB962C8B-B14F-4D97-AF65-F5344CB8AC3E}">
        <p14:creationId xmlns:p14="http://schemas.microsoft.com/office/powerpoint/2010/main" val="137065528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88491" y="844132"/>
            <a:ext cx="604723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pPr eaLnBrk="1" hangingPunct="1"/>
            <a:r>
              <a:rPr lang="ja-JP" altLang="en-US" sz="1800" dirty="0" smtClean="0">
                <a:solidFill>
                  <a:srgbClr val="00B05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  <a:cs typeface="メイリオ" pitchFamily="50" charset="-128"/>
              </a:rPr>
              <a:t>（</a:t>
            </a:r>
            <a:r>
              <a:rPr lang="ja-JP" altLang="en-US" sz="1800" dirty="0">
                <a:solidFill>
                  <a:srgbClr val="00B05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  <a:cs typeface="メイリオ" pitchFamily="50" charset="-128"/>
              </a:rPr>
              <a:t>１</a:t>
            </a:r>
            <a:r>
              <a:rPr lang="ja-JP" altLang="en-US" sz="1800" dirty="0" smtClean="0">
                <a:solidFill>
                  <a:srgbClr val="00B05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  <a:cs typeface="メイリオ" pitchFamily="50" charset="-128"/>
              </a:rPr>
              <a:t>）</a:t>
            </a:r>
            <a:r>
              <a:rPr lang="en-US" altLang="ja-JP" sz="1800" dirty="0" smtClean="0">
                <a:solidFill>
                  <a:srgbClr val="00B05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  <a:cs typeface="メイリオ" pitchFamily="50" charset="-128"/>
              </a:rPr>
              <a:t>NVIDIA/Deep</a:t>
            </a:r>
            <a:r>
              <a:rPr lang="ja-JP" altLang="en-US" sz="1800" dirty="0" smtClean="0">
                <a:solidFill>
                  <a:srgbClr val="00B05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  <a:cs typeface="メイリオ" pitchFamily="50" charset="-128"/>
              </a:rPr>
              <a:t> </a:t>
            </a:r>
            <a:r>
              <a:rPr lang="en-US" altLang="ja-JP" sz="1800" dirty="0" smtClean="0">
                <a:solidFill>
                  <a:srgbClr val="00B05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  <a:cs typeface="メイリオ" pitchFamily="50" charset="-128"/>
              </a:rPr>
              <a:t>Learning</a:t>
            </a:r>
            <a:r>
              <a:rPr lang="ja-JP" altLang="en-US" sz="1800" dirty="0" smtClean="0">
                <a:solidFill>
                  <a:srgbClr val="00B05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  <a:cs typeface="メイリオ" pitchFamily="50" charset="-128"/>
              </a:rPr>
              <a:t>システム早期試作環境活用</a:t>
            </a:r>
            <a:endParaRPr lang="en-US" altLang="ja-JP" sz="1800" dirty="0">
              <a:solidFill>
                <a:srgbClr val="00B050"/>
              </a:solidFill>
              <a:latin typeface="HGｺﾞｼｯｸE" panose="020B0909000000000000" pitchFamily="49" charset="-128"/>
              <a:ea typeface="HGｺﾞｼｯｸE" panose="020B0909000000000000" pitchFamily="49" charset="-128"/>
              <a:cs typeface="メイリオ" pitchFamily="50" charset="-128"/>
            </a:endParaRPr>
          </a:p>
          <a:p>
            <a:pPr eaLnBrk="1" hangingPunct="1"/>
            <a:r>
              <a:rPr lang="ja-JP" altLang="en-US" sz="1800" dirty="0" smtClean="0">
                <a:solidFill>
                  <a:srgbClr val="00B05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  <a:cs typeface="メイリオ" pitchFamily="50" charset="-128"/>
              </a:rPr>
              <a:t>（２）</a:t>
            </a:r>
            <a:r>
              <a:rPr lang="ja-JP" altLang="en-US" sz="1800" dirty="0">
                <a:solidFill>
                  <a:srgbClr val="00B05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  <a:cs typeface="メイリオ" pitchFamily="50" charset="-128"/>
              </a:rPr>
              <a:t>車載カメラ向け認識率</a:t>
            </a:r>
            <a:r>
              <a:rPr lang="ja-JP" altLang="en-US" sz="1800" dirty="0" smtClean="0">
                <a:solidFill>
                  <a:srgbClr val="00B05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  <a:cs typeface="メイリオ" pitchFamily="50" charset="-128"/>
              </a:rPr>
              <a:t>向上を支援する画像</a:t>
            </a:r>
            <a:r>
              <a:rPr lang="ja-JP" altLang="en-US" sz="1800" dirty="0">
                <a:solidFill>
                  <a:srgbClr val="00B05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  <a:cs typeface="メイリオ" pitchFamily="50" charset="-128"/>
              </a:rPr>
              <a:t>補正</a:t>
            </a:r>
            <a:r>
              <a:rPr lang="ja-JP" altLang="en-US" sz="1800" dirty="0" smtClean="0">
                <a:solidFill>
                  <a:srgbClr val="00B05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  <a:cs typeface="メイリオ" pitchFamily="50" charset="-128"/>
              </a:rPr>
              <a:t>技</a:t>
            </a:r>
            <a:endParaRPr lang="en-US" altLang="ja-JP" sz="1800" dirty="0" smtClean="0">
              <a:solidFill>
                <a:srgbClr val="00B050"/>
              </a:solidFill>
              <a:latin typeface="HGｺﾞｼｯｸE" panose="020B0909000000000000" pitchFamily="49" charset="-128"/>
              <a:ea typeface="HGｺﾞｼｯｸE" panose="020B0909000000000000" pitchFamily="49" charset="-128"/>
              <a:cs typeface="メイリオ" pitchFamily="50" charset="-128"/>
            </a:endParaRPr>
          </a:p>
          <a:p>
            <a:pPr eaLnBrk="1" hangingPunct="1"/>
            <a:r>
              <a:rPr lang="ja-JP" altLang="en-US" sz="1800" dirty="0">
                <a:solidFill>
                  <a:srgbClr val="00B05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  <a:cs typeface="メイリオ" pitchFamily="50" charset="-128"/>
              </a:rPr>
              <a:t>　</a:t>
            </a:r>
            <a:r>
              <a:rPr lang="ja-JP" altLang="en-US" sz="1800" dirty="0" smtClean="0">
                <a:solidFill>
                  <a:srgbClr val="00B05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  <a:cs typeface="メイリオ" pitchFamily="50" charset="-128"/>
              </a:rPr>
              <a:t>　術を提供</a:t>
            </a:r>
            <a:endParaRPr lang="en-US" altLang="ja-JP" sz="1800" dirty="0">
              <a:solidFill>
                <a:srgbClr val="00B050"/>
              </a:solidFill>
              <a:latin typeface="HGｺﾞｼｯｸE" panose="020B0909000000000000" pitchFamily="49" charset="-128"/>
              <a:ea typeface="HGｺﾞｼｯｸE" panose="020B0909000000000000" pitchFamily="49" charset="-128"/>
              <a:cs typeface="メイリオ" pitchFamily="50" charset="-128"/>
            </a:endParaRPr>
          </a:p>
          <a:p>
            <a:pPr eaLnBrk="1" hangingPunct="1"/>
            <a:r>
              <a:rPr lang="ja-JP" altLang="en-US" sz="1800" dirty="0" smtClean="0">
                <a:solidFill>
                  <a:srgbClr val="00B05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  <a:cs typeface="メイリオ" pitchFamily="50" charset="-128"/>
              </a:rPr>
              <a:t>（</a:t>
            </a:r>
            <a:r>
              <a:rPr lang="ja-JP" altLang="en-US" sz="1800" dirty="0">
                <a:solidFill>
                  <a:srgbClr val="00B05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  <a:cs typeface="メイリオ" pitchFamily="50" charset="-128"/>
              </a:rPr>
              <a:t>３</a:t>
            </a:r>
            <a:r>
              <a:rPr lang="ja-JP" altLang="en-US" sz="1800" dirty="0" smtClean="0">
                <a:solidFill>
                  <a:srgbClr val="00B05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  <a:cs typeface="メイリオ" pitchFamily="50" charset="-128"/>
              </a:rPr>
              <a:t>）</a:t>
            </a:r>
            <a:r>
              <a:rPr lang="en-US" altLang="ja-JP" sz="1800" dirty="0" smtClean="0">
                <a:solidFill>
                  <a:srgbClr val="00B05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  <a:cs typeface="メイリオ" pitchFamily="50" charset="-128"/>
              </a:rPr>
              <a:t>Deep Learning</a:t>
            </a:r>
            <a:r>
              <a:rPr lang="ja-JP" altLang="en-US" sz="1800" dirty="0" smtClean="0">
                <a:solidFill>
                  <a:srgbClr val="00B05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  <a:cs typeface="メイリオ" pitchFamily="50" charset="-128"/>
              </a:rPr>
              <a:t>学習データ・認識モデルの生成</a:t>
            </a:r>
            <a:endParaRPr lang="en-US" altLang="ja-JP" sz="1800" dirty="0" smtClean="0">
              <a:solidFill>
                <a:srgbClr val="00B050"/>
              </a:solidFill>
              <a:latin typeface="HGｺﾞｼｯｸE" panose="020B0909000000000000" pitchFamily="49" charset="-128"/>
              <a:ea typeface="HGｺﾞｼｯｸE" panose="020B0909000000000000" pitchFamily="49" charset="-128"/>
              <a:cs typeface="メイリオ" pitchFamily="50" charset="-128"/>
            </a:endParaRPr>
          </a:p>
          <a:p>
            <a:pPr eaLnBrk="1" hangingPunct="1"/>
            <a:r>
              <a:rPr lang="ja-JP" altLang="en-US" sz="1800" dirty="0" smtClean="0">
                <a:solidFill>
                  <a:srgbClr val="00B05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  <a:cs typeface="メイリオ" pitchFamily="50" charset="-128"/>
              </a:rPr>
              <a:t>（４）</a:t>
            </a:r>
            <a:r>
              <a:rPr lang="en-US" altLang="ja-JP" sz="1800" dirty="0" smtClean="0">
                <a:solidFill>
                  <a:srgbClr val="00B05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  <a:cs typeface="メイリオ" pitchFamily="50" charset="-128"/>
              </a:rPr>
              <a:t>NVIDIA</a:t>
            </a:r>
            <a:r>
              <a:rPr lang="ja-JP" altLang="en-US" sz="1800" dirty="0" smtClean="0">
                <a:solidFill>
                  <a:srgbClr val="00B05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  <a:cs typeface="メイリオ" pitchFamily="50" charset="-128"/>
              </a:rPr>
              <a:t>との強い連携により</a:t>
            </a:r>
            <a:r>
              <a:rPr lang="en-US" altLang="ja-JP" sz="1800" dirty="0" smtClean="0">
                <a:solidFill>
                  <a:srgbClr val="00B05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  <a:cs typeface="メイリオ" pitchFamily="50" charset="-128"/>
              </a:rPr>
              <a:t>(AMS)</a:t>
            </a:r>
            <a:r>
              <a:rPr lang="ja-JP" altLang="en-US" sz="1800" dirty="0" smtClean="0">
                <a:solidFill>
                  <a:srgbClr val="00B05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  <a:cs typeface="メイリオ" pitchFamily="50" charset="-128"/>
              </a:rPr>
              <a:t>殿支援を行います</a:t>
            </a:r>
            <a:endParaRPr lang="en-US" altLang="ja-JP" sz="1800" dirty="0" smtClean="0">
              <a:solidFill>
                <a:srgbClr val="00B050"/>
              </a:solidFill>
              <a:latin typeface="HGｺﾞｼｯｸE" panose="020B0909000000000000" pitchFamily="49" charset="-128"/>
              <a:ea typeface="HGｺﾞｼｯｸE" panose="020B0909000000000000" pitchFamily="49" charset="-128"/>
              <a:cs typeface="メイリオ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9A64E9-DEE1-40B5-88E8-A6C3DD001D0B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7" name="Rectangle 25"/>
          <p:cNvSpPr>
            <a:spLocks noChangeArrowheads="1"/>
          </p:cNvSpPr>
          <p:nvPr/>
        </p:nvSpPr>
        <p:spPr bwMode="auto">
          <a:xfrm>
            <a:off x="572207" y="184128"/>
            <a:ext cx="6972300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ja-JP" dirty="0" smtClean="0">
                <a:solidFill>
                  <a:srgbClr val="000000"/>
                </a:solidFill>
              </a:rPr>
              <a:t>-2-4.</a:t>
            </a:r>
            <a:r>
              <a:rPr lang="ja-JP" altLang="en-US" dirty="0">
                <a:solidFill>
                  <a:prstClr val="black"/>
                </a:solidFill>
                <a:latin typeface="HGPｺﾞｼｯｸE"/>
                <a:ea typeface="HGPｺﾞｼｯｸE"/>
              </a:rPr>
              <a:t>画像認識への</a:t>
            </a:r>
            <a:r>
              <a:rPr lang="en-US" altLang="ja-JP" dirty="0">
                <a:solidFill>
                  <a:prstClr val="black"/>
                </a:solidFill>
                <a:latin typeface="HGPｺﾞｼｯｸE"/>
                <a:ea typeface="HGPｺﾞｼｯｸE"/>
              </a:rPr>
              <a:t>Deep Learning</a:t>
            </a:r>
            <a:r>
              <a:rPr lang="ja-JP" altLang="en-US" dirty="0">
                <a:solidFill>
                  <a:prstClr val="black"/>
                </a:solidFill>
                <a:latin typeface="HGPｺﾞｼｯｸE"/>
                <a:ea typeface="HGPｺﾞｼｯｸE"/>
              </a:rPr>
              <a:t>の適用：</a:t>
            </a:r>
            <a:r>
              <a:rPr lang="en-US" altLang="ja-JP" dirty="0">
                <a:solidFill>
                  <a:prstClr val="black"/>
                </a:solidFill>
                <a:latin typeface="HGPｺﾞｼｯｸE"/>
                <a:ea typeface="HGPｺﾞｼｯｸE"/>
              </a:rPr>
              <a:t>GPGPU</a:t>
            </a:r>
          </a:p>
        </p:txBody>
      </p:sp>
      <p:pic>
        <p:nvPicPr>
          <p:cNvPr id="9" name="図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437" y="3035138"/>
            <a:ext cx="2753423" cy="1836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図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104" y="4886353"/>
            <a:ext cx="2753423" cy="1836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027426" y="3773887"/>
            <a:ext cx="2262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8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処理前（元の画像）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589422" y="560636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8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処理後</a:t>
            </a:r>
          </a:p>
        </p:txBody>
      </p:sp>
      <p:pic>
        <p:nvPicPr>
          <p:cNvPr id="13" name="図 11" descr="補正前_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738" y="3068291"/>
            <a:ext cx="3036426" cy="170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図 12" descr="補正後_2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684" y="4951003"/>
            <a:ext cx="3035562" cy="170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円/楕円 14"/>
          <p:cNvSpPr/>
          <p:nvPr/>
        </p:nvSpPr>
        <p:spPr bwMode="auto">
          <a:xfrm>
            <a:off x="5736461" y="3984795"/>
            <a:ext cx="429209" cy="501964"/>
          </a:xfrm>
          <a:prstGeom prst="ellipse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srgbClr val="000000"/>
              </a:solidFill>
            </a:endParaRPr>
          </a:p>
        </p:txBody>
      </p:sp>
      <p:sp>
        <p:nvSpPr>
          <p:cNvPr id="16" name="円/楕円 15"/>
          <p:cNvSpPr/>
          <p:nvPr/>
        </p:nvSpPr>
        <p:spPr bwMode="auto">
          <a:xfrm>
            <a:off x="7618197" y="3958553"/>
            <a:ext cx="510074" cy="431163"/>
          </a:xfrm>
          <a:prstGeom prst="ellipse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srgbClr val="000000"/>
              </a:solidFill>
            </a:endParaRPr>
          </a:p>
        </p:txBody>
      </p:sp>
      <p:sp>
        <p:nvSpPr>
          <p:cNvPr id="17" name="円/楕円 16"/>
          <p:cNvSpPr/>
          <p:nvPr/>
        </p:nvSpPr>
        <p:spPr bwMode="auto">
          <a:xfrm>
            <a:off x="7618197" y="5852343"/>
            <a:ext cx="510074" cy="431163"/>
          </a:xfrm>
          <a:prstGeom prst="ellipse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srgbClr val="000000"/>
              </a:solidFill>
            </a:endParaRPr>
          </a:p>
        </p:txBody>
      </p:sp>
      <p:sp>
        <p:nvSpPr>
          <p:cNvPr id="18" name="円/楕円 17"/>
          <p:cNvSpPr/>
          <p:nvPr/>
        </p:nvSpPr>
        <p:spPr bwMode="auto">
          <a:xfrm>
            <a:off x="5729176" y="5873174"/>
            <a:ext cx="436494" cy="466564"/>
          </a:xfrm>
          <a:prstGeom prst="ellipse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srgbClr val="000000"/>
              </a:solidFill>
            </a:endParaRPr>
          </a:p>
        </p:txBody>
      </p:sp>
      <p:sp>
        <p:nvSpPr>
          <p:cNvPr id="19" name="正方形/長方形 47"/>
          <p:cNvSpPr>
            <a:spLocks noChangeArrowheads="1"/>
          </p:cNvSpPr>
          <p:nvPr/>
        </p:nvSpPr>
        <p:spPr bwMode="auto">
          <a:xfrm>
            <a:off x="46154" y="2784616"/>
            <a:ext cx="34750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ja-JP" altLang="en-US" sz="1200" b="1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弊社画像処理</a:t>
            </a:r>
            <a:r>
              <a:rPr lang="en-US" altLang="ja-JP" sz="1200" b="1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IP</a:t>
            </a:r>
            <a:r>
              <a:rPr lang="ja-JP" altLang="en-US" sz="1200" b="1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との融合</a:t>
            </a:r>
            <a:r>
              <a:rPr lang="en-US" altLang="ja-JP" sz="1200" b="1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sz="1200" b="1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物体認識率向上</a:t>
            </a:r>
            <a:r>
              <a:rPr lang="en-US" altLang="ja-JP" sz="1200" b="1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1200" b="1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193674" y="-36513"/>
            <a:ext cx="532467" cy="790576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4000" tIns="10800" rIns="54000" bIns="108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pPr eaLnBrk="1" hangingPunct="1"/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  <a:ea typeface="ＭＳ Ｐゴシック" pitchFamily="50" charset="-128"/>
              </a:rPr>
              <a:t>6</a:t>
            </a:r>
            <a:endParaRPr lang="ja-JP" altLang="en-US" sz="5000" i="1" dirty="0">
              <a:solidFill>
                <a:srgbClr val="1C1C1C"/>
              </a:solidFill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23" name="下矢印 22"/>
          <p:cNvSpPr/>
          <p:nvPr/>
        </p:nvSpPr>
        <p:spPr bwMode="auto">
          <a:xfrm rot="16200000">
            <a:off x="6057670" y="1348796"/>
            <a:ext cx="684000" cy="46800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6764338" y="968532"/>
            <a:ext cx="236640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pPr eaLnBrk="1" hangingPunct="1"/>
            <a:r>
              <a:rPr lang="ja-JP" altLang="en-US" sz="1600" dirty="0" smtClean="0">
                <a:solidFill>
                  <a:srgbClr val="0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  <a:cs typeface="メイリオ" pitchFamily="50" charset="-128"/>
              </a:rPr>
              <a:t>ステレオカメラ機能強化に貢献</a:t>
            </a:r>
            <a:endParaRPr lang="en-US" altLang="ja-JP" sz="1600" dirty="0" smtClean="0">
              <a:solidFill>
                <a:srgbClr val="000000"/>
              </a:solidFill>
              <a:latin typeface="HGｺﾞｼｯｸE" panose="020B0909000000000000" pitchFamily="49" charset="-128"/>
              <a:ea typeface="HGｺﾞｼｯｸE" panose="020B0909000000000000" pitchFamily="49" charset="-128"/>
              <a:cs typeface="メイリオ" pitchFamily="50" charset="-128"/>
            </a:endParaRPr>
          </a:p>
          <a:p>
            <a:pPr eaLnBrk="1" hangingPunct="1"/>
            <a:r>
              <a:rPr lang="ja-JP" altLang="en-US" sz="1600" dirty="0" smtClean="0">
                <a:solidFill>
                  <a:srgbClr val="0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  <a:cs typeface="メイリオ" pitchFamily="50" charset="-128"/>
              </a:rPr>
              <a:t>　①認識対象拡大</a:t>
            </a:r>
            <a:endParaRPr lang="en-US" altLang="ja-JP" sz="1600" dirty="0" smtClean="0">
              <a:solidFill>
                <a:srgbClr val="000000"/>
              </a:solidFill>
              <a:latin typeface="HGｺﾞｼｯｸE" panose="020B0909000000000000" pitchFamily="49" charset="-128"/>
              <a:ea typeface="HGｺﾞｼｯｸE" panose="020B0909000000000000" pitchFamily="49" charset="-128"/>
              <a:cs typeface="メイリオ" pitchFamily="50" charset="-128"/>
            </a:endParaRPr>
          </a:p>
          <a:p>
            <a:pPr eaLnBrk="1" hangingPunct="1"/>
            <a:r>
              <a:rPr lang="ja-JP" altLang="en-US" sz="1600" dirty="0" smtClean="0">
                <a:solidFill>
                  <a:srgbClr val="0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  <a:cs typeface="メイリオ" pitchFamily="50" charset="-128"/>
              </a:rPr>
              <a:t>　②認識率向上</a:t>
            </a:r>
            <a:endParaRPr lang="en-US" altLang="ja-JP" sz="1600" dirty="0" smtClean="0">
              <a:solidFill>
                <a:srgbClr val="000000"/>
              </a:solidFill>
              <a:latin typeface="HGｺﾞｼｯｸE" panose="020B0909000000000000" pitchFamily="49" charset="-128"/>
              <a:ea typeface="HGｺﾞｼｯｸE" panose="020B0909000000000000" pitchFamily="49" charset="-128"/>
              <a:cs typeface="メイリオ" pitchFamily="50" charset="-128"/>
            </a:endParaRPr>
          </a:p>
          <a:p>
            <a:pPr eaLnBrk="1" hangingPunct="1"/>
            <a:r>
              <a:rPr lang="ja-JP" altLang="en-US" sz="1600" dirty="0" smtClean="0">
                <a:solidFill>
                  <a:srgbClr val="0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  <a:cs typeface="メイリオ" pitchFamily="50" charset="-128"/>
              </a:rPr>
              <a:t>　③機能安全対応強化</a:t>
            </a:r>
            <a:endParaRPr lang="en-US" altLang="ja-JP" sz="1600" dirty="0" smtClean="0">
              <a:solidFill>
                <a:srgbClr val="000000"/>
              </a:solidFill>
              <a:latin typeface="HGｺﾞｼｯｸE" panose="020B0909000000000000" pitchFamily="49" charset="-128"/>
              <a:ea typeface="HGｺﾞｼｯｸE" panose="020B0909000000000000" pitchFamily="49" charset="-128"/>
              <a:cs typeface="メイリオ" pitchFamily="50" charset="-128"/>
            </a:endParaRPr>
          </a:p>
          <a:p>
            <a:pPr eaLnBrk="1" hangingPunct="1"/>
            <a:endParaRPr lang="en-US" altLang="ja-JP" sz="1600" dirty="0" smtClean="0">
              <a:solidFill>
                <a:srgbClr val="000000"/>
              </a:solidFill>
              <a:latin typeface="HGｺﾞｼｯｸE" panose="020B0909000000000000" pitchFamily="49" charset="-128"/>
              <a:ea typeface="HGｺﾞｼｯｸE" panose="020B0909000000000000" pitchFamily="49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45531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タイトル 71"/>
          <p:cNvSpPr txBox="1">
            <a:spLocks/>
          </p:cNvSpPr>
          <p:nvPr/>
        </p:nvSpPr>
        <p:spPr>
          <a:xfrm>
            <a:off x="695874" y="143296"/>
            <a:ext cx="3062287" cy="45243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pPr>
              <a:defRPr/>
            </a:pPr>
            <a:r>
              <a:rPr lang="ja-JP" altLang="en-US" kern="0" dirty="0" smtClean="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会社概要</a:t>
            </a:r>
            <a:endParaRPr lang="en-US" altLang="ja-JP" dirty="0">
              <a:solidFill>
                <a:prstClr val="black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1267" name="Text Box 5"/>
          <p:cNvSpPr txBox="1">
            <a:spLocks noChangeArrowheads="1"/>
          </p:cNvSpPr>
          <p:nvPr/>
        </p:nvSpPr>
        <p:spPr bwMode="auto">
          <a:xfrm>
            <a:off x="158766" y="-25400"/>
            <a:ext cx="709613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lIns="54000" tIns="10800" rIns="54000" bIns="10800">
            <a:spAutoFit/>
          </a:bodyPr>
          <a:lstStyle/>
          <a:p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1.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60" name="正方形/長方形 59"/>
          <p:cNvSpPr/>
          <p:nvPr/>
        </p:nvSpPr>
        <p:spPr bwMode="auto">
          <a:xfrm>
            <a:off x="2308225" y="1201738"/>
            <a:ext cx="6482092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560388">
              <a:defRPr/>
            </a:pPr>
            <a:r>
              <a:rPr lang="ja-JP" altLang="en-US" sz="2000" dirty="0">
                <a:solidFill>
                  <a:prstClr val="black"/>
                </a:solidFill>
              </a:rPr>
              <a:t>株式会社　日立超ＬＳＩシステムズ </a:t>
            </a:r>
          </a:p>
        </p:txBody>
      </p:sp>
      <p:sp>
        <p:nvSpPr>
          <p:cNvPr id="11269" name="正方形/長方形 60"/>
          <p:cNvSpPr>
            <a:spLocks noChangeArrowheads="1"/>
          </p:cNvSpPr>
          <p:nvPr/>
        </p:nvSpPr>
        <p:spPr bwMode="auto">
          <a:xfrm>
            <a:off x="628650" y="1201738"/>
            <a:ext cx="1643063" cy="438150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 b="1">
                <a:solidFill>
                  <a:prstClr val="white"/>
                </a:solidFill>
              </a:rPr>
              <a:t>社　名</a:t>
            </a:r>
          </a:p>
        </p:txBody>
      </p:sp>
      <p:sp>
        <p:nvSpPr>
          <p:cNvPr id="11270" name="正方形/長方形 61"/>
          <p:cNvSpPr>
            <a:spLocks noChangeArrowheads="1"/>
          </p:cNvSpPr>
          <p:nvPr/>
        </p:nvSpPr>
        <p:spPr bwMode="auto">
          <a:xfrm>
            <a:off x="628650" y="1676400"/>
            <a:ext cx="1643063" cy="438150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>
                <a:solidFill>
                  <a:prstClr val="white"/>
                </a:solidFill>
              </a:rPr>
              <a:t>代表者</a:t>
            </a:r>
          </a:p>
        </p:txBody>
      </p:sp>
      <p:sp>
        <p:nvSpPr>
          <p:cNvPr id="63" name="正方形/長方形 62"/>
          <p:cNvSpPr/>
          <p:nvPr/>
        </p:nvSpPr>
        <p:spPr bwMode="auto">
          <a:xfrm>
            <a:off x="2308225" y="1676400"/>
            <a:ext cx="6482092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560388">
              <a:defRPr/>
            </a:pPr>
            <a:r>
              <a:rPr lang="ja-JP" altLang="en-US" sz="2000" dirty="0">
                <a:solidFill>
                  <a:prstClr val="black"/>
                </a:solidFill>
              </a:rPr>
              <a:t>取締役社長　河路　幹規</a:t>
            </a:r>
          </a:p>
        </p:txBody>
      </p:sp>
      <p:sp>
        <p:nvSpPr>
          <p:cNvPr id="11272" name="正方形/長方形 63"/>
          <p:cNvSpPr>
            <a:spLocks noChangeArrowheads="1"/>
          </p:cNvSpPr>
          <p:nvPr/>
        </p:nvSpPr>
        <p:spPr bwMode="auto">
          <a:xfrm>
            <a:off x="628650" y="2151063"/>
            <a:ext cx="1643063" cy="438150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>
                <a:solidFill>
                  <a:prstClr val="white"/>
                </a:solidFill>
              </a:rPr>
              <a:t>設　立</a:t>
            </a:r>
            <a:endParaRPr lang="en-US" altLang="ja-JP" sz="2200">
              <a:solidFill>
                <a:prstClr val="white"/>
              </a:solidFill>
            </a:endParaRPr>
          </a:p>
        </p:txBody>
      </p:sp>
      <p:sp>
        <p:nvSpPr>
          <p:cNvPr id="65" name="正方形/長方形 64"/>
          <p:cNvSpPr/>
          <p:nvPr/>
        </p:nvSpPr>
        <p:spPr bwMode="auto">
          <a:xfrm>
            <a:off x="2308225" y="2151063"/>
            <a:ext cx="6482092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560388">
              <a:defRPr/>
            </a:pPr>
            <a:r>
              <a:rPr lang="ja-JP" altLang="en-US" sz="2000" dirty="0">
                <a:solidFill>
                  <a:prstClr val="black"/>
                </a:solidFill>
              </a:rPr>
              <a:t>１９８０年 ６月１日</a:t>
            </a:r>
          </a:p>
        </p:txBody>
      </p:sp>
      <p:sp>
        <p:nvSpPr>
          <p:cNvPr id="11274" name="正方形/長方形 65"/>
          <p:cNvSpPr>
            <a:spLocks noChangeArrowheads="1"/>
          </p:cNvSpPr>
          <p:nvPr/>
        </p:nvSpPr>
        <p:spPr bwMode="auto">
          <a:xfrm>
            <a:off x="628650" y="2625725"/>
            <a:ext cx="1643063" cy="438150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>
                <a:solidFill>
                  <a:prstClr val="white"/>
                </a:solidFill>
              </a:rPr>
              <a:t>資本金</a:t>
            </a:r>
          </a:p>
        </p:txBody>
      </p:sp>
      <p:sp>
        <p:nvSpPr>
          <p:cNvPr id="67" name="正方形/長方形 66"/>
          <p:cNvSpPr/>
          <p:nvPr/>
        </p:nvSpPr>
        <p:spPr bwMode="auto">
          <a:xfrm>
            <a:off x="2308225" y="2625725"/>
            <a:ext cx="6482092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560388">
              <a:defRPr/>
            </a:pPr>
            <a:r>
              <a:rPr lang="ja-JP" altLang="en-US" sz="2000" dirty="0">
                <a:solidFill>
                  <a:prstClr val="black"/>
                </a:solidFill>
              </a:rPr>
              <a:t>３億 １千万円</a:t>
            </a:r>
          </a:p>
        </p:txBody>
      </p:sp>
      <p:sp>
        <p:nvSpPr>
          <p:cNvPr id="11276" name="正方形/長方形 67"/>
          <p:cNvSpPr>
            <a:spLocks noChangeArrowheads="1"/>
          </p:cNvSpPr>
          <p:nvPr/>
        </p:nvSpPr>
        <p:spPr bwMode="auto">
          <a:xfrm>
            <a:off x="628650" y="3100388"/>
            <a:ext cx="1643063" cy="438150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>
                <a:solidFill>
                  <a:prstClr val="white"/>
                </a:solidFill>
              </a:rPr>
              <a:t>株　主</a:t>
            </a:r>
          </a:p>
        </p:txBody>
      </p:sp>
      <p:sp>
        <p:nvSpPr>
          <p:cNvPr id="69" name="正方形/長方形 68"/>
          <p:cNvSpPr/>
          <p:nvPr/>
        </p:nvSpPr>
        <p:spPr bwMode="auto">
          <a:xfrm>
            <a:off x="2308225" y="3100388"/>
            <a:ext cx="6482092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560388">
              <a:defRPr/>
            </a:pPr>
            <a:r>
              <a:rPr lang="ja-JP" altLang="en-US" sz="2000" dirty="0">
                <a:solidFill>
                  <a:prstClr val="black"/>
                </a:solidFill>
              </a:rPr>
              <a:t>株式会社 日立製作所　</a:t>
            </a:r>
            <a:r>
              <a:rPr lang="en-US" altLang="ja-JP" sz="1400" dirty="0">
                <a:solidFill>
                  <a:prstClr val="black"/>
                </a:solidFill>
              </a:rPr>
              <a:t>(100</a:t>
            </a:r>
            <a:r>
              <a:rPr lang="ja-JP" altLang="en-US" sz="1400" dirty="0">
                <a:solidFill>
                  <a:prstClr val="black"/>
                </a:solidFill>
              </a:rPr>
              <a:t>％</a:t>
            </a:r>
            <a:r>
              <a:rPr lang="en-US" altLang="ja-JP" sz="1400" dirty="0">
                <a:solidFill>
                  <a:prstClr val="black"/>
                </a:solidFill>
              </a:rPr>
              <a:t>)</a:t>
            </a:r>
            <a:endParaRPr lang="ja-JP" altLang="en-US" sz="1400" dirty="0">
              <a:solidFill>
                <a:prstClr val="black"/>
              </a:solidFill>
            </a:endParaRPr>
          </a:p>
        </p:txBody>
      </p:sp>
      <p:sp>
        <p:nvSpPr>
          <p:cNvPr id="11278" name="正方形/長方形 69"/>
          <p:cNvSpPr>
            <a:spLocks noChangeArrowheads="1"/>
          </p:cNvSpPr>
          <p:nvPr/>
        </p:nvSpPr>
        <p:spPr bwMode="auto">
          <a:xfrm>
            <a:off x="628650" y="3575050"/>
            <a:ext cx="1643063" cy="438150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>
                <a:solidFill>
                  <a:prstClr val="white"/>
                </a:solidFill>
              </a:rPr>
              <a:t>社員数</a:t>
            </a:r>
          </a:p>
        </p:txBody>
      </p:sp>
      <p:sp>
        <p:nvSpPr>
          <p:cNvPr id="71" name="正方形/長方形 70"/>
          <p:cNvSpPr/>
          <p:nvPr/>
        </p:nvSpPr>
        <p:spPr bwMode="auto">
          <a:xfrm>
            <a:off x="2308225" y="3575050"/>
            <a:ext cx="6482092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560388">
              <a:defRPr/>
            </a:pPr>
            <a:r>
              <a:rPr lang="ja-JP" altLang="en-US" sz="2000" dirty="0">
                <a:solidFill>
                  <a:prstClr val="black"/>
                </a:solidFill>
              </a:rPr>
              <a:t>６５０ 名</a:t>
            </a:r>
            <a:endParaRPr lang="en-US" altLang="ja-JP" sz="2000" dirty="0">
              <a:solidFill>
                <a:prstClr val="black"/>
              </a:solidFill>
            </a:endParaRPr>
          </a:p>
        </p:txBody>
      </p:sp>
      <p:sp>
        <p:nvSpPr>
          <p:cNvPr id="11280" name="正方形/長方形 71"/>
          <p:cNvSpPr>
            <a:spLocks noChangeArrowheads="1"/>
          </p:cNvSpPr>
          <p:nvPr/>
        </p:nvSpPr>
        <p:spPr bwMode="auto">
          <a:xfrm>
            <a:off x="628650" y="4049713"/>
            <a:ext cx="1643063" cy="438150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>
                <a:solidFill>
                  <a:prstClr val="white"/>
                </a:solidFill>
              </a:rPr>
              <a:t>売上高</a:t>
            </a:r>
          </a:p>
        </p:txBody>
      </p:sp>
      <p:sp>
        <p:nvSpPr>
          <p:cNvPr id="73" name="正方形/長方形 72"/>
          <p:cNvSpPr/>
          <p:nvPr/>
        </p:nvSpPr>
        <p:spPr bwMode="auto">
          <a:xfrm>
            <a:off x="2308225" y="4049713"/>
            <a:ext cx="6482092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560388">
              <a:defRPr/>
            </a:pPr>
            <a:r>
              <a:rPr lang="ja-JP" altLang="en-US" sz="2000" dirty="0" smtClean="0">
                <a:solidFill>
                  <a:prstClr val="black"/>
                </a:solidFill>
              </a:rPr>
              <a:t>９９ </a:t>
            </a:r>
            <a:r>
              <a:rPr lang="ja-JP" altLang="en-US" sz="2000" dirty="0">
                <a:solidFill>
                  <a:prstClr val="black"/>
                </a:solidFill>
              </a:rPr>
              <a:t>億円 </a:t>
            </a:r>
            <a:r>
              <a:rPr lang="en-US" altLang="ja-JP" sz="1400" dirty="0">
                <a:solidFill>
                  <a:prstClr val="black"/>
                </a:solidFill>
              </a:rPr>
              <a:t>(</a:t>
            </a:r>
            <a:r>
              <a:rPr lang="ja-JP" altLang="en-US" sz="1400" dirty="0" smtClean="0">
                <a:solidFill>
                  <a:prstClr val="black"/>
                </a:solidFill>
              </a:rPr>
              <a:t>２０１６年 </a:t>
            </a:r>
            <a:r>
              <a:rPr lang="ja-JP" altLang="en-US" sz="1400" dirty="0">
                <a:solidFill>
                  <a:prstClr val="black"/>
                </a:solidFill>
              </a:rPr>
              <a:t>３月</a:t>
            </a:r>
            <a:r>
              <a:rPr lang="en-US" altLang="ja-JP" sz="1400" dirty="0">
                <a:solidFill>
                  <a:prstClr val="black"/>
                </a:solidFill>
              </a:rPr>
              <a:t>)</a:t>
            </a:r>
            <a:r>
              <a:rPr lang="ja-JP" altLang="en-US" sz="1400" dirty="0">
                <a:solidFill>
                  <a:prstClr val="black"/>
                </a:solidFill>
              </a:rPr>
              <a:t>　</a:t>
            </a:r>
            <a:endParaRPr lang="en-US" altLang="ja-JP" sz="1400" dirty="0">
              <a:solidFill>
                <a:prstClr val="black"/>
              </a:solidFill>
            </a:endParaRPr>
          </a:p>
        </p:txBody>
      </p:sp>
      <p:sp>
        <p:nvSpPr>
          <p:cNvPr id="11282" name="正方形/長方形 73"/>
          <p:cNvSpPr>
            <a:spLocks noChangeArrowheads="1"/>
          </p:cNvSpPr>
          <p:nvPr/>
        </p:nvSpPr>
        <p:spPr bwMode="auto">
          <a:xfrm>
            <a:off x="628650" y="4524375"/>
            <a:ext cx="1643063" cy="1822636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>
                <a:solidFill>
                  <a:prstClr val="white"/>
                </a:solidFill>
              </a:rPr>
              <a:t>拠点</a:t>
            </a:r>
            <a:endParaRPr lang="en-US" altLang="ja-JP" sz="2200">
              <a:solidFill>
                <a:prstClr val="white"/>
              </a:solidFill>
            </a:endParaRPr>
          </a:p>
          <a:p>
            <a:pPr algn="ctr"/>
            <a:r>
              <a:rPr lang="ja-JP" altLang="en-US" sz="2200">
                <a:solidFill>
                  <a:prstClr val="white"/>
                </a:solidFill>
              </a:rPr>
              <a:t>所在地</a:t>
            </a:r>
          </a:p>
        </p:txBody>
      </p:sp>
      <p:sp>
        <p:nvSpPr>
          <p:cNvPr id="75" name="正方形/長方形 74"/>
          <p:cNvSpPr/>
          <p:nvPr/>
        </p:nvSpPr>
        <p:spPr bwMode="auto">
          <a:xfrm>
            <a:off x="2308225" y="4524374"/>
            <a:ext cx="6482092" cy="182263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defTabSz="560388" eaLnBrk="0" hangingPunct="0"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defTabSz="560388" eaLnBrk="0" hangingPunct="0"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defTabSz="560388" eaLnBrk="0" hangingPunct="0"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defTabSz="560388" eaLnBrk="0" hangingPunct="0"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defTabSz="560388" eaLnBrk="0" hangingPunct="0"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defTabSz="560388" eaLnBrk="0" fontAlgn="base" hangingPunct="0">
              <a:spcBef>
                <a:spcPct val="0"/>
              </a:spcBef>
              <a:spcAft>
                <a:spcPct val="0"/>
              </a:spcAft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defTabSz="560388" eaLnBrk="0" fontAlgn="base" hangingPunct="0">
              <a:spcBef>
                <a:spcPct val="0"/>
              </a:spcBef>
              <a:spcAft>
                <a:spcPct val="0"/>
              </a:spcAft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defTabSz="560388" eaLnBrk="0" fontAlgn="base" hangingPunct="0">
              <a:spcBef>
                <a:spcPct val="0"/>
              </a:spcBef>
              <a:spcAft>
                <a:spcPct val="0"/>
              </a:spcAft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defTabSz="560388" eaLnBrk="0" fontAlgn="base" hangingPunct="0">
              <a:spcBef>
                <a:spcPct val="0"/>
              </a:spcBef>
              <a:spcAft>
                <a:spcPct val="0"/>
              </a:spcAft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ja-JP" altLang="en-US" sz="2000" dirty="0" smtClean="0">
                <a:solidFill>
                  <a:prstClr val="black"/>
                </a:solidFill>
                <a:ea typeface="HGPｺﾞｼｯｸE" pitchFamily="50" charset="-128"/>
              </a:rPr>
              <a:t>本社 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itchFamily="50" charset="-128"/>
              </a:rPr>
              <a:t>[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itchFamily="50" charset="-128"/>
              </a:rPr>
              <a:t>東京都立川市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itchFamily="50" charset="-128"/>
              </a:rPr>
              <a:t>]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itchFamily="50" charset="-128"/>
              </a:rPr>
              <a:t>  </a:t>
            </a:r>
            <a:r>
              <a:rPr lang="ja-JP" altLang="en-US" sz="2000" dirty="0">
                <a:solidFill>
                  <a:prstClr val="black"/>
                </a:solidFill>
                <a:ea typeface="HGPｺﾞｼｯｸE" pitchFamily="50" charset="-128"/>
              </a:rPr>
              <a:t> </a:t>
            </a:r>
            <a:r>
              <a:rPr lang="ja-JP" altLang="en-US" sz="1800" dirty="0" smtClean="0">
                <a:solidFill>
                  <a:prstClr val="black"/>
                </a:solidFill>
                <a:ea typeface="HGPｺﾞｼｯｸE" pitchFamily="50" charset="-128"/>
              </a:rPr>
              <a:t>秋田事業所 </a:t>
            </a:r>
            <a:r>
              <a:rPr lang="en-US" altLang="ja-JP" sz="1800" dirty="0" smtClean="0">
                <a:solidFill>
                  <a:prstClr val="black"/>
                </a:solidFill>
                <a:ea typeface="HGPｺﾞｼｯｸE" pitchFamily="50" charset="-128"/>
              </a:rPr>
              <a:t>[</a:t>
            </a:r>
            <a:r>
              <a:rPr lang="ja-JP" altLang="en-US" sz="1800" dirty="0" smtClean="0">
                <a:solidFill>
                  <a:prstClr val="black"/>
                </a:solidFill>
                <a:ea typeface="HGPｺﾞｼｯｸE" pitchFamily="50" charset="-128"/>
              </a:rPr>
              <a:t>秋田県秋田市</a:t>
            </a:r>
            <a:r>
              <a:rPr lang="en-US" altLang="ja-JP" sz="1800" dirty="0" smtClean="0">
                <a:solidFill>
                  <a:prstClr val="black"/>
                </a:solidFill>
                <a:ea typeface="HGPｺﾞｼｯｸE" pitchFamily="50" charset="-128"/>
              </a:rPr>
              <a:t>]</a:t>
            </a:r>
            <a:r>
              <a:rPr lang="ja-JP" altLang="en-US" sz="1800" dirty="0" smtClean="0">
                <a:solidFill>
                  <a:prstClr val="black"/>
                </a:solidFill>
                <a:ea typeface="HGPｺﾞｼｯｸE" pitchFamily="50" charset="-128"/>
              </a:rPr>
              <a:t> </a:t>
            </a:r>
            <a:endParaRPr lang="en-US" altLang="ja-JP" sz="1800" dirty="0" smtClean="0">
              <a:solidFill>
                <a:prstClr val="black"/>
              </a:solidFill>
              <a:ea typeface="HGPｺﾞｼｯｸE" pitchFamily="50" charset="-128"/>
            </a:endParaRPr>
          </a:p>
          <a:p>
            <a:pPr eaLnBrk="1" hangingPunct="1">
              <a:defRPr/>
            </a:pPr>
            <a:r>
              <a:rPr lang="ja-JP" altLang="en-US" sz="1800" dirty="0">
                <a:solidFill>
                  <a:prstClr val="black"/>
                </a:solidFill>
                <a:ea typeface="HGPｺﾞｼｯｸE" pitchFamily="50" charset="-128"/>
              </a:rPr>
              <a:t> </a:t>
            </a:r>
            <a:r>
              <a:rPr lang="ja-JP" altLang="en-US" sz="1800" dirty="0" smtClean="0">
                <a:solidFill>
                  <a:prstClr val="black"/>
                </a:solidFill>
                <a:ea typeface="HGPｺﾞｼｯｸE" pitchFamily="50" charset="-128"/>
              </a:rPr>
              <a:t>                              　 中部事業所</a:t>
            </a:r>
            <a:r>
              <a:rPr lang="en-US" altLang="ja-JP" sz="1800" dirty="0" smtClean="0">
                <a:solidFill>
                  <a:prstClr val="black"/>
                </a:solidFill>
                <a:ea typeface="HGPｺﾞｼｯｸE" pitchFamily="50" charset="-128"/>
              </a:rPr>
              <a:t>[</a:t>
            </a:r>
            <a:r>
              <a:rPr lang="ja-JP" altLang="en-US" sz="1800" dirty="0">
                <a:solidFill>
                  <a:prstClr val="black"/>
                </a:solidFill>
                <a:ea typeface="HGPｺﾞｼｯｸE" panose="020B0900000000000000" pitchFamily="50" charset="-128"/>
              </a:rPr>
              <a:t>愛知県</a:t>
            </a:r>
            <a:r>
              <a:rPr lang="ja-JP" altLang="en-US" sz="1800" dirty="0" smtClean="0">
                <a:solidFill>
                  <a:prstClr val="black"/>
                </a:solidFill>
                <a:ea typeface="HGPｺﾞｼｯｸE" panose="020B0900000000000000" pitchFamily="50" charset="-128"/>
              </a:rPr>
              <a:t>刈谷市</a:t>
            </a:r>
            <a:r>
              <a:rPr lang="en-US" altLang="ja-JP" sz="1800" dirty="0" smtClean="0">
                <a:solidFill>
                  <a:prstClr val="black"/>
                </a:solidFill>
                <a:ea typeface="HGPｺﾞｼｯｸE" panose="020B0900000000000000" pitchFamily="50" charset="-128"/>
              </a:rPr>
              <a:t>]</a:t>
            </a:r>
          </a:p>
          <a:p>
            <a:pPr lvl="0" defTabSz="315913" eaLnBrk="1" hangingPunct="1">
              <a:tabLst/>
            </a:pPr>
            <a:r>
              <a:rPr lang="ja-JP" altLang="en-US" sz="2000" dirty="0">
                <a:solidFill>
                  <a:prstClr val="black"/>
                </a:solidFill>
                <a:ea typeface="HGPｺﾞｼｯｸE" panose="020B0900000000000000" pitchFamily="50" charset="-128"/>
              </a:rPr>
              <a:t>　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anose="020B0900000000000000" pitchFamily="50" charset="-128"/>
              </a:rPr>
              <a:t>　　　　　　　　　　　　　　 </a:t>
            </a:r>
            <a:r>
              <a:rPr lang="ja-JP" altLang="en-US" sz="1800" dirty="0" smtClean="0">
                <a:solidFill>
                  <a:prstClr val="black"/>
                </a:solidFill>
                <a:ea typeface="HGPｺﾞｼｯｸE" panose="020B0900000000000000" pitchFamily="50" charset="-128"/>
              </a:rPr>
              <a:t>横浜</a:t>
            </a:r>
            <a:r>
              <a:rPr lang="ja-JP" altLang="en-US" sz="1800" dirty="0">
                <a:solidFill>
                  <a:prstClr val="black"/>
                </a:solidFill>
                <a:ea typeface="HGPｺﾞｼｯｸE" pitchFamily="50" charset="-128"/>
              </a:rPr>
              <a:t>設計オフィス</a:t>
            </a:r>
            <a:r>
              <a:rPr lang="en-US" altLang="ja-JP" sz="1800" dirty="0">
                <a:solidFill>
                  <a:prstClr val="black"/>
                </a:solidFill>
                <a:ea typeface="HGPｺﾞｼｯｸE" pitchFamily="50" charset="-128"/>
              </a:rPr>
              <a:t>	 [</a:t>
            </a:r>
            <a:r>
              <a:rPr lang="ja-JP" altLang="en-US" sz="1800" dirty="0">
                <a:solidFill>
                  <a:prstClr val="black"/>
                </a:solidFill>
                <a:ea typeface="HGPｺﾞｼｯｸE" pitchFamily="50" charset="-128"/>
              </a:rPr>
              <a:t>神奈川県横浜市</a:t>
            </a:r>
            <a:r>
              <a:rPr lang="en-US" altLang="ja-JP" sz="1800" dirty="0">
                <a:solidFill>
                  <a:prstClr val="black"/>
                </a:solidFill>
                <a:ea typeface="HGPｺﾞｼｯｸE" pitchFamily="50" charset="-128"/>
              </a:rPr>
              <a:t>]</a:t>
            </a:r>
            <a:endParaRPr lang="ja-JP" altLang="en-US" sz="1800" dirty="0">
              <a:solidFill>
                <a:prstClr val="black"/>
              </a:solidFill>
              <a:ea typeface="HGPｺﾞｼｯｸE" pitchFamily="50" charset="-128"/>
            </a:endParaRPr>
          </a:p>
          <a:p>
            <a:pPr eaLnBrk="1" hangingPunct="1">
              <a:tabLst>
                <a:tab pos="628650" algn="l"/>
                <a:tab pos="1704975" algn="l"/>
              </a:tabLst>
              <a:defRPr/>
            </a:pPr>
            <a:r>
              <a:rPr lang="en-US" altLang="ja-JP" sz="1800" dirty="0" smtClean="0">
                <a:solidFill>
                  <a:prstClr val="black"/>
                </a:solidFill>
                <a:ea typeface="HGPｺﾞｼｯｸE" panose="020B0900000000000000" pitchFamily="50" charset="-128"/>
              </a:rPr>
              <a:t>	</a:t>
            </a:r>
            <a:r>
              <a:rPr lang="ja-JP" altLang="en-US" sz="1800" dirty="0" smtClean="0">
                <a:solidFill>
                  <a:prstClr val="black"/>
                </a:solidFill>
                <a:ea typeface="HGPｺﾞｼｯｸE" pitchFamily="50" charset="-128"/>
              </a:rPr>
              <a:t>営業所 ：</a:t>
            </a:r>
            <a:r>
              <a:rPr lang="en-US" altLang="ja-JP" sz="1800" dirty="0" smtClean="0">
                <a:solidFill>
                  <a:prstClr val="black"/>
                </a:solidFill>
                <a:ea typeface="HGPｺﾞｼｯｸE" pitchFamily="50" charset="-128"/>
              </a:rPr>
              <a:t>	</a:t>
            </a:r>
            <a:r>
              <a:rPr lang="ja-JP" altLang="en-US" sz="1800" dirty="0" smtClean="0">
                <a:solidFill>
                  <a:prstClr val="black"/>
                </a:solidFill>
                <a:ea typeface="HGPｺﾞｼｯｸE" pitchFamily="50" charset="-128"/>
              </a:rPr>
              <a:t>茨城営業所 </a:t>
            </a:r>
            <a:r>
              <a:rPr lang="en-US" altLang="ja-JP" sz="1800" dirty="0" smtClean="0">
                <a:solidFill>
                  <a:prstClr val="black"/>
                </a:solidFill>
                <a:ea typeface="HGPｺﾞｼｯｸE" pitchFamily="50" charset="-128"/>
              </a:rPr>
              <a:t>[</a:t>
            </a:r>
            <a:r>
              <a:rPr lang="ja-JP" altLang="en-US" sz="1800" dirty="0" smtClean="0">
                <a:solidFill>
                  <a:prstClr val="black"/>
                </a:solidFill>
                <a:ea typeface="HGPｺﾞｼｯｸE" pitchFamily="50" charset="-128"/>
              </a:rPr>
              <a:t>茨城県ひたちなか市</a:t>
            </a:r>
            <a:r>
              <a:rPr lang="en-US" altLang="ja-JP" sz="1800" dirty="0" smtClean="0">
                <a:solidFill>
                  <a:prstClr val="black"/>
                </a:solidFill>
                <a:ea typeface="HGPｺﾞｼｯｸE" pitchFamily="50" charset="-128"/>
              </a:rPr>
              <a:t>]</a:t>
            </a:r>
            <a:r>
              <a:rPr lang="ja-JP" altLang="en-US" sz="1800" dirty="0" smtClean="0">
                <a:solidFill>
                  <a:prstClr val="black"/>
                </a:solidFill>
                <a:ea typeface="HGPｺﾞｼｯｸE" pitchFamily="50" charset="-128"/>
              </a:rPr>
              <a:t>　</a:t>
            </a:r>
          </a:p>
          <a:p>
            <a:pPr marL="0" lvl="2" eaLnBrk="1" hangingPunct="1">
              <a:tabLst>
                <a:tab pos="628650" algn="l"/>
                <a:tab pos="1704975" algn="l"/>
              </a:tabLst>
              <a:defRPr/>
            </a:pPr>
            <a:r>
              <a:rPr lang="en-US" altLang="ja-JP" sz="1800" dirty="0" smtClean="0">
                <a:solidFill>
                  <a:prstClr val="black"/>
                </a:solidFill>
                <a:ea typeface="HGPｺﾞｼｯｸE" pitchFamily="50" charset="-128"/>
              </a:rPr>
              <a:t>		</a:t>
            </a:r>
            <a:r>
              <a:rPr lang="ja-JP" altLang="en-US" sz="1800" dirty="0" smtClean="0">
                <a:solidFill>
                  <a:prstClr val="black"/>
                </a:solidFill>
                <a:ea typeface="HGPｺﾞｼｯｸE" pitchFamily="50" charset="-128"/>
              </a:rPr>
              <a:t>関西営業所 </a:t>
            </a:r>
            <a:r>
              <a:rPr lang="en-US" altLang="ja-JP" sz="1800" dirty="0" smtClean="0">
                <a:solidFill>
                  <a:prstClr val="black"/>
                </a:solidFill>
                <a:ea typeface="HGPｺﾞｼｯｸE" pitchFamily="50" charset="-128"/>
              </a:rPr>
              <a:t>[</a:t>
            </a:r>
            <a:r>
              <a:rPr lang="ja-JP" altLang="en-US" sz="1800" dirty="0" smtClean="0">
                <a:solidFill>
                  <a:prstClr val="black"/>
                </a:solidFill>
                <a:ea typeface="HGPｺﾞｼｯｸE" pitchFamily="50" charset="-128"/>
              </a:rPr>
              <a:t>大阪府大阪市</a:t>
            </a:r>
            <a:r>
              <a:rPr lang="en-US" altLang="ja-JP" sz="1800" dirty="0" smtClean="0">
                <a:solidFill>
                  <a:prstClr val="black"/>
                </a:solidFill>
                <a:ea typeface="HGPｺﾞｼｯｸE" pitchFamily="50" charset="-128"/>
              </a:rPr>
              <a:t>]</a:t>
            </a:r>
          </a:p>
          <a:p>
            <a:pPr marL="0" lvl="2" eaLnBrk="1" hangingPunct="1">
              <a:tabLst>
                <a:tab pos="628650" algn="l"/>
                <a:tab pos="1704975" algn="l"/>
              </a:tabLst>
              <a:defRPr/>
            </a:pPr>
            <a:r>
              <a:rPr lang="en-US" altLang="ja-JP" sz="1800" dirty="0" smtClean="0">
                <a:solidFill>
                  <a:prstClr val="black"/>
                </a:solidFill>
                <a:ea typeface="HGPｺﾞｼｯｸE" pitchFamily="50" charset="-128"/>
              </a:rPr>
              <a:t>		</a:t>
            </a:r>
            <a:r>
              <a:rPr lang="ja-JP" altLang="en-US" sz="1800" dirty="0" smtClean="0">
                <a:solidFill>
                  <a:prstClr val="black"/>
                </a:solidFill>
                <a:ea typeface="HGPｺﾞｼｯｸE" pitchFamily="50" charset="-128"/>
              </a:rPr>
              <a:t>中部営業所 </a:t>
            </a:r>
            <a:r>
              <a:rPr lang="en-US" altLang="ja-JP" sz="1800" dirty="0" smtClean="0">
                <a:solidFill>
                  <a:prstClr val="black"/>
                </a:solidFill>
                <a:ea typeface="HGPｺﾞｼｯｸE" pitchFamily="50" charset="-128"/>
              </a:rPr>
              <a:t>[</a:t>
            </a:r>
            <a:r>
              <a:rPr lang="ja-JP" altLang="en-US" sz="1800" dirty="0" smtClean="0">
                <a:solidFill>
                  <a:prstClr val="black"/>
                </a:solidFill>
                <a:ea typeface="HGPｺﾞｼｯｸE" pitchFamily="50" charset="-128"/>
              </a:rPr>
              <a:t>愛知県名古屋市</a:t>
            </a:r>
            <a:r>
              <a:rPr lang="en-US" altLang="ja-JP" sz="1800" dirty="0" smtClean="0">
                <a:solidFill>
                  <a:prstClr val="black"/>
                </a:solidFill>
                <a:ea typeface="HGPｺﾞｼｯｸE" pitchFamily="50" charset="-128"/>
              </a:rPr>
              <a:t>]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E2E7BD-7B30-4A79-AF4E-2991678D7F7F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5131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614601" y="175087"/>
            <a:ext cx="8024574" cy="449263"/>
          </a:xfrm>
        </p:spPr>
        <p:txBody>
          <a:bodyPr/>
          <a:lstStyle/>
          <a:p>
            <a:r>
              <a:rPr lang="en-US" altLang="ja-JP" sz="2600" dirty="0" smtClean="0">
                <a:latin typeface="HGPｺﾞｼｯｸE" pitchFamily="50" charset="-128"/>
                <a:ea typeface="HGPｺﾞｼｯｸE" pitchFamily="50" charset="-128"/>
              </a:rPr>
              <a:t>-2-5. </a:t>
            </a:r>
            <a:r>
              <a:rPr lang="en-US" altLang="ja-JP" sz="2600" dirty="0">
                <a:latin typeface="HGPｺﾞｼｯｸE" pitchFamily="50" charset="-128"/>
                <a:ea typeface="HGPｺﾞｼｯｸE" pitchFamily="50" charset="-128"/>
              </a:rPr>
              <a:t>NVIDIA </a:t>
            </a:r>
            <a:r>
              <a:rPr lang="en-US" altLang="ja-JP" sz="2600" dirty="0" err="1">
                <a:latin typeface="HGPｺﾞｼｯｸE" pitchFamily="50" charset="-128"/>
                <a:ea typeface="HGPｺﾞｼｯｸE" pitchFamily="50" charset="-128"/>
              </a:rPr>
              <a:t>DrivePX</a:t>
            </a:r>
            <a:r>
              <a:rPr lang="ja-JP" altLang="en-US" sz="2600" dirty="0" smtClean="0">
                <a:latin typeface="HGPｺﾞｼｯｸE" pitchFamily="50" charset="-128"/>
                <a:ea typeface="HGPｺﾞｼｯｸE" pitchFamily="50" charset="-128"/>
              </a:rPr>
              <a:t>を使った車両・人物検知 例</a:t>
            </a:r>
            <a:endParaRPr lang="ja-JP" altLang="en-US" sz="2600" dirty="0"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7" name="スライド番号プレースホルダ 317"/>
          <p:cNvSpPr>
            <a:spLocks noGrp="1"/>
          </p:cNvSpPr>
          <p:nvPr>
            <p:ph type="sldNum" sz="quarter" idx="10"/>
          </p:nvPr>
        </p:nvSpPr>
        <p:spPr>
          <a:xfrm>
            <a:off x="8609571" y="6485360"/>
            <a:ext cx="488950" cy="304800"/>
          </a:xfrm>
        </p:spPr>
        <p:txBody>
          <a:bodyPr lIns="36000" tIns="36000" rIns="36000" bIns="36000"/>
          <a:lstStyle/>
          <a:p>
            <a:pPr>
              <a:defRPr/>
            </a:pPr>
            <a:fld id="{5C35FF61-C257-4D26-AFB1-7A43F2AC24B7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481480" y="6026727"/>
            <a:ext cx="12234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200" dirty="0" smtClean="0">
                <a:solidFill>
                  <a:srgbClr val="00000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10</a:t>
            </a:r>
            <a:r>
              <a:rPr lang="ja-JP" altLang="en-US" sz="2200" dirty="0" smtClean="0">
                <a:solidFill>
                  <a:srgbClr val="00000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～</a:t>
            </a:r>
            <a:r>
              <a:rPr lang="en-US" altLang="ja-JP" sz="2200" dirty="0" smtClean="0">
                <a:solidFill>
                  <a:srgbClr val="00000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fps</a:t>
            </a:r>
            <a:endParaRPr lang="ja-JP" altLang="en-US" sz="2200" dirty="0">
              <a:solidFill>
                <a:srgbClr val="000000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pic>
        <p:nvPicPr>
          <p:cNvPr id="9" name="brookli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825" y="1143000"/>
            <a:ext cx="8134350" cy="4572000"/>
          </a:xfrm>
          <a:prstGeom prst="rect">
            <a:avLst/>
          </a:prstGeom>
        </p:spPr>
      </p:pic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193674" y="-36513"/>
            <a:ext cx="532467" cy="790576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4000" tIns="10800" rIns="54000" bIns="108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pPr eaLnBrk="1" hangingPunct="1"/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  <a:ea typeface="ＭＳ Ｐゴシック" pitchFamily="50" charset="-128"/>
              </a:rPr>
              <a:t>6</a:t>
            </a:r>
            <a:endParaRPr lang="ja-JP" altLang="en-US" sz="5000" i="1" dirty="0">
              <a:solidFill>
                <a:srgbClr val="1C1C1C"/>
              </a:solidFill>
              <a:latin typeface="Times New Roman" pitchFamily="18" charset="0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62904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 bwMode="auto">
          <a:xfrm>
            <a:off x="4428629" y="2621112"/>
            <a:ext cx="4419672" cy="41681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prstClr val="black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 bwMode="auto">
          <a:xfrm>
            <a:off x="123248" y="2621112"/>
            <a:ext cx="4213737" cy="41704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prstClr val="black"/>
              </a:solidFill>
            </a:endParaRPr>
          </a:p>
        </p:txBody>
      </p:sp>
      <p:sp>
        <p:nvSpPr>
          <p:cNvPr id="9218" name="タイトル 11"/>
          <p:cNvSpPr txBox="1">
            <a:spLocks/>
          </p:cNvSpPr>
          <p:nvPr/>
        </p:nvSpPr>
        <p:spPr bwMode="auto">
          <a:xfrm>
            <a:off x="515810" y="222328"/>
            <a:ext cx="7442322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ja-JP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-2-6.</a:t>
            </a:r>
            <a:r>
              <a:rPr lang="ja-JP" altLang="en-US" dirty="0">
                <a:solidFill>
                  <a:prstClr val="black"/>
                </a:solidFill>
                <a:latin typeface="HGPｺﾞｼｯｸE"/>
                <a:ea typeface="HGPｺﾞｼｯｸE"/>
              </a:rPr>
              <a:t>　画像認識への</a:t>
            </a:r>
            <a:r>
              <a:rPr lang="en-US" altLang="ja-JP" dirty="0">
                <a:solidFill>
                  <a:prstClr val="black"/>
                </a:solidFill>
                <a:latin typeface="HGPｺﾞｼｯｸE"/>
                <a:ea typeface="HGPｺﾞｼｯｸE"/>
              </a:rPr>
              <a:t>Deep Learning</a:t>
            </a:r>
            <a:r>
              <a:rPr lang="ja-JP" altLang="en-US" dirty="0">
                <a:solidFill>
                  <a:prstClr val="black"/>
                </a:solidFill>
                <a:latin typeface="HGPｺﾞｼｯｸE"/>
                <a:ea typeface="HGPｺﾞｼｯｸE"/>
              </a:rPr>
              <a:t>の適用：</a:t>
            </a:r>
            <a:r>
              <a:rPr lang="en-US" altLang="ja-JP" dirty="0">
                <a:solidFill>
                  <a:prstClr val="black"/>
                </a:solidFill>
                <a:latin typeface="HGPｺﾞｼｯｸE"/>
                <a:ea typeface="HGPｺﾞｼｯｸE"/>
              </a:rPr>
              <a:t>FPGA</a:t>
            </a:r>
          </a:p>
        </p:txBody>
      </p:sp>
      <p:sp>
        <p:nvSpPr>
          <p:cNvPr id="9219" name="Text Box 5"/>
          <p:cNvSpPr txBox="1">
            <a:spLocks noChangeArrowheads="1"/>
          </p:cNvSpPr>
          <p:nvPr/>
        </p:nvSpPr>
        <p:spPr bwMode="auto">
          <a:xfrm>
            <a:off x="193675" y="-25400"/>
            <a:ext cx="565150" cy="78422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10800" rIns="54000" bIns="10800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6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2" name="下矢印 1"/>
          <p:cNvSpPr/>
          <p:nvPr/>
        </p:nvSpPr>
        <p:spPr bwMode="auto">
          <a:xfrm flipV="1">
            <a:off x="3531263" y="2322534"/>
            <a:ext cx="1611443" cy="31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ja-JP" altLang="en-US" smtClean="0">
              <a:solidFill>
                <a:srgbClr val="1F497D"/>
              </a:solidFill>
              <a:latin typeface="HGPｺﾞｼｯｸE" pitchFamily="50" charset="-128"/>
            </a:endParaRPr>
          </a:p>
        </p:txBody>
      </p:sp>
      <p:sp>
        <p:nvSpPr>
          <p:cNvPr id="10" name="スライド番号プレースホルダー 2"/>
          <p:cNvSpPr>
            <a:spLocks noGrp="1"/>
          </p:cNvSpPr>
          <p:nvPr>
            <p:ph type="sldNum" sz="quarter" idx="10"/>
          </p:nvPr>
        </p:nvSpPr>
        <p:spPr>
          <a:xfrm>
            <a:off x="8604250" y="6545263"/>
            <a:ext cx="488950" cy="304800"/>
          </a:xfrm>
        </p:spPr>
        <p:txBody>
          <a:bodyPr/>
          <a:lstStyle/>
          <a:p>
            <a:pPr>
              <a:defRPr/>
            </a:pPr>
            <a:fld id="{ADB4A815-C31C-4D7B-8079-09B1BFAC4320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1" name="Text Box 612"/>
          <p:cNvSpPr txBox="1">
            <a:spLocks noChangeArrowheads="1"/>
          </p:cNvSpPr>
          <p:nvPr/>
        </p:nvSpPr>
        <p:spPr bwMode="auto">
          <a:xfrm>
            <a:off x="4558031" y="3170336"/>
            <a:ext cx="4195199" cy="1323439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600" b="1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①</a:t>
            </a:r>
            <a:r>
              <a:rPr lang="en-US" altLang="ja-JP" sz="16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Altera(Intel) DSN</a:t>
            </a:r>
            <a:r>
              <a:rPr lang="ja-JP" altLang="en-US" sz="16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パートナー関係を活用した</a:t>
            </a:r>
            <a:endParaRPr lang="en-US" altLang="ja-JP" sz="1600" b="1" smtClean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/>
            <a:r>
              <a:rPr lang="ja-JP" altLang="en-US" sz="16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最新技術の実装・評価・解析</a:t>
            </a:r>
            <a:endParaRPr lang="ja-JP" altLang="en-US" sz="1600" b="1" dirty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/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　・</a:t>
            </a:r>
            <a:r>
              <a:rPr lang="en-US" altLang="ja-JP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Intel</a:t>
            </a:r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ブランド     ：</a:t>
            </a:r>
            <a:r>
              <a:rPr lang="en-US" altLang="ja-JP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Xeon FPGA</a:t>
            </a:r>
          </a:p>
          <a:p>
            <a:pPr eaLnBrk="1" hangingPunct="1"/>
            <a:r>
              <a:rPr lang="en-US" altLang="ja-JP" sz="120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 </a:t>
            </a:r>
            <a:r>
              <a:rPr lang="en-US" altLang="ja-JP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 </a:t>
            </a:r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・</a:t>
            </a:r>
            <a:r>
              <a:rPr lang="en-US" altLang="ja-JP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Altera</a:t>
            </a:r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ブランド  ：</a:t>
            </a:r>
            <a:r>
              <a:rPr lang="en-US" altLang="ja-JP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Arria 10, Arria 10SoC, StratixV</a:t>
            </a:r>
          </a:p>
          <a:p>
            <a:pPr eaLnBrk="1" hangingPunct="1"/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　</a:t>
            </a:r>
            <a:r>
              <a:rPr lang="ja-JP" altLang="en-US" sz="120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・</a:t>
            </a:r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機械学習</a:t>
            </a:r>
            <a:r>
              <a:rPr lang="en-US" altLang="ja-JP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PF     </a:t>
            </a:r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：</a:t>
            </a:r>
            <a:r>
              <a:rPr lang="en-US" altLang="ja-JP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Canyon Vista + ORCA</a:t>
            </a:r>
          </a:p>
          <a:p>
            <a:pPr eaLnBrk="1" hangingPunct="1"/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  ・</a:t>
            </a:r>
            <a:r>
              <a:rPr lang="en-US" altLang="ja-JP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DNN</a:t>
            </a:r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実装・評価 ：</a:t>
            </a:r>
            <a:r>
              <a:rPr lang="en-US" altLang="ja-JP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OpenCL</a:t>
            </a:r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による</a:t>
            </a:r>
            <a:r>
              <a:rPr lang="en-US" altLang="ja-JP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AlexNet</a:t>
            </a:r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実装</a:t>
            </a:r>
            <a:endParaRPr lang="en-US" altLang="ja-JP" sz="1200" smtClean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4" name="Text Box 609"/>
          <p:cNvSpPr txBox="1">
            <a:spLocks noChangeArrowheads="1"/>
          </p:cNvSpPr>
          <p:nvPr/>
        </p:nvSpPr>
        <p:spPr bwMode="auto">
          <a:xfrm>
            <a:off x="161593" y="845167"/>
            <a:ext cx="620013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１．高信頼化技術を活用した</a:t>
            </a:r>
            <a:r>
              <a:rPr lang="en-US" altLang="ja-JP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FPGA</a:t>
            </a: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の設計開発</a:t>
            </a:r>
            <a:endParaRPr lang="en-US" altLang="ja-JP" sz="2000" b="1" smtClean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b="1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２</a:t>
            </a: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．機械学習環境を含む</a:t>
            </a:r>
            <a:r>
              <a:rPr lang="en-US" altLang="ja-JP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FPGA</a:t>
            </a: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ボード・</a:t>
            </a:r>
            <a:r>
              <a:rPr lang="en-US" altLang="ja-JP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SW</a:t>
            </a: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の試作開発</a:t>
            </a:r>
            <a:endParaRPr lang="en-US" altLang="ja-JP" sz="2000" b="1" smtClean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３．</a:t>
            </a:r>
            <a:r>
              <a:rPr lang="en-US" altLang="ja-JP" sz="2000" b="1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FPGA</a:t>
            </a:r>
            <a:r>
              <a:rPr lang="ja-JP" altLang="en-US" sz="2000" b="1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ベンダー協調による最新技術の早期導入</a:t>
            </a:r>
            <a:endParaRPr lang="en-US" altLang="ja-JP" sz="2000" b="1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などにより顧客プロジェクトの高度化、短期開発に貢献</a:t>
            </a:r>
            <a:endParaRPr lang="en-US" altLang="ja-JP" sz="2000" b="1" smtClean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193675" y="2691447"/>
            <a:ext cx="4061394" cy="3996613"/>
            <a:chOff x="193675" y="2778855"/>
            <a:chExt cx="4061394" cy="3996613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193675" y="2778855"/>
              <a:ext cx="3721832" cy="2627767"/>
              <a:chOff x="1600712" y="3227378"/>
              <a:chExt cx="3721832" cy="2627767"/>
            </a:xfrm>
          </p:grpSpPr>
          <p:sp>
            <p:nvSpPr>
              <p:cNvPr id="12" name="Text Box 609"/>
              <p:cNvSpPr txBox="1">
                <a:spLocks noChangeArrowheads="1"/>
              </p:cNvSpPr>
              <p:nvPr/>
            </p:nvSpPr>
            <p:spPr bwMode="auto">
              <a:xfrm>
                <a:off x="1600712" y="5154953"/>
                <a:ext cx="1630943" cy="700192"/>
              </a:xfrm>
              <a:prstGeom prst="rect">
                <a:avLst/>
              </a:prstGeom>
              <a:ln/>
              <a:ex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square" anchor="ctr" anchorCtr="0">
                <a:spAutoFit/>
              </a:bodyPr>
              <a:lstStyle>
                <a:lvl1pPr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9pPr>
              </a:lstStyle>
              <a:p>
                <a:pPr eaLnBrk="1" hangingPunct="1">
                  <a:lnSpc>
                    <a:spcPct val="75000"/>
                  </a:lnSpc>
                  <a:spcBef>
                    <a:spcPct val="50000"/>
                  </a:spcBef>
                </a:pPr>
                <a:r>
                  <a:rPr lang="ja-JP" altLang="en-US" sz="16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①高位</a:t>
                </a:r>
                <a:r>
                  <a:rPr lang="ja-JP" altLang="en-US" sz="1600" b="1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言語</a:t>
                </a:r>
                <a:r>
                  <a:rPr lang="ja-JP" altLang="en-US" sz="16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設計</a:t>
                </a:r>
                <a:endParaRPr lang="en-US" altLang="ja-JP" sz="2400" b="1" smtClean="0">
                  <a:solidFill>
                    <a:prstClr val="white"/>
                  </a:solidFill>
                  <a:latin typeface="HGPｺﾞｼｯｸE" pitchFamily="50" charset="-128"/>
                  <a:ea typeface="HGPｺﾞｼｯｸE" pitchFamily="50" charset="-128"/>
                </a:endParaRPr>
              </a:p>
              <a:p>
                <a:pPr eaLnBrk="1" hangingPunct="1">
                  <a:lnSpc>
                    <a:spcPct val="75000"/>
                  </a:lnSpc>
                  <a:spcBef>
                    <a:spcPct val="50000"/>
                  </a:spcBef>
                </a:pPr>
                <a:r>
                  <a:rPr lang="ja-JP" altLang="en-US" sz="11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・アルゴの早期</a:t>
                </a:r>
                <a:r>
                  <a:rPr lang="en-US" altLang="ja-JP" sz="11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FPGA</a:t>
                </a:r>
                <a:r>
                  <a:rPr lang="ja-JP" altLang="en-US" sz="11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化</a:t>
                </a:r>
                <a:endParaRPr lang="en-US" altLang="ja-JP" sz="1100" b="1" smtClean="0">
                  <a:solidFill>
                    <a:prstClr val="white"/>
                  </a:solidFill>
                  <a:latin typeface="HGPｺﾞｼｯｸE" pitchFamily="50" charset="-128"/>
                  <a:ea typeface="HGPｺﾞｼｯｸE" pitchFamily="50" charset="-128"/>
                </a:endParaRPr>
              </a:p>
              <a:p>
                <a:pPr eaLnBrk="1" hangingPunct="1">
                  <a:lnSpc>
                    <a:spcPct val="75000"/>
                  </a:lnSpc>
                  <a:spcBef>
                    <a:spcPct val="50000"/>
                  </a:spcBef>
                </a:pPr>
                <a:r>
                  <a:rPr lang="ja-JP" altLang="en-US" sz="11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・変更</a:t>
                </a:r>
                <a:r>
                  <a:rPr lang="ja-JP" altLang="en-US" sz="1100" b="1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容易性</a:t>
                </a:r>
                <a:endParaRPr lang="en-US" altLang="ja-JP" sz="1100" b="1" dirty="0">
                  <a:solidFill>
                    <a:prstClr val="white"/>
                  </a:solidFill>
                  <a:latin typeface="HGPｺﾞｼｯｸE" pitchFamily="50" charset="-128"/>
                  <a:ea typeface="HGPｺﾞｼｯｸE" pitchFamily="50" charset="-128"/>
                </a:endParaRPr>
              </a:p>
            </p:txBody>
          </p:sp>
          <p:sp>
            <p:nvSpPr>
              <p:cNvPr id="3" name="二等辺三角形 2"/>
              <p:cNvSpPr/>
              <p:nvPr/>
            </p:nvSpPr>
            <p:spPr bwMode="auto">
              <a:xfrm>
                <a:off x="2110152" y="3263632"/>
                <a:ext cx="2055446" cy="1844431"/>
              </a:xfrm>
              <a:prstGeom prst="triangle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 anchor="ctr" anchorCtr="0">
                <a:noAutofit/>
              </a:bodyPr>
              <a:lstStyle/>
              <a:p>
                <a:pPr algn="ctr"/>
                <a:r>
                  <a:rPr lang="en-US" altLang="ja-JP" sz="1800" smtClean="0">
                    <a:solidFill>
                      <a:prstClr val="black"/>
                    </a:solidFill>
                  </a:rPr>
                  <a:t>FPGA</a:t>
                </a:r>
              </a:p>
              <a:p>
                <a:pPr algn="ctr"/>
                <a:r>
                  <a:rPr lang="ja-JP" altLang="en-US" sz="1800" smtClean="0">
                    <a:solidFill>
                      <a:prstClr val="black"/>
                    </a:solidFill>
                  </a:rPr>
                  <a:t>活用効果</a:t>
                </a:r>
              </a:p>
            </p:txBody>
          </p:sp>
          <p:sp>
            <p:nvSpPr>
              <p:cNvPr id="9221" name="Text Box 609"/>
              <p:cNvSpPr txBox="1">
                <a:spLocks noChangeArrowheads="1"/>
              </p:cNvSpPr>
              <p:nvPr/>
            </p:nvSpPr>
            <p:spPr bwMode="auto">
              <a:xfrm>
                <a:off x="1600712" y="3227378"/>
                <a:ext cx="2185835" cy="101566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shade val="51000"/>
                      <a:satMod val="130000"/>
                      <a:alpha val="55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  <a:ln>
                <a:headEnd/>
                <a:tailEnd/>
              </a:ln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9pPr>
              </a:lstStyle>
              <a:p>
                <a:pPr eaLnBrk="1" hangingPunct="1">
                  <a:lnSpc>
                    <a:spcPct val="75000"/>
                  </a:lnSpc>
                  <a:spcBef>
                    <a:spcPct val="50000"/>
                  </a:spcBef>
                </a:pPr>
                <a:r>
                  <a:rPr lang="ja-JP" altLang="en-US" sz="1800" b="1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性能</a:t>
                </a:r>
                <a:endParaRPr lang="en-US" altLang="ja-JP" sz="1800" b="1" smtClean="0">
                  <a:solidFill>
                    <a:prstClr val="white"/>
                  </a:solidFill>
                  <a:latin typeface="HGPｺﾞｼｯｸE" pitchFamily="50" charset="-128"/>
                  <a:ea typeface="HGPｺﾞｼｯｸE" pitchFamily="50" charset="-128"/>
                </a:endParaRPr>
              </a:p>
              <a:p>
                <a:pPr eaLnBrk="1" hangingPunct="1">
                  <a:lnSpc>
                    <a:spcPct val="75000"/>
                  </a:lnSpc>
                  <a:spcBef>
                    <a:spcPct val="50000"/>
                  </a:spcBef>
                </a:pPr>
                <a:r>
                  <a:rPr lang="ja-JP" altLang="en-US" sz="12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・高演算性能かつ低消費電力</a:t>
                </a:r>
                <a:endParaRPr lang="en-US" altLang="ja-JP" sz="1200" b="1" smtClean="0">
                  <a:solidFill>
                    <a:prstClr val="white"/>
                  </a:solidFill>
                  <a:latin typeface="HGPｺﾞｼｯｸE" pitchFamily="50" charset="-128"/>
                  <a:ea typeface="HGPｺﾞｼｯｸE" pitchFamily="50" charset="-128"/>
                </a:endParaRPr>
              </a:p>
              <a:p>
                <a:pPr eaLnBrk="1" hangingPunct="1">
                  <a:lnSpc>
                    <a:spcPct val="75000"/>
                  </a:lnSpc>
                  <a:spcBef>
                    <a:spcPct val="50000"/>
                  </a:spcBef>
                </a:pPr>
                <a:r>
                  <a:rPr lang="ja-JP" altLang="en-US" sz="12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・低発熱による小型化</a:t>
                </a:r>
                <a:endParaRPr lang="en-US" altLang="ja-JP" sz="1200" b="1" smtClean="0">
                  <a:solidFill>
                    <a:prstClr val="white"/>
                  </a:solidFill>
                  <a:latin typeface="HGPｺﾞｼｯｸE" pitchFamily="50" charset="-128"/>
                  <a:ea typeface="HGPｺﾞｼｯｸE" pitchFamily="50" charset="-128"/>
                </a:endParaRPr>
              </a:p>
              <a:p>
                <a:pPr eaLnBrk="1" hangingPunct="1">
                  <a:lnSpc>
                    <a:spcPct val="75000"/>
                  </a:lnSpc>
                  <a:spcBef>
                    <a:spcPct val="50000"/>
                  </a:spcBef>
                </a:pPr>
                <a:r>
                  <a:rPr lang="ja-JP" altLang="en-US" sz="12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・耐</a:t>
                </a:r>
                <a:r>
                  <a:rPr lang="en-US" altLang="ja-JP" sz="12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EOL</a:t>
                </a:r>
              </a:p>
            </p:txBody>
          </p:sp>
          <p:sp>
            <p:nvSpPr>
              <p:cNvPr id="16" name="Text Box 609"/>
              <p:cNvSpPr txBox="1">
                <a:spLocks noChangeArrowheads="1"/>
              </p:cNvSpPr>
              <p:nvPr/>
            </p:nvSpPr>
            <p:spPr bwMode="auto">
              <a:xfrm>
                <a:off x="3303235" y="5154953"/>
                <a:ext cx="2019309" cy="700192"/>
              </a:xfrm>
              <a:prstGeom prst="rect">
                <a:avLst/>
              </a:prstGeom>
              <a:ln/>
              <a:ex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square" anchor="ctr" anchorCtr="0">
                <a:spAutoFit/>
              </a:bodyPr>
              <a:lstStyle>
                <a:lvl1pPr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9pPr>
              </a:lstStyle>
              <a:p>
                <a:pPr eaLnBrk="1" hangingPunct="1">
                  <a:lnSpc>
                    <a:spcPct val="75000"/>
                  </a:lnSpc>
                  <a:spcBef>
                    <a:spcPct val="50000"/>
                  </a:spcBef>
                </a:pPr>
                <a:r>
                  <a:rPr lang="ja-JP" altLang="en-US" sz="16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②高安全性</a:t>
                </a:r>
                <a:endParaRPr lang="ja-JP" altLang="en-US" sz="1600" b="1">
                  <a:solidFill>
                    <a:prstClr val="white"/>
                  </a:solidFill>
                  <a:latin typeface="HGPｺﾞｼｯｸE" pitchFamily="50" charset="-128"/>
                  <a:ea typeface="HGPｺﾞｼｯｸE" pitchFamily="50" charset="-128"/>
                </a:endParaRPr>
              </a:p>
              <a:p>
                <a:pPr eaLnBrk="1" hangingPunct="1">
                  <a:lnSpc>
                    <a:spcPct val="75000"/>
                  </a:lnSpc>
                  <a:spcBef>
                    <a:spcPct val="50000"/>
                  </a:spcBef>
                </a:pPr>
                <a:r>
                  <a:rPr lang="ja-JP" altLang="en-US" sz="1100" b="1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・多重化</a:t>
                </a:r>
                <a:r>
                  <a:rPr lang="ja-JP" altLang="en-US" sz="11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論理</a:t>
                </a:r>
                <a:r>
                  <a:rPr lang="ja-JP" altLang="en-US" sz="1100" b="1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設計</a:t>
                </a:r>
              </a:p>
              <a:p>
                <a:pPr eaLnBrk="1" hangingPunct="1">
                  <a:lnSpc>
                    <a:spcPct val="75000"/>
                  </a:lnSpc>
                  <a:spcBef>
                    <a:spcPct val="50000"/>
                  </a:spcBef>
                </a:pPr>
                <a:r>
                  <a:rPr lang="ja-JP" altLang="en-US" sz="1100" b="1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・対中性子線</a:t>
                </a:r>
                <a:r>
                  <a:rPr lang="ja-JP" altLang="en-US" sz="11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安全性評価・実験</a:t>
                </a:r>
                <a:endParaRPr lang="en-US" altLang="ja-JP" sz="1100" b="1" dirty="0">
                  <a:solidFill>
                    <a:prstClr val="white"/>
                  </a:solidFill>
                  <a:latin typeface="HGPｺﾞｼｯｸE" pitchFamily="50" charset="-128"/>
                  <a:ea typeface="HGPｺﾞｼｯｸE" pitchFamily="50" charset="-128"/>
                </a:endParaRPr>
              </a:p>
            </p:txBody>
          </p:sp>
        </p:grp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8860" y="5506595"/>
              <a:ext cx="2416209" cy="12596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" name="グループ化 5"/>
            <p:cNvGrpSpPr/>
            <p:nvPr/>
          </p:nvGrpSpPr>
          <p:grpSpPr>
            <a:xfrm>
              <a:off x="200237" y="5542239"/>
              <a:ext cx="1708957" cy="1202437"/>
              <a:chOff x="3534874" y="4069102"/>
              <a:chExt cx="1624380" cy="1088640"/>
            </a:xfrm>
          </p:grpSpPr>
          <p:pic>
            <p:nvPicPr>
              <p:cNvPr id="19" name="図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4874" y="4069102"/>
                <a:ext cx="1457519" cy="1088640"/>
              </a:xfrm>
              <a:prstGeom prst="rect">
                <a:avLst/>
              </a:prstGeom>
            </p:spPr>
          </p:pic>
          <p:sp>
            <p:nvSpPr>
              <p:cNvPr id="20" name="円/楕円 19"/>
              <p:cNvSpPr/>
              <p:nvPr/>
            </p:nvSpPr>
            <p:spPr bwMode="auto">
              <a:xfrm>
                <a:off x="3930700" y="4233831"/>
                <a:ext cx="657425" cy="418972"/>
              </a:xfrm>
              <a:prstGeom prst="ellipse">
                <a:avLst/>
              </a:prstGeom>
              <a:noFill/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</a:pPr>
                <a:endParaRPr lang="ja-JP" altLang="en-US" sz="900" smtClean="0">
                  <a:solidFill>
                    <a:srgbClr val="1F497D"/>
                  </a:solidFill>
                  <a:latin typeface="HGPｺﾞｼｯｸE" pitchFamily="50" charset="-128"/>
                </a:endParaRPr>
              </a:p>
            </p:txBody>
          </p:sp>
          <p:sp>
            <p:nvSpPr>
              <p:cNvPr id="21" name="テキスト ボックス 20"/>
              <p:cNvSpPr txBox="1"/>
              <p:nvPr/>
            </p:nvSpPr>
            <p:spPr>
              <a:xfrm>
                <a:off x="3993467" y="4457678"/>
                <a:ext cx="80182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900" smtClean="0">
                    <a:solidFill>
                      <a:prstClr val="white"/>
                    </a:solidFill>
                  </a:rPr>
                  <a:t>USB Camera</a:t>
                </a:r>
              </a:p>
            </p:txBody>
          </p:sp>
          <p:sp>
            <p:nvSpPr>
              <p:cNvPr id="22" name="テキスト ボックス 21"/>
              <p:cNvSpPr txBox="1"/>
              <p:nvPr/>
            </p:nvSpPr>
            <p:spPr>
              <a:xfrm>
                <a:off x="3724216" y="4688510"/>
                <a:ext cx="992214" cy="4179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smtClean="0">
                    <a:solidFill>
                      <a:prstClr val="white"/>
                    </a:solidFill>
                  </a:rPr>
                  <a:t>OpenCL</a:t>
                </a:r>
                <a:r>
                  <a:rPr lang="ja-JP" altLang="en-US" sz="1200" smtClean="0">
                    <a:solidFill>
                      <a:prstClr val="white"/>
                    </a:solidFill>
                  </a:rPr>
                  <a:t>対応</a:t>
                </a:r>
                <a:endParaRPr lang="en-US" altLang="ja-JP" sz="1200">
                  <a:solidFill>
                    <a:prstClr val="white"/>
                  </a:solidFill>
                </a:endParaRPr>
              </a:p>
              <a:p>
                <a:r>
                  <a:rPr lang="en-US" altLang="ja-JP" sz="1200" smtClean="0">
                    <a:solidFill>
                      <a:prstClr val="white"/>
                    </a:solidFill>
                  </a:rPr>
                  <a:t>CycloneVSoC</a:t>
                </a:r>
              </a:p>
            </p:txBody>
          </p:sp>
          <p:sp>
            <p:nvSpPr>
              <p:cNvPr id="24" name="テキスト ボックス 23"/>
              <p:cNvSpPr txBox="1"/>
              <p:nvPr/>
            </p:nvSpPr>
            <p:spPr>
              <a:xfrm>
                <a:off x="4020782" y="4093964"/>
                <a:ext cx="61266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900" smtClean="0">
                    <a:solidFill>
                      <a:prstClr val="black"/>
                    </a:solidFill>
                  </a:rPr>
                  <a:t>EtherNet</a:t>
                </a:r>
              </a:p>
            </p:txBody>
          </p:sp>
          <p:sp>
            <p:nvSpPr>
              <p:cNvPr id="25" name="テキスト ボックス 24"/>
              <p:cNvSpPr txBox="1"/>
              <p:nvPr/>
            </p:nvSpPr>
            <p:spPr>
              <a:xfrm>
                <a:off x="4578646" y="4226341"/>
                <a:ext cx="58060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900" smtClean="0">
                    <a:solidFill>
                      <a:prstClr val="black"/>
                    </a:solidFill>
                  </a:rPr>
                  <a:t>RS232C</a:t>
                </a:r>
              </a:p>
            </p:txBody>
          </p:sp>
        </p:grpSp>
        <p:sp>
          <p:nvSpPr>
            <p:cNvPr id="30" name="テキスト ボックス 29"/>
            <p:cNvSpPr txBox="1"/>
            <p:nvPr/>
          </p:nvSpPr>
          <p:spPr>
            <a:xfrm>
              <a:off x="1799785" y="631380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smtClean="0">
                  <a:solidFill>
                    <a:prstClr val="black"/>
                  </a:solidFill>
                </a:rPr>
                <a:t>中性子線</a:t>
              </a:r>
              <a:endParaRPr lang="en-US" altLang="ja-JP" sz="1200" smtClean="0">
                <a:solidFill>
                  <a:prstClr val="black"/>
                </a:solidFill>
              </a:endParaRPr>
            </a:p>
            <a:p>
              <a:r>
                <a:rPr lang="ja-JP" altLang="en-US" sz="1200" smtClean="0">
                  <a:solidFill>
                    <a:prstClr val="black"/>
                  </a:solidFill>
                </a:rPr>
                <a:t>照射実験</a:t>
              </a:r>
              <a:endParaRPr lang="en-US" altLang="ja-JP" sz="120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29" name="テキスト ボックス 28"/>
          <p:cNvSpPr txBox="1"/>
          <p:nvPr/>
        </p:nvSpPr>
        <p:spPr>
          <a:xfrm>
            <a:off x="2412571" y="2699262"/>
            <a:ext cx="1885338" cy="4308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2200" smtClean="0">
                <a:solidFill>
                  <a:prstClr val="black"/>
                </a:solidFill>
                <a:latin typeface="HGPｺﾞｼｯｸE"/>
              </a:rPr>
              <a:t>弊社保有技術</a:t>
            </a:r>
          </a:p>
        </p:txBody>
      </p:sp>
      <p:graphicFrame>
        <p:nvGraphicFramePr>
          <p:cNvPr id="9216" name="表 92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32291"/>
              </p:ext>
            </p:extLst>
          </p:nvPr>
        </p:nvGraphicFramePr>
        <p:xfrm>
          <a:off x="5358605" y="4754813"/>
          <a:ext cx="3175781" cy="993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287"/>
                <a:gridCol w="1187939"/>
                <a:gridCol w="1203555"/>
              </a:tblGrid>
              <a:tr h="283285"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2016</a:t>
                      </a:r>
                      <a:endParaRPr kumimoji="1" lang="ja-JP" altLang="en-US" sz="12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2017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83285">
                <a:tc>
                  <a:txBody>
                    <a:bodyPr/>
                    <a:lstStyle/>
                    <a:p>
                      <a:r>
                        <a:rPr kumimoji="1" lang="en-US" altLang="ja-JP" sz="1100" dirty="0" smtClean="0"/>
                        <a:t>Products</a:t>
                      </a:r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smtClean="0"/>
                        <a:t>Arria</a:t>
                      </a:r>
                      <a:r>
                        <a:rPr kumimoji="1" lang="en-US" altLang="ja-JP" sz="1100" baseline="0" smtClean="0"/>
                        <a:t> 10-115</a:t>
                      </a:r>
                      <a:endParaRPr kumimoji="1" lang="ja-JP" altLang="en-US" sz="11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err="1" smtClean="0"/>
                        <a:t>Stratix</a:t>
                      </a:r>
                      <a:r>
                        <a:rPr kumimoji="1" lang="en-US" altLang="ja-JP" sz="1100" dirty="0" smtClean="0"/>
                        <a:t> 10</a:t>
                      </a:r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83285">
                <a:tc>
                  <a:txBody>
                    <a:bodyPr/>
                    <a:lstStyle/>
                    <a:p>
                      <a:r>
                        <a:rPr kumimoji="1" lang="ja-JP" altLang="en-US" sz="1100" dirty="0" smtClean="0"/>
                        <a:t>性能</a:t>
                      </a:r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smtClean="0"/>
                        <a:t>3200fps</a:t>
                      </a:r>
                    </a:p>
                    <a:p>
                      <a:r>
                        <a:rPr kumimoji="1" lang="en-US" altLang="ja-JP" sz="1100" smtClean="0"/>
                        <a:t>42f/s/W</a:t>
                      </a:r>
                      <a:endParaRPr kumimoji="1" lang="ja-JP" altLang="en-US" sz="11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/>
                        <a:t>x2</a:t>
                      </a:r>
                      <a:r>
                        <a:rPr kumimoji="1" lang="ja-JP" altLang="en-US" sz="1100" dirty="0" smtClean="0"/>
                        <a:t>程度の予想</a:t>
                      </a:r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9220" name="テキスト ボックス 9219"/>
          <p:cNvSpPr txBox="1"/>
          <p:nvPr/>
        </p:nvSpPr>
        <p:spPr>
          <a:xfrm>
            <a:off x="6162758" y="2368040"/>
            <a:ext cx="2962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smtClean="0">
                <a:solidFill>
                  <a:srgbClr val="4F81BD"/>
                </a:solidFill>
                <a:latin typeface="HGPｺﾞｼｯｸE"/>
                <a:ea typeface="HGPｺﾞｼｯｸE"/>
              </a:rPr>
              <a:t>FPGA</a:t>
            </a:r>
            <a:r>
              <a:rPr lang="ja-JP" altLang="en-US" sz="1400" smtClean="0">
                <a:solidFill>
                  <a:srgbClr val="4F81BD"/>
                </a:solidFill>
                <a:latin typeface="HGPｺﾞｼｯｸE"/>
                <a:ea typeface="HGPｺﾞｼｯｸE"/>
              </a:rPr>
              <a:t>による</a:t>
            </a:r>
            <a:r>
              <a:rPr lang="en-US" altLang="ja-JP" sz="1400" smtClean="0">
                <a:solidFill>
                  <a:srgbClr val="4F81BD"/>
                </a:solidFill>
                <a:latin typeface="HGPｺﾞｼｯｸE"/>
                <a:ea typeface="HGPｺﾞｼｯｸE"/>
              </a:rPr>
              <a:t>CNN</a:t>
            </a:r>
            <a:r>
              <a:rPr lang="ja-JP" altLang="en-US" sz="1400" smtClean="0">
                <a:solidFill>
                  <a:srgbClr val="4F81BD"/>
                </a:solidFill>
                <a:latin typeface="HGPｺﾞｼｯｸE"/>
                <a:ea typeface="HGPｺﾞｼｯｸE"/>
              </a:rPr>
              <a:t>デモの様子</a:t>
            </a:r>
            <a:r>
              <a:rPr lang="en-US" altLang="ja-JP" sz="1400" smtClean="0">
                <a:solidFill>
                  <a:srgbClr val="4F81BD"/>
                </a:solidFill>
                <a:latin typeface="HGPｺﾞｼｯｸE"/>
                <a:ea typeface="HGPｺﾞｼｯｸE"/>
              </a:rPr>
              <a:t>(</a:t>
            </a:r>
            <a:r>
              <a:rPr lang="ja-JP" altLang="en-US" sz="1400" smtClean="0">
                <a:solidFill>
                  <a:srgbClr val="4F81BD"/>
                </a:solidFill>
                <a:latin typeface="HGPｺﾞｼｯｸE"/>
                <a:ea typeface="HGPｺﾞｼｯｸE"/>
              </a:rPr>
              <a:t>立上中</a:t>
            </a:r>
            <a:r>
              <a:rPr lang="en-US" altLang="ja-JP" sz="1400" smtClean="0">
                <a:solidFill>
                  <a:srgbClr val="4F81BD"/>
                </a:solidFill>
                <a:latin typeface="HGPｺﾞｼｯｸE"/>
                <a:ea typeface="HGPｺﾞｼｯｸE"/>
              </a:rPr>
              <a:t>)</a:t>
            </a:r>
            <a:endParaRPr lang="ja-JP" altLang="en-US" sz="1400" smtClean="0">
              <a:solidFill>
                <a:srgbClr val="4F81BD"/>
              </a:solidFill>
              <a:latin typeface="HGPｺﾞｼｯｸE"/>
              <a:ea typeface="HGPｺﾞｼｯｸE"/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4558031" y="2705421"/>
            <a:ext cx="1877437" cy="4308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ja-JP" altLang="en-US" sz="2200" smtClean="0">
                <a:solidFill>
                  <a:prstClr val="black"/>
                </a:solidFill>
                <a:latin typeface="HGPｺﾞｼｯｸE"/>
              </a:rPr>
              <a:t>最新技術活用</a:t>
            </a:r>
          </a:p>
        </p:txBody>
      </p:sp>
      <p:sp>
        <p:nvSpPr>
          <p:cNvPr id="42" name="Text Box 612"/>
          <p:cNvSpPr txBox="1">
            <a:spLocks noChangeArrowheads="1"/>
          </p:cNvSpPr>
          <p:nvPr/>
        </p:nvSpPr>
        <p:spPr bwMode="auto">
          <a:xfrm>
            <a:off x="4558031" y="5890107"/>
            <a:ext cx="4187359" cy="846386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6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②</a:t>
            </a:r>
            <a:r>
              <a:rPr lang="en-US" altLang="ja-JP" sz="16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Xilinx DSN</a:t>
            </a:r>
            <a:r>
              <a:rPr lang="ja-JP" altLang="en-US" sz="16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パートナー関係の構築検討中</a:t>
            </a:r>
            <a:endParaRPr lang="en-US" altLang="ja-JP" sz="1600" b="1" smtClean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/>
            <a:r>
              <a:rPr lang="ja-JP" altLang="en-US" sz="1100" b="1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　</a:t>
            </a:r>
            <a:r>
              <a:rPr lang="ja-JP" altLang="en-US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・</a:t>
            </a:r>
            <a:r>
              <a:rPr lang="en-US" altLang="ja-JP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UltraScale MPSoC</a:t>
            </a:r>
            <a:r>
              <a:rPr lang="ja-JP" altLang="en-US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による機械学習処理の確認・評価</a:t>
            </a:r>
            <a:endParaRPr lang="en-US" altLang="ja-JP" sz="1100" b="1" smtClean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/>
            <a:r>
              <a:rPr lang="ja-JP" altLang="en-US" sz="1100" b="1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　</a:t>
            </a:r>
            <a:r>
              <a:rPr lang="ja-JP" altLang="en-US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・</a:t>
            </a:r>
            <a:r>
              <a:rPr lang="en-US" altLang="ja-JP" sz="1100" b="1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C/C</a:t>
            </a:r>
            <a:r>
              <a:rPr lang="en-US" altLang="ja-JP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++</a:t>
            </a:r>
            <a:r>
              <a:rPr lang="ja-JP" altLang="en-US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による</a:t>
            </a:r>
            <a:r>
              <a:rPr lang="en-US" altLang="ja-JP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FPGA</a:t>
            </a:r>
            <a:r>
              <a:rPr lang="ja-JP" altLang="en-US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設計</a:t>
            </a:r>
            <a:r>
              <a:rPr lang="en-US" altLang="ja-JP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(SDSoC)</a:t>
            </a:r>
            <a:r>
              <a:rPr lang="ja-JP" altLang="en-US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活用技術立上げ</a:t>
            </a:r>
            <a:endParaRPr lang="en-US" altLang="ja-JP" sz="1100" b="1" smtClean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/>
            <a:r>
              <a:rPr lang="ja-JP" altLang="en-US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など、</a:t>
            </a:r>
            <a:r>
              <a:rPr lang="en-US" altLang="ja-JP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Xilinx</a:t>
            </a:r>
            <a:r>
              <a:rPr lang="ja-JP" altLang="en-US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先端製品動向、実装課題の収集</a:t>
            </a:r>
            <a:endParaRPr lang="en-US" altLang="ja-JP" sz="1100" b="1" smtClean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5259100" y="4485960"/>
            <a:ext cx="3073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smtClean="0">
                <a:solidFill>
                  <a:srgbClr val="4F81BD"/>
                </a:solidFill>
                <a:latin typeface="HGPｺﾞｼｯｸE"/>
                <a:ea typeface="HGPｺﾞｼｯｸE"/>
              </a:rPr>
              <a:t>Altera FPGA</a:t>
            </a:r>
            <a:r>
              <a:rPr lang="ja-JP" altLang="en-US" sz="1400" smtClean="0">
                <a:solidFill>
                  <a:srgbClr val="4F81BD"/>
                </a:solidFill>
                <a:latin typeface="HGPｺﾞｼｯｸE"/>
                <a:ea typeface="HGPｺﾞｼｯｸE"/>
              </a:rPr>
              <a:t>による機械学習処理性能</a:t>
            </a: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2412570" y="3170336"/>
            <a:ext cx="1885339" cy="7694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・高位</a:t>
            </a:r>
            <a:r>
              <a:rPr lang="ja-JP" altLang="en-US" sz="1100">
                <a:solidFill>
                  <a:prstClr val="black"/>
                </a:solidFill>
                <a:latin typeface="HGPｺﾞｼｯｸE"/>
              </a:rPr>
              <a:t>言語</a:t>
            </a:r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設計</a:t>
            </a:r>
            <a:endParaRPr lang="en-US" altLang="ja-JP" sz="1100" smtClean="0">
              <a:solidFill>
                <a:prstClr val="black"/>
              </a:solidFill>
              <a:latin typeface="HGPｺﾞｼｯｸE"/>
            </a:endParaRPr>
          </a:p>
          <a:p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・高安全性</a:t>
            </a:r>
            <a:r>
              <a:rPr lang="en-US" altLang="ja-JP" sz="1100" smtClean="0">
                <a:solidFill>
                  <a:prstClr val="black"/>
                </a:solidFill>
                <a:latin typeface="HGPｺﾞｼｯｸE"/>
              </a:rPr>
              <a:t>FPGA</a:t>
            </a:r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設計・評価</a:t>
            </a:r>
            <a:endParaRPr lang="en-US" altLang="ja-JP" sz="1100" smtClean="0">
              <a:solidFill>
                <a:prstClr val="black"/>
              </a:solidFill>
              <a:latin typeface="HGPｺﾞｼｯｸE"/>
            </a:endParaRPr>
          </a:p>
          <a:p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・</a:t>
            </a:r>
            <a:r>
              <a:rPr lang="en-US" altLang="ja-JP" sz="1100" smtClean="0">
                <a:solidFill>
                  <a:prstClr val="black"/>
                </a:solidFill>
                <a:latin typeface="HGPｺﾞｼｯｸE"/>
              </a:rPr>
              <a:t>HDL</a:t>
            </a:r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による高速化・効率化</a:t>
            </a:r>
            <a:endParaRPr lang="en-US" altLang="ja-JP" sz="1100" smtClean="0">
              <a:solidFill>
                <a:prstClr val="black"/>
              </a:solidFill>
              <a:latin typeface="HGPｺﾞｼｯｸE"/>
            </a:endParaRPr>
          </a:p>
          <a:p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・短期試作ボード開発</a:t>
            </a:r>
            <a:endParaRPr lang="en-US" altLang="ja-JP" sz="1100" smtClean="0">
              <a:solidFill>
                <a:prstClr val="black"/>
              </a:solidFill>
              <a:latin typeface="HGPｺﾞｼｯｸE"/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6535185" y="2705421"/>
            <a:ext cx="2210205" cy="43088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1100">
                <a:solidFill>
                  <a:prstClr val="black"/>
                </a:solidFill>
                <a:latin typeface="HGPｺﾞｼｯｸE"/>
              </a:rPr>
              <a:t>機械学習</a:t>
            </a:r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に関する</a:t>
            </a:r>
            <a:r>
              <a:rPr lang="en-US" altLang="ja-JP" sz="1100" smtClean="0">
                <a:solidFill>
                  <a:prstClr val="black"/>
                </a:solidFill>
                <a:latin typeface="HGPｺﾞｼｯｸE"/>
              </a:rPr>
              <a:t>FPGA</a:t>
            </a:r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ベンダとの協調</a:t>
            </a:r>
            <a:endParaRPr lang="en-US" altLang="ja-JP" sz="1100" smtClean="0">
              <a:solidFill>
                <a:prstClr val="black"/>
              </a:solidFill>
              <a:latin typeface="HGPｺﾞｼｯｸE"/>
            </a:endParaRPr>
          </a:p>
        </p:txBody>
      </p:sp>
      <p:pic>
        <p:nvPicPr>
          <p:cNvPr id="5" name="AlexNe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62757" y="863985"/>
            <a:ext cx="2840565" cy="155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03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9A64E9-DEE1-40B5-88E8-A6C3DD001D0B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569169" y="1665483"/>
            <a:ext cx="639893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pPr eaLnBrk="1" hangingPunct="1"/>
            <a:r>
              <a:rPr lang="ja-JP" altLang="en-US" sz="2000" b="1" dirty="0" smtClean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■</a:t>
            </a:r>
            <a:r>
              <a:rPr lang="en-US" altLang="ja-JP" sz="2000" b="1" dirty="0" smtClean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2016</a:t>
            </a:r>
            <a:r>
              <a:rPr lang="ja-JP" altLang="en-US" sz="2000" b="1" dirty="0" smtClean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年度</a:t>
            </a:r>
            <a:r>
              <a:rPr lang="en-US" altLang="ja-JP" sz="2000" b="1" dirty="0" smtClean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(AMS)</a:t>
            </a:r>
            <a:r>
              <a:rPr lang="ja-JP" altLang="en-US" sz="2000" b="1" dirty="0" smtClean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殿開発項目（北米</a:t>
            </a:r>
            <a:r>
              <a:rPr lang="en-US" altLang="ja-JP" sz="2000" b="1" dirty="0" smtClean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/</a:t>
            </a:r>
            <a:r>
              <a:rPr lang="ja-JP" altLang="en-US" sz="2000" b="1" dirty="0" smtClean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サンノゼ）</a:t>
            </a:r>
            <a:endParaRPr lang="en-US" altLang="ja-JP" sz="2000" b="1" dirty="0" smtClean="0">
              <a:solidFill>
                <a:srgbClr val="000000"/>
              </a:solidFill>
              <a:latin typeface="HGPｺﾞｼｯｸE" panose="020B0900000000000000" pitchFamily="50" charset="-128"/>
              <a:cs typeface="メイリオ" pitchFamily="50" charset="-128"/>
            </a:endParaRPr>
          </a:p>
          <a:p>
            <a:pPr eaLnBrk="1" hangingPunct="1"/>
            <a:r>
              <a:rPr lang="ja-JP" altLang="en-US" sz="2000" dirty="0" smtClean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（</a:t>
            </a:r>
            <a:r>
              <a:rPr lang="ja-JP" altLang="en-US" sz="2000" dirty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１</a:t>
            </a:r>
            <a:r>
              <a:rPr lang="ja-JP" altLang="en-US" sz="2000" dirty="0" smtClean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）実車用</a:t>
            </a:r>
            <a:r>
              <a:rPr lang="en-US" altLang="ja-JP" sz="2000" dirty="0" smtClean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Deep</a:t>
            </a:r>
            <a:r>
              <a:rPr lang="ja-JP" altLang="en-US" sz="2000" dirty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 </a:t>
            </a:r>
            <a:r>
              <a:rPr lang="en-US" altLang="ja-JP" sz="2000" dirty="0" smtClean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Learning</a:t>
            </a:r>
            <a:r>
              <a:rPr lang="ja-JP" altLang="en-US" sz="2000" dirty="0" smtClean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システムの早期試作</a:t>
            </a:r>
            <a:endParaRPr lang="en-US" altLang="ja-JP" sz="2000" dirty="0">
              <a:solidFill>
                <a:srgbClr val="000000"/>
              </a:solidFill>
              <a:latin typeface="HGPｺﾞｼｯｸE" panose="020B0900000000000000" pitchFamily="50" charset="-128"/>
              <a:cs typeface="メイリオ" pitchFamily="50" charset="-128"/>
            </a:endParaRPr>
          </a:p>
          <a:p>
            <a:pPr eaLnBrk="1" hangingPunct="1"/>
            <a:r>
              <a:rPr lang="ja-JP" altLang="en-US" sz="2000" dirty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　</a:t>
            </a:r>
            <a:r>
              <a:rPr lang="ja-JP" altLang="en-US" sz="2000" dirty="0" smtClean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　　</a:t>
            </a:r>
            <a:r>
              <a:rPr lang="ja-JP" altLang="en-US" sz="2000" u="sng" dirty="0" smtClean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全レーン区画線抽出</a:t>
            </a:r>
            <a:r>
              <a:rPr lang="ja-JP" altLang="en-US" sz="2000" dirty="0" smtClean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、移動・静止物体判別</a:t>
            </a:r>
            <a:endParaRPr lang="en-US" altLang="ja-JP" sz="2000" dirty="0" smtClean="0">
              <a:solidFill>
                <a:srgbClr val="000000"/>
              </a:solidFill>
              <a:latin typeface="HGPｺﾞｼｯｸE" panose="020B0900000000000000" pitchFamily="50" charset="-128"/>
              <a:cs typeface="メイリオ" pitchFamily="50" charset="-128"/>
            </a:endParaRPr>
          </a:p>
          <a:p>
            <a:pPr eaLnBrk="1" hangingPunct="1"/>
            <a:r>
              <a:rPr lang="ja-JP" altLang="en-US" sz="2000" dirty="0" smtClean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（２）悪条件下</a:t>
            </a:r>
            <a:r>
              <a:rPr lang="en-US" altLang="ja-JP" sz="2000" dirty="0" smtClean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(</a:t>
            </a:r>
            <a:r>
              <a:rPr lang="ja-JP" altLang="en-US" sz="2000" dirty="0" smtClean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夜間、逆光、降雨）での認識率向上</a:t>
            </a:r>
            <a:endParaRPr lang="en-US" altLang="ja-JP" sz="2000" dirty="0" smtClean="0">
              <a:solidFill>
                <a:srgbClr val="000000"/>
              </a:solidFill>
              <a:latin typeface="HGPｺﾞｼｯｸE" panose="020B0900000000000000" pitchFamily="50" charset="-128"/>
              <a:cs typeface="メイリオ" pitchFamily="50" charset="-128"/>
            </a:endParaRPr>
          </a:p>
        </p:txBody>
      </p:sp>
      <p:sp>
        <p:nvSpPr>
          <p:cNvPr id="7" name="Rectangle 25"/>
          <p:cNvSpPr>
            <a:spLocks noChangeArrowheads="1"/>
          </p:cNvSpPr>
          <p:nvPr/>
        </p:nvSpPr>
        <p:spPr bwMode="auto">
          <a:xfrm>
            <a:off x="650875" y="177803"/>
            <a:ext cx="6972300" cy="452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ja-JP" dirty="0" smtClean="0">
                <a:solidFill>
                  <a:srgbClr val="000000"/>
                </a:solidFill>
              </a:rPr>
              <a:t> </a:t>
            </a:r>
            <a:r>
              <a:rPr lang="ja-JP" altLang="en-US" dirty="0" smtClean="0">
                <a:solidFill>
                  <a:srgbClr val="000000"/>
                </a:solidFill>
              </a:rPr>
              <a:t>（</a:t>
            </a:r>
            <a:r>
              <a:rPr lang="en-US" altLang="ja-JP" dirty="0" smtClean="0">
                <a:solidFill>
                  <a:schemeClr val="tx1"/>
                </a:solidFill>
              </a:rPr>
              <a:t>AMS</a:t>
            </a:r>
            <a:r>
              <a:rPr lang="ja-JP" altLang="en-US" dirty="0" smtClean="0">
                <a:solidFill>
                  <a:schemeClr val="tx1"/>
                </a:solidFill>
              </a:rPr>
              <a:t>）殿</a:t>
            </a:r>
            <a:r>
              <a:rPr lang="ja-JP" altLang="en-US" dirty="0" smtClean="0">
                <a:solidFill>
                  <a:srgbClr val="000000"/>
                </a:solidFill>
              </a:rPr>
              <a:t>からのご要望に対して</a:t>
            </a:r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39" name="Text Box 8"/>
          <p:cNvSpPr txBox="1">
            <a:spLocks noChangeArrowheads="1"/>
          </p:cNvSpPr>
          <p:nvPr/>
        </p:nvSpPr>
        <p:spPr bwMode="auto">
          <a:xfrm>
            <a:off x="5141836" y="4259268"/>
            <a:ext cx="36123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r>
              <a:rPr lang="ja-JP" altLang="en-US" sz="2000" b="1" dirty="0" smtClean="0">
                <a:solidFill>
                  <a:srgbClr val="000000"/>
                </a:solidFill>
                <a:latin typeface="HGPｺﾞｼｯｸE" panose="020B0900000000000000" pitchFamily="50" charset="-128"/>
              </a:rPr>
              <a:t>←弊社による</a:t>
            </a:r>
            <a:r>
              <a:rPr lang="ja-JP" altLang="en-US" sz="2000" b="1" dirty="0" smtClean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トライアル結果</a:t>
            </a:r>
            <a:endParaRPr lang="en-US" altLang="ja-JP" sz="2000" b="1" dirty="0" smtClean="0">
              <a:solidFill>
                <a:srgbClr val="000000"/>
              </a:solidFill>
              <a:latin typeface="HGPｺﾞｼｯｸE" panose="020B0900000000000000" pitchFamily="50" charset="-128"/>
              <a:cs typeface="メイリオ" pitchFamily="50" charset="-128"/>
            </a:endParaRPr>
          </a:p>
          <a:p>
            <a:r>
              <a:rPr lang="ja-JP" altLang="en-US" sz="2000" b="1" dirty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　</a:t>
            </a:r>
            <a:r>
              <a:rPr lang="ja-JP" altLang="en-US" sz="2000" b="1" dirty="0" smtClean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（</a:t>
            </a:r>
            <a:r>
              <a:rPr lang="en-US" altLang="ja-JP" sz="2000" b="1" dirty="0">
                <a:solidFill>
                  <a:srgbClr val="000000"/>
                </a:solidFill>
                <a:latin typeface="HGPｺﾞｼｯｸE" panose="020B0900000000000000" pitchFamily="50" charset="-128"/>
              </a:rPr>
              <a:t>DL</a:t>
            </a:r>
            <a:r>
              <a:rPr lang="ja-JP" altLang="en-US" sz="2000" b="1" dirty="0">
                <a:solidFill>
                  <a:srgbClr val="000000"/>
                </a:solidFill>
                <a:latin typeface="HGPｺﾞｼｯｸE" panose="020B0900000000000000" pitchFamily="50" charset="-128"/>
              </a:rPr>
              <a:t>による全レーン</a:t>
            </a:r>
            <a:r>
              <a:rPr lang="ja-JP" altLang="en-US" sz="2000" b="1" dirty="0" smtClean="0">
                <a:solidFill>
                  <a:srgbClr val="000000"/>
                </a:solidFill>
                <a:latin typeface="HGPｺﾞｼｯｸE" panose="020B0900000000000000" pitchFamily="50" charset="-128"/>
              </a:rPr>
              <a:t>抽出例</a:t>
            </a:r>
            <a:r>
              <a:rPr lang="ja-JP" altLang="en-US" sz="2000" b="1" dirty="0" smtClean="0">
                <a:solidFill>
                  <a:srgbClr val="000000"/>
                </a:solidFill>
                <a:latin typeface="HGPｺﾞｼｯｸE" panose="020B0900000000000000" pitchFamily="50" charset="-128"/>
                <a:cs typeface="メイリオ" pitchFamily="50" charset="-128"/>
              </a:rPr>
              <a:t>）</a:t>
            </a:r>
            <a:endParaRPr lang="en-US" altLang="ja-JP" sz="2000" b="1" dirty="0" smtClean="0">
              <a:solidFill>
                <a:srgbClr val="000000"/>
              </a:solidFill>
              <a:latin typeface="HGPｺﾞｼｯｸE" panose="020B0900000000000000" pitchFamily="50" charset="-128"/>
            </a:endParaRPr>
          </a:p>
        </p:txBody>
      </p:sp>
      <p:sp>
        <p:nvSpPr>
          <p:cNvPr id="40" name="Text Box 17"/>
          <p:cNvSpPr txBox="1">
            <a:spLocks noChangeArrowheads="1"/>
          </p:cNvSpPr>
          <p:nvPr/>
        </p:nvSpPr>
        <p:spPr bwMode="auto">
          <a:xfrm>
            <a:off x="193674" y="-36513"/>
            <a:ext cx="776144" cy="790576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4000" tIns="10800" rIns="54000" bIns="108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pPr eaLnBrk="1" hangingPunct="1"/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  <a:ea typeface="ＭＳ Ｐゴシック" pitchFamily="50" charset="-128"/>
              </a:rPr>
              <a:t>7.</a:t>
            </a:r>
            <a:endParaRPr lang="ja-JP" altLang="en-US" sz="5000" i="1" dirty="0">
              <a:solidFill>
                <a:srgbClr val="1C1C1C"/>
              </a:solidFill>
              <a:latin typeface="Times New Roman" pitchFamily="18" charset="0"/>
              <a:ea typeface="ＭＳ Ｐゴシック" pitchFamily="50" charset="-128"/>
            </a:endParaRPr>
          </a:p>
        </p:txBody>
      </p:sp>
      <p:pic>
        <p:nvPicPr>
          <p:cNvPr id="41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340" y="3475873"/>
            <a:ext cx="3551864" cy="1997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テキスト ボックス 42"/>
          <p:cNvSpPr txBox="1"/>
          <p:nvPr/>
        </p:nvSpPr>
        <p:spPr>
          <a:xfrm>
            <a:off x="1721600" y="5461153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800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Halation</a:t>
            </a:r>
            <a:r>
              <a:rPr lang="ja-JP" altLang="en-US" sz="1800" dirty="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でも認識可能</a:t>
            </a:r>
            <a:endParaRPr lang="ja-JP" altLang="en-US" sz="18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495849" y="946424"/>
            <a:ext cx="8171633" cy="587357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000" dirty="0" smtClean="0">
                <a:latin typeface="HGPｺﾞｼｯｸE" panose="020B0900000000000000" pitchFamily="50" charset="-128"/>
                <a:ea typeface="HGPｺﾞｼｯｸE" panose="020B0900000000000000" pitchFamily="50" charset="-128"/>
                <a:cs typeface="Meiryo UI" pitchFamily="50" charset="-128"/>
              </a:rPr>
              <a:t>ADAS</a:t>
            </a:r>
            <a:r>
              <a:rPr lang="ja-JP" altLang="en-US" sz="2000" dirty="0" smtClean="0">
                <a:latin typeface="HGPｺﾞｼｯｸE" panose="020B0900000000000000" pitchFamily="50" charset="-128"/>
                <a:ea typeface="HGPｺﾞｼｯｸE" panose="020B0900000000000000" pitchFamily="50" charset="-128"/>
                <a:cs typeface="Meiryo UI" pitchFamily="50" charset="-128"/>
              </a:rPr>
              <a:t>向け</a:t>
            </a:r>
            <a:r>
              <a:rPr lang="en-US" altLang="ja-JP" sz="2000" dirty="0" smtClean="0">
                <a:latin typeface="HGPｺﾞｼｯｸE" panose="020B0900000000000000" pitchFamily="50" charset="-128"/>
                <a:ea typeface="HGPｺﾞｼｯｸE" panose="020B0900000000000000" pitchFamily="50" charset="-128"/>
                <a:cs typeface="Meiryo UI" pitchFamily="50" charset="-128"/>
              </a:rPr>
              <a:t>DL</a:t>
            </a:r>
            <a:r>
              <a:rPr lang="ja-JP" altLang="en-US" sz="2000" dirty="0" smtClean="0">
                <a:latin typeface="HGPｺﾞｼｯｸE" panose="020B0900000000000000" pitchFamily="50" charset="-128"/>
                <a:ea typeface="HGPｺﾞｼｯｸE" panose="020B0900000000000000" pitchFamily="50" charset="-128"/>
                <a:cs typeface="Meiryo UI" pitchFamily="50" charset="-128"/>
              </a:rPr>
              <a:t>活用実績をベースに（ＡＭＳ）殿ご計画達成に貢献します</a:t>
            </a:r>
            <a:endParaRPr lang="en-US" altLang="ja-JP" sz="2000" dirty="0">
              <a:latin typeface="HGPｺﾞｼｯｸE" panose="020B0900000000000000" pitchFamily="50" charset="-128"/>
              <a:ea typeface="HGPｺﾞｼｯｸE" panose="020B0900000000000000" pitchFamily="50" charset="-128"/>
              <a:cs typeface="Meiryo UI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08121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D9611B-8AD1-42B1-A53D-6D23CC2E100C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3" name="タイトル 1"/>
          <p:cNvSpPr txBox="1">
            <a:spLocks/>
          </p:cNvSpPr>
          <p:nvPr/>
        </p:nvSpPr>
        <p:spPr>
          <a:xfrm>
            <a:off x="876302" y="178953"/>
            <a:ext cx="6725502" cy="424732"/>
          </a:xfrm>
          <a:prstGeom prst="rect">
            <a:avLst/>
          </a:prstGeom>
        </p:spPr>
        <p:txBody>
          <a:bodyPr/>
          <a:lstStyle/>
          <a:p>
            <a:pPr eaLnBrk="0" hangingPunct="0">
              <a:lnSpc>
                <a:spcPct val="90000"/>
              </a:lnSpc>
            </a:pPr>
            <a:r>
              <a:rPr lang="ja-JP" altLang="en-US" dirty="0" smtClean="0">
                <a:solidFill>
                  <a:srgbClr val="000000"/>
                </a:solidFill>
              </a:rPr>
              <a:t>お礼とお願い事項</a:t>
            </a:r>
            <a:endParaRPr lang="ja-JP" altLang="en-US" kern="0" dirty="0">
              <a:solidFill>
                <a:srgbClr val="FFFFFF"/>
              </a:solidFill>
            </a:endParaRPr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193675" y="-67469"/>
            <a:ext cx="532467" cy="791252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4000" tIns="10800" rIns="54000" bIns="108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pPr eaLnBrk="1" hangingPunct="1"/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  <a:ea typeface="ＭＳ Ｐゴシック" pitchFamily="50" charset="-128"/>
              </a:rPr>
              <a:t>8.</a:t>
            </a:r>
            <a:endParaRPr lang="ja-JP" altLang="en-US" sz="5000" i="1" dirty="0">
              <a:solidFill>
                <a:srgbClr val="1C1C1C"/>
              </a:solidFill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30175" y="991311"/>
            <a:ext cx="8878888" cy="5542837"/>
          </a:xfrm>
          <a:prstGeom prst="roundRect">
            <a:avLst>
              <a:gd name="adj" fmla="val 5190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t"/>
          <a:lstStyle/>
          <a:p>
            <a:pPr marL="176213" indent="-176213">
              <a:tabLst>
                <a:tab pos="5200650" algn="r"/>
                <a:tab pos="5741988" algn="l"/>
              </a:tabLst>
              <a:defRPr/>
            </a:pPr>
            <a:r>
              <a:rPr lang="ja-JP" altLang="en-US" sz="2400" dirty="0" smtClean="0">
                <a:solidFill>
                  <a:schemeClr val="tx1"/>
                </a:solidFill>
              </a:rPr>
              <a:t>　日頃より</a:t>
            </a:r>
            <a:r>
              <a:rPr lang="ja-JP" altLang="en-US" sz="2400" dirty="0">
                <a:solidFill>
                  <a:schemeClr val="tx1"/>
                </a:solidFill>
              </a:rPr>
              <a:t>弊社</a:t>
            </a:r>
            <a:r>
              <a:rPr lang="ja-JP" altLang="en-US" sz="2400" dirty="0" smtClean="0">
                <a:solidFill>
                  <a:schemeClr val="tx1"/>
                </a:solidFill>
              </a:rPr>
              <a:t>を</a:t>
            </a:r>
            <a:r>
              <a:rPr lang="ja-JP" altLang="en-US" sz="2400" dirty="0">
                <a:solidFill>
                  <a:schemeClr val="tx1"/>
                </a:solidFill>
              </a:rPr>
              <a:t>ご活用頂き</a:t>
            </a:r>
            <a:r>
              <a:rPr lang="ja-JP" altLang="en-US" sz="2400" dirty="0" smtClean="0">
                <a:solidFill>
                  <a:schemeClr val="tx1"/>
                </a:solidFill>
              </a:rPr>
              <a:t>、厚く</a:t>
            </a:r>
            <a:r>
              <a:rPr lang="ja-JP" altLang="en-US" sz="2400" dirty="0">
                <a:solidFill>
                  <a:schemeClr val="tx1"/>
                </a:solidFill>
              </a:rPr>
              <a:t>御礼申し上げます。</a:t>
            </a:r>
          </a:p>
          <a:p>
            <a:pPr marL="176213" indent="-176213">
              <a:tabLst>
                <a:tab pos="5200650" algn="r"/>
                <a:tab pos="5741988" algn="l"/>
              </a:tabLst>
              <a:defRPr/>
            </a:pPr>
            <a:r>
              <a:rPr lang="ja-JP" altLang="en-US" sz="2400" dirty="0">
                <a:solidFill>
                  <a:schemeClr val="tx1"/>
                </a:solidFill>
                <a:latin typeface="ＭＳ Ｐゴシック" charset="-128"/>
              </a:rPr>
              <a:t>引き続き更なる御社ビジネス</a:t>
            </a:r>
            <a:r>
              <a:rPr lang="ja-JP" altLang="en-US" sz="2400" dirty="0" smtClean="0">
                <a:solidFill>
                  <a:schemeClr val="tx1"/>
                </a:solidFill>
                <a:latin typeface="ＭＳ Ｐゴシック" charset="-128"/>
              </a:rPr>
              <a:t>へ貢献して参りたいと考えます</a:t>
            </a:r>
            <a:r>
              <a:rPr lang="ja-JP" altLang="en-US" sz="2400" dirty="0">
                <a:solidFill>
                  <a:schemeClr val="tx1"/>
                </a:solidFill>
                <a:latin typeface="ＭＳ Ｐゴシック" charset="-128"/>
              </a:rPr>
              <a:t>ので、</a:t>
            </a:r>
          </a:p>
          <a:p>
            <a:pPr marL="176213" indent="-176213">
              <a:tabLst>
                <a:tab pos="5200650" algn="r"/>
                <a:tab pos="5741988" algn="l"/>
              </a:tabLst>
              <a:defRPr/>
            </a:pPr>
            <a:r>
              <a:rPr lang="ja-JP" altLang="en-US" sz="2400" dirty="0">
                <a:solidFill>
                  <a:schemeClr val="tx1"/>
                </a:solidFill>
                <a:latin typeface="ＭＳ Ｐゴシック" charset="-128"/>
              </a:rPr>
              <a:t>下記項目をご検討の</a:t>
            </a:r>
            <a:r>
              <a:rPr lang="ja-JP" altLang="en-US" sz="2400" dirty="0" smtClean="0">
                <a:solidFill>
                  <a:schemeClr val="tx1"/>
                </a:solidFill>
                <a:latin typeface="ＭＳ Ｐゴシック" charset="-128"/>
              </a:rPr>
              <a:t>程</a:t>
            </a:r>
            <a:r>
              <a:rPr lang="ja-JP" altLang="en-US" sz="2400" dirty="0">
                <a:solidFill>
                  <a:schemeClr val="tx1"/>
                </a:solidFill>
                <a:latin typeface="ＭＳ Ｐゴシック" charset="-128"/>
              </a:rPr>
              <a:t>、</a:t>
            </a:r>
            <a:r>
              <a:rPr lang="ja-JP" altLang="en-US" sz="2400" dirty="0" smtClean="0">
                <a:solidFill>
                  <a:schemeClr val="tx1"/>
                </a:solidFill>
                <a:latin typeface="ＭＳ Ｐゴシック" charset="-128"/>
              </a:rPr>
              <a:t>お願い申し上げます。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  <a:tabLst>
                <a:tab pos="6813550" algn="l"/>
              </a:tabLst>
              <a:defRPr/>
            </a:pPr>
            <a:r>
              <a:rPr lang="ja-JP" altLang="en-US" sz="1800" dirty="0" smtClean="0">
                <a:solidFill>
                  <a:schemeClr val="tx1"/>
                </a:solidFill>
              </a:rPr>
              <a:t>■ 弊社エンジニア、技術の更なるご活用</a:t>
            </a:r>
            <a:endParaRPr lang="en-US" altLang="ja-JP" sz="1800" dirty="0" smtClean="0">
              <a:solidFill>
                <a:schemeClr val="tx1"/>
              </a:solidFill>
            </a:endParaRPr>
          </a:p>
          <a:p>
            <a:pPr>
              <a:lnSpc>
                <a:spcPts val="1500"/>
              </a:lnSpc>
              <a:spcBef>
                <a:spcPts val="1200"/>
              </a:spcBef>
              <a:tabLst>
                <a:tab pos="6813550" algn="l"/>
              </a:tabLst>
              <a:defRPr/>
            </a:pPr>
            <a:r>
              <a:rPr lang="ja-JP" altLang="en-US" sz="1800" dirty="0" smtClean="0">
                <a:solidFill>
                  <a:schemeClr val="tx1"/>
                </a:solidFill>
              </a:rPr>
              <a:t>（１） 量産開発</a:t>
            </a:r>
            <a:r>
              <a:rPr lang="ja-JP" altLang="en-US" sz="1800" dirty="0">
                <a:solidFill>
                  <a:schemeClr val="tx1"/>
                </a:solidFill>
              </a:rPr>
              <a:t>へ</a:t>
            </a:r>
            <a:r>
              <a:rPr lang="ja-JP" altLang="en-US" sz="1800" dirty="0" smtClean="0">
                <a:solidFill>
                  <a:schemeClr val="tx1"/>
                </a:solidFill>
              </a:rPr>
              <a:t>の貢献</a:t>
            </a:r>
            <a:endParaRPr lang="en-US" altLang="ja-JP" sz="1800" dirty="0" smtClean="0">
              <a:solidFill>
                <a:schemeClr val="tx1"/>
              </a:solidFill>
            </a:endParaRPr>
          </a:p>
          <a:p>
            <a:pPr>
              <a:lnSpc>
                <a:spcPts val="1500"/>
              </a:lnSpc>
              <a:spcBef>
                <a:spcPts val="1200"/>
              </a:spcBef>
              <a:tabLst>
                <a:tab pos="6813550" algn="l"/>
              </a:tabLst>
              <a:defRPr/>
            </a:pPr>
            <a:r>
              <a:rPr lang="ja-JP" altLang="en-US" sz="1800" dirty="0">
                <a:solidFill>
                  <a:schemeClr val="tx1"/>
                </a:solidFill>
              </a:rPr>
              <a:t>　</a:t>
            </a:r>
            <a:r>
              <a:rPr lang="ja-JP" altLang="en-US" sz="1800" dirty="0" smtClean="0">
                <a:solidFill>
                  <a:schemeClr val="tx1"/>
                </a:solidFill>
              </a:rPr>
              <a:t>　１） エンジン</a:t>
            </a:r>
            <a:r>
              <a:rPr lang="en-US" altLang="ja-JP" sz="1800" dirty="0" smtClean="0">
                <a:solidFill>
                  <a:schemeClr val="tx1"/>
                </a:solidFill>
              </a:rPr>
              <a:t>ECU/</a:t>
            </a:r>
            <a:r>
              <a:rPr lang="ja-JP" altLang="en-US" sz="1800" dirty="0" smtClean="0">
                <a:solidFill>
                  <a:schemeClr val="tx1"/>
                </a:solidFill>
              </a:rPr>
              <a:t>インバータ</a:t>
            </a:r>
            <a:r>
              <a:rPr lang="en-US" altLang="ja-JP" sz="1800" dirty="0" smtClean="0">
                <a:solidFill>
                  <a:schemeClr val="tx1"/>
                </a:solidFill>
              </a:rPr>
              <a:t>ECU</a:t>
            </a:r>
            <a:r>
              <a:rPr lang="ja-JP" altLang="en-US" sz="1800" dirty="0" smtClean="0">
                <a:solidFill>
                  <a:schemeClr val="tx1"/>
                </a:solidFill>
              </a:rPr>
              <a:t>　システム制御関連</a:t>
            </a:r>
            <a:endParaRPr lang="en-US" altLang="ja-JP" sz="1800" dirty="0" smtClean="0">
              <a:solidFill>
                <a:schemeClr val="tx1"/>
              </a:solidFill>
            </a:endParaRPr>
          </a:p>
          <a:p>
            <a:r>
              <a:rPr lang="ja-JP" altLang="en-US" sz="1800" dirty="0" smtClean="0"/>
              <a:t>　　　　（</a:t>
            </a:r>
            <a:r>
              <a:rPr lang="ja-JP" altLang="en-US" sz="1800" dirty="0"/>
              <a:t>ＡＭＳ）</a:t>
            </a:r>
            <a:r>
              <a:rPr lang="ja-JP" altLang="en-US" sz="1800" dirty="0" smtClean="0"/>
              <a:t>殿負担軽減による事業拡大に貢献</a:t>
            </a:r>
            <a:endParaRPr lang="en-US" altLang="ja-JP" sz="1800" dirty="0"/>
          </a:p>
          <a:p>
            <a:r>
              <a:rPr lang="ja-JP" altLang="en-US" sz="1800" dirty="0" smtClean="0"/>
              <a:t>　　　　</a:t>
            </a:r>
            <a:r>
              <a:rPr lang="ja-JP" altLang="en-US" sz="1800" dirty="0"/>
              <a:t>　</a:t>
            </a:r>
            <a:r>
              <a:rPr lang="ja-JP" altLang="en-US" sz="1800" dirty="0" smtClean="0"/>
              <a:t>①出向</a:t>
            </a:r>
            <a:r>
              <a:rPr lang="ja-JP" altLang="en-US" sz="1800" dirty="0"/>
              <a:t>によるフロント人財支援（仕決、開発委託部分の仕様切り出し）</a:t>
            </a:r>
            <a:endParaRPr lang="en-US" altLang="ja-JP" sz="1800" dirty="0"/>
          </a:p>
          <a:p>
            <a:r>
              <a:rPr lang="ja-JP" altLang="en-US" sz="1800" dirty="0"/>
              <a:t>　</a:t>
            </a:r>
            <a:r>
              <a:rPr lang="ja-JP" altLang="en-US" sz="1800" dirty="0" smtClean="0"/>
              <a:t>　　　　②開発</a:t>
            </a:r>
            <a:r>
              <a:rPr lang="ja-JP" altLang="en-US" sz="1800" dirty="0"/>
              <a:t>リソース増強による開発案件増大への</a:t>
            </a:r>
            <a:r>
              <a:rPr lang="ja-JP" altLang="en-US" sz="1800" dirty="0" smtClean="0"/>
              <a:t>対応</a:t>
            </a:r>
            <a:endParaRPr lang="en-US" altLang="ja-JP" sz="1800" dirty="0" smtClean="0"/>
          </a:p>
          <a:p>
            <a:r>
              <a:rPr lang="en-US" altLang="ja-JP" sz="1800" dirty="0"/>
              <a:t> </a:t>
            </a:r>
            <a:r>
              <a:rPr lang="en-US" altLang="ja-JP" sz="1800" dirty="0" smtClean="0"/>
              <a:t>        </a:t>
            </a:r>
            <a:r>
              <a:rPr lang="ja-JP" altLang="en-US" sz="1800" dirty="0" smtClean="0">
                <a:solidFill>
                  <a:schemeClr val="tx1"/>
                </a:solidFill>
              </a:rPr>
              <a:t>出向：</a:t>
            </a:r>
            <a:r>
              <a:rPr lang="en-US" altLang="ja-JP" sz="1800" dirty="0">
                <a:solidFill>
                  <a:schemeClr val="tx1"/>
                </a:solidFill>
              </a:rPr>
              <a:t>6</a:t>
            </a:r>
            <a:r>
              <a:rPr lang="ja-JP" altLang="en-US" sz="1800" dirty="0" smtClean="0">
                <a:solidFill>
                  <a:schemeClr val="tx1"/>
                </a:solidFill>
              </a:rPr>
              <a:t>名</a:t>
            </a:r>
            <a:r>
              <a:rPr lang="ja-JP" altLang="en-US" sz="1800" dirty="0">
                <a:solidFill>
                  <a:schemeClr val="tx1"/>
                </a:solidFill>
              </a:rPr>
              <a:t>　</a:t>
            </a:r>
            <a:r>
              <a:rPr lang="ja-JP" altLang="en-US" sz="1800" dirty="0" smtClean="0">
                <a:solidFill>
                  <a:schemeClr val="tx1"/>
                </a:solidFill>
                <a:sym typeface="Wingdings" pitchFamily="2" charset="2"/>
              </a:rPr>
              <a:t>オンサイト</a:t>
            </a:r>
            <a:r>
              <a:rPr lang="en-US" altLang="ja-JP" sz="18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ja-JP" altLang="en-US" sz="1800" dirty="0">
                <a:solidFill>
                  <a:schemeClr val="tx1"/>
                </a:solidFill>
                <a:sym typeface="Wingdings" pitchFamily="2" charset="2"/>
              </a:rPr>
              <a:t>オフサイト</a:t>
            </a:r>
            <a:r>
              <a:rPr lang="ja-JP" altLang="en-US" sz="1800" dirty="0" smtClean="0">
                <a:solidFill>
                  <a:schemeClr val="tx1"/>
                </a:solidFill>
                <a:sym typeface="Wingdings" pitchFamily="2" charset="2"/>
              </a:rPr>
              <a:t>請負：　</a:t>
            </a:r>
            <a:r>
              <a:rPr lang="en-US" altLang="ja-JP" sz="1800" dirty="0">
                <a:solidFill>
                  <a:schemeClr val="tx1"/>
                </a:solidFill>
                <a:sym typeface="Wingdings" pitchFamily="2" charset="2"/>
              </a:rPr>
              <a:t>67</a:t>
            </a:r>
            <a:r>
              <a:rPr lang="ja-JP" altLang="en-US" sz="1800" dirty="0" smtClean="0">
                <a:solidFill>
                  <a:schemeClr val="tx1"/>
                </a:solidFill>
                <a:sym typeface="Wingdings" pitchFamily="2" charset="2"/>
              </a:rPr>
              <a:t>名規模</a:t>
            </a:r>
            <a:endParaRPr lang="en-US" altLang="ja-JP" sz="1800" dirty="0" smtClean="0">
              <a:solidFill>
                <a:schemeClr val="tx1"/>
              </a:solidFill>
              <a:sym typeface="Wingdings" pitchFamily="2" charset="2"/>
            </a:endParaRPr>
          </a:p>
          <a:p>
            <a:pPr>
              <a:lnSpc>
                <a:spcPts val="1500"/>
              </a:lnSpc>
              <a:spcBef>
                <a:spcPts val="1200"/>
              </a:spcBef>
              <a:tabLst>
                <a:tab pos="6813550" algn="l"/>
              </a:tabLst>
              <a:defRPr/>
            </a:pPr>
            <a:r>
              <a:rPr lang="ja-JP" altLang="en-US" sz="1800" dirty="0" smtClean="0">
                <a:solidFill>
                  <a:schemeClr val="tx1"/>
                </a:solidFill>
              </a:rPr>
              <a:t>（２）</a:t>
            </a:r>
            <a:r>
              <a:rPr lang="ja-JP" altLang="en-US" sz="1800" dirty="0">
                <a:solidFill>
                  <a:schemeClr val="tx1"/>
                </a:solidFill>
              </a:rPr>
              <a:t>自動運転関連</a:t>
            </a:r>
            <a:r>
              <a:rPr lang="ja-JP" altLang="en-US" sz="1800" dirty="0" smtClean="0">
                <a:solidFill>
                  <a:schemeClr val="tx1"/>
                </a:solidFill>
              </a:rPr>
              <a:t>の</a:t>
            </a:r>
            <a:r>
              <a:rPr lang="en-US" altLang="ja-JP" sz="1800" dirty="0" smtClean="0">
                <a:solidFill>
                  <a:schemeClr val="tx1"/>
                </a:solidFill>
              </a:rPr>
              <a:t>DL</a:t>
            </a:r>
            <a:r>
              <a:rPr lang="ja-JP" altLang="en-US" sz="1800" dirty="0" smtClean="0">
                <a:solidFill>
                  <a:schemeClr val="tx1"/>
                </a:solidFill>
              </a:rPr>
              <a:t>による性能改善へ</a:t>
            </a:r>
            <a:r>
              <a:rPr lang="ja-JP" altLang="en-US" sz="1800" dirty="0">
                <a:solidFill>
                  <a:schemeClr val="tx1"/>
                </a:solidFill>
              </a:rPr>
              <a:t>の</a:t>
            </a:r>
            <a:r>
              <a:rPr lang="ja-JP" altLang="en-US" sz="1800" dirty="0" smtClean="0">
                <a:solidFill>
                  <a:schemeClr val="tx1"/>
                </a:solidFill>
              </a:rPr>
              <a:t>貢献</a:t>
            </a:r>
            <a:endParaRPr lang="en-US" altLang="ja-JP" sz="1800" dirty="0" smtClean="0">
              <a:solidFill>
                <a:schemeClr val="tx1"/>
              </a:solidFill>
            </a:endParaRPr>
          </a:p>
          <a:p>
            <a:pPr>
              <a:lnSpc>
                <a:spcPts val="1500"/>
              </a:lnSpc>
              <a:spcBef>
                <a:spcPts val="1200"/>
              </a:spcBef>
              <a:tabLst>
                <a:tab pos="6813550" algn="l"/>
              </a:tabLst>
              <a:defRPr/>
            </a:pPr>
            <a:r>
              <a:rPr lang="ja-JP" altLang="en-US" sz="1800" dirty="0">
                <a:solidFill>
                  <a:schemeClr val="tx1"/>
                </a:solidFill>
              </a:rPr>
              <a:t>　</a:t>
            </a:r>
            <a:r>
              <a:rPr lang="ja-JP" altLang="en-US" sz="1800" dirty="0" smtClean="0">
                <a:solidFill>
                  <a:schemeClr val="tx1"/>
                </a:solidFill>
              </a:rPr>
              <a:t>　</a:t>
            </a:r>
            <a:r>
              <a:rPr lang="ja-JP" altLang="en-US" sz="1800" dirty="0">
                <a:solidFill>
                  <a:schemeClr val="tx1"/>
                </a:solidFill>
              </a:rPr>
              <a:t>１）</a:t>
            </a:r>
            <a:r>
              <a:rPr lang="ja-JP" altLang="en-US" sz="1800" dirty="0" smtClean="0">
                <a:solidFill>
                  <a:schemeClr val="tx1"/>
                </a:solidFill>
              </a:rPr>
              <a:t> 御社システムへの</a:t>
            </a:r>
            <a:r>
              <a:rPr lang="en-US" altLang="ja-JP" sz="1800" dirty="0" smtClean="0">
                <a:solidFill>
                  <a:schemeClr val="tx1"/>
                </a:solidFill>
              </a:rPr>
              <a:t>DL</a:t>
            </a:r>
            <a:r>
              <a:rPr lang="ja-JP" altLang="en-US" sz="1800" dirty="0" smtClean="0">
                <a:solidFill>
                  <a:schemeClr val="tx1"/>
                </a:solidFill>
              </a:rPr>
              <a:t>の組込、学習、評価</a:t>
            </a:r>
            <a:r>
              <a:rPr lang="ja-JP" altLang="en-US" sz="1800" dirty="0" smtClean="0">
                <a:solidFill>
                  <a:srgbClr val="000000"/>
                </a:solidFill>
                <a:cs typeface="Meiryo UI" pitchFamily="50" charset="-128"/>
              </a:rPr>
              <a:t>（</a:t>
            </a:r>
            <a:r>
              <a:rPr lang="en-US" altLang="ja-JP" sz="1800" dirty="0" smtClean="0">
                <a:solidFill>
                  <a:srgbClr val="000000"/>
                </a:solidFill>
                <a:cs typeface="Meiryo UI" pitchFamily="50" charset="-128"/>
              </a:rPr>
              <a:t>2</a:t>
            </a:r>
            <a:r>
              <a:rPr lang="ja-JP" altLang="en-US" sz="1800" dirty="0" smtClean="0">
                <a:solidFill>
                  <a:srgbClr val="000000"/>
                </a:solidFill>
                <a:cs typeface="Meiryo UI" pitchFamily="50" charset="-128"/>
              </a:rPr>
              <a:t>名</a:t>
            </a:r>
            <a:r>
              <a:rPr lang="ja-JP" altLang="en-US" sz="1800" dirty="0">
                <a:solidFill>
                  <a:srgbClr val="000000"/>
                </a:solidFill>
                <a:cs typeface="Meiryo UI" pitchFamily="50" charset="-128"/>
              </a:rPr>
              <a:t>）</a:t>
            </a:r>
            <a:endParaRPr lang="en-US" altLang="ja-JP" sz="1800" dirty="0">
              <a:solidFill>
                <a:schemeClr val="tx1"/>
              </a:solidFill>
            </a:endParaRPr>
          </a:p>
          <a:p>
            <a:pPr>
              <a:lnSpc>
                <a:spcPts val="1500"/>
              </a:lnSpc>
              <a:spcBef>
                <a:spcPts val="1200"/>
              </a:spcBef>
              <a:tabLst>
                <a:tab pos="6813550" algn="l"/>
              </a:tabLst>
              <a:defRPr/>
            </a:pPr>
            <a:r>
              <a:rPr lang="ja-JP" altLang="en-US" sz="1800" dirty="0">
                <a:solidFill>
                  <a:schemeClr val="tx1"/>
                </a:solidFill>
              </a:rPr>
              <a:t>　　２）</a:t>
            </a:r>
            <a:r>
              <a:rPr lang="ja-JP" altLang="en-US" sz="1800" dirty="0" smtClean="0">
                <a:solidFill>
                  <a:schemeClr val="tx1"/>
                </a:solidFill>
              </a:rPr>
              <a:t> 北米</a:t>
            </a:r>
            <a:r>
              <a:rPr lang="en-US" altLang="ja-JP" sz="1800" dirty="0">
                <a:solidFill>
                  <a:schemeClr val="tx1"/>
                </a:solidFill>
              </a:rPr>
              <a:t>/</a:t>
            </a:r>
            <a:r>
              <a:rPr lang="ja-JP" altLang="en-US" sz="1800" dirty="0">
                <a:solidFill>
                  <a:schemeClr val="tx1"/>
                </a:solidFill>
              </a:rPr>
              <a:t>サンノゼでの自動運転カー開発</a:t>
            </a:r>
            <a:r>
              <a:rPr lang="ja-JP" altLang="en-US" sz="1800" dirty="0" smtClean="0">
                <a:solidFill>
                  <a:schemeClr val="tx1"/>
                </a:solidFill>
              </a:rPr>
              <a:t>プロジェクト</a:t>
            </a:r>
            <a:r>
              <a:rPr lang="ja-JP" altLang="en-US" sz="1800" dirty="0">
                <a:solidFill>
                  <a:schemeClr val="tx1"/>
                </a:solidFill>
              </a:rPr>
              <a:t>で</a:t>
            </a:r>
            <a:r>
              <a:rPr lang="ja-JP" altLang="en-US" sz="1800" dirty="0" smtClean="0">
                <a:solidFill>
                  <a:schemeClr val="tx1"/>
                </a:solidFill>
              </a:rPr>
              <a:t>の</a:t>
            </a:r>
            <a:endParaRPr lang="en-US" altLang="ja-JP" sz="1800" dirty="0" smtClean="0">
              <a:solidFill>
                <a:schemeClr val="tx1"/>
              </a:solidFill>
            </a:endParaRPr>
          </a:p>
          <a:p>
            <a:pPr>
              <a:lnSpc>
                <a:spcPts val="1500"/>
              </a:lnSpc>
              <a:spcBef>
                <a:spcPts val="1200"/>
              </a:spcBef>
              <a:tabLst>
                <a:tab pos="6813550" algn="l"/>
              </a:tabLst>
              <a:defRPr/>
            </a:pPr>
            <a:r>
              <a:rPr lang="ja-JP" altLang="en-US" sz="1800" dirty="0">
                <a:solidFill>
                  <a:schemeClr val="tx1"/>
                </a:solidFill>
              </a:rPr>
              <a:t>　　　</a:t>
            </a:r>
            <a:r>
              <a:rPr lang="ja-JP" altLang="en-US" sz="1800" dirty="0" smtClean="0">
                <a:solidFill>
                  <a:schemeClr val="tx1"/>
                </a:solidFill>
              </a:rPr>
              <a:t>　実車システム立ち上げ、学習パラメータ調整（出向</a:t>
            </a:r>
            <a:r>
              <a:rPr lang="en-US" altLang="ja-JP" sz="1800" dirty="0">
                <a:solidFill>
                  <a:schemeClr val="tx1"/>
                </a:solidFill>
              </a:rPr>
              <a:t>2</a:t>
            </a:r>
            <a:r>
              <a:rPr lang="ja-JP" altLang="en-US" sz="1800" dirty="0" smtClean="0">
                <a:solidFill>
                  <a:schemeClr val="tx1"/>
                </a:solidFill>
              </a:rPr>
              <a:t>名）</a:t>
            </a:r>
            <a:endParaRPr lang="en-US" altLang="ja-JP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05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ext Box 2"/>
          <p:cNvSpPr txBox="1">
            <a:spLocks noChangeArrowheads="1"/>
          </p:cNvSpPr>
          <p:nvPr/>
        </p:nvSpPr>
        <p:spPr bwMode="auto">
          <a:xfrm>
            <a:off x="539750" y="5333188"/>
            <a:ext cx="3203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16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2016/7/25</a:t>
            </a:r>
            <a:endParaRPr lang="ja-JP" altLang="en-US" sz="1600" dirty="0">
              <a:solidFill>
                <a:schemeClr val="tx1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00354" name="Text Box 3"/>
          <p:cNvSpPr txBox="1">
            <a:spLocks noChangeArrowheads="1"/>
          </p:cNvSpPr>
          <p:nvPr/>
        </p:nvSpPr>
        <p:spPr bwMode="auto">
          <a:xfrm>
            <a:off x="539750" y="4572000"/>
            <a:ext cx="52705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2600" b="1" dirty="0">
                <a:solidFill>
                  <a:schemeClr val="tx1"/>
                </a:solidFill>
                <a:latin typeface="Arial" charset="0"/>
                <a:ea typeface="Arial Unicode MS" pitchFamily="50" charset="-128"/>
                <a:cs typeface="Arial Unicode MS" pitchFamily="50" charset="-128"/>
              </a:rPr>
              <a:t>END</a:t>
            </a:r>
          </a:p>
        </p:txBody>
      </p:sp>
      <p:sp>
        <p:nvSpPr>
          <p:cNvPr id="100355" name="Line 4"/>
          <p:cNvSpPr>
            <a:spLocks noChangeShapeType="1"/>
          </p:cNvSpPr>
          <p:nvPr/>
        </p:nvSpPr>
        <p:spPr bwMode="auto">
          <a:xfrm>
            <a:off x="638175" y="5086350"/>
            <a:ext cx="4219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ja-JP" altLang="en-US" dirty="0"/>
          </a:p>
        </p:txBody>
      </p:sp>
      <p:pic>
        <p:nvPicPr>
          <p:cNvPr id="100356" name="Picture 5" descr="日本語ヨコ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350" y="5740400"/>
            <a:ext cx="3619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E2E7BD-7B30-4A79-AF4E-2991678D7F7F}" type="slidenum">
              <a:rPr lang="en-US" altLang="ja-JP" smtClean="0"/>
              <a:pPr>
                <a:defRPr/>
              </a:pPr>
              <a:t>23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84858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858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7179" y="179482"/>
            <a:ext cx="6970714" cy="452432"/>
          </a:xfrm>
        </p:spPr>
        <p:txBody>
          <a:bodyPr/>
          <a:lstStyle/>
          <a:p>
            <a:r>
              <a:rPr lang="ja-JP" altLang="en-US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会社</a:t>
            </a:r>
            <a:r>
              <a:rPr lang="ja-JP" altLang="en-US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機構図 及び 拠点所在地 </a:t>
            </a:r>
            <a:r>
              <a:rPr lang="en-US" altLang="ja-JP" sz="18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(2016</a:t>
            </a:r>
            <a:r>
              <a:rPr lang="ja-JP" altLang="en-US" sz="18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年</a:t>
            </a:r>
            <a:r>
              <a:rPr lang="en-US" altLang="ja-JP" sz="18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4</a:t>
            </a:r>
            <a:r>
              <a:rPr lang="ja-JP" altLang="en-US" sz="18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月～</a:t>
            </a:r>
            <a:r>
              <a:rPr lang="en-US" altLang="ja-JP" sz="1800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)</a:t>
            </a:r>
            <a:endParaRPr kumimoji="1" lang="ja-JP" altLang="en-US" dirty="0"/>
          </a:p>
        </p:txBody>
      </p:sp>
      <p:cxnSp>
        <p:nvCxnSpPr>
          <p:cNvPr id="614" name="直線コネクタ 613"/>
          <p:cNvCxnSpPr/>
          <p:nvPr/>
        </p:nvCxnSpPr>
        <p:spPr bwMode="auto">
          <a:xfrm flipH="1">
            <a:off x="4390521" y="6462235"/>
            <a:ext cx="350838" cy="0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15" name="直線コネクタ 614"/>
          <p:cNvCxnSpPr/>
          <p:nvPr/>
        </p:nvCxnSpPr>
        <p:spPr bwMode="auto">
          <a:xfrm flipH="1">
            <a:off x="4400295" y="5906114"/>
            <a:ext cx="350838" cy="0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16" name="直線コネクタ 615"/>
          <p:cNvCxnSpPr/>
          <p:nvPr/>
        </p:nvCxnSpPr>
        <p:spPr bwMode="auto">
          <a:xfrm flipH="1">
            <a:off x="4381244" y="3892138"/>
            <a:ext cx="350838" cy="0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96" name="Text Box 5"/>
          <p:cNvSpPr txBox="1">
            <a:spLocks noChangeArrowheads="1"/>
          </p:cNvSpPr>
          <p:nvPr/>
        </p:nvSpPr>
        <p:spPr bwMode="auto">
          <a:xfrm>
            <a:off x="193674" y="-25400"/>
            <a:ext cx="960755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2.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pic>
        <p:nvPicPr>
          <p:cNvPr id="307" name="Picture 2" descr="C:\Users\20076319\AppData\Roaming\Hitachi\Client Light Ex\Tmp\Client Light\MCN2\address_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540" y="4742477"/>
            <a:ext cx="876300" cy="101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08" name="直線コネクタ 307"/>
          <p:cNvCxnSpPr/>
          <p:nvPr/>
        </p:nvCxnSpPr>
        <p:spPr bwMode="auto">
          <a:xfrm flipH="1">
            <a:off x="4497138" y="5248241"/>
            <a:ext cx="223837" cy="0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10" name="Rectangle 50"/>
          <p:cNvSpPr>
            <a:spLocks noChangeArrowheads="1"/>
          </p:cNvSpPr>
          <p:nvPr/>
        </p:nvSpPr>
        <p:spPr bwMode="auto">
          <a:xfrm>
            <a:off x="4732083" y="4405470"/>
            <a:ext cx="2735263" cy="317500"/>
          </a:xfrm>
          <a:prstGeom prst="rect">
            <a:avLst/>
          </a:prstGeom>
          <a:solidFill>
            <a:schemeClr val="tx2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ja-JP" sz="1800">
              <a:solidFill>
                <a:srgbClr val="000000"/>
              </a:solidFill>
            </a:endParaRPr>
          </a:p>
        </p:txBody>
      </p:sp>
      <p:cxnSp>
        <p:nvCxnSpPr>
          <p:cNvPr id="311" name="直線コネクタ 310"/>
          <p:cNvCxnSpPr>
            <a:cxnSpLocks noChangeShapeType="1"/>
          </p:cNvCxnSpPr>
          <p:nvPr/>
        </p:nvCxnSpPr>
        <p:spPr bwMode="auto">
          <a:xfrm>
            <a:off x="3957383" y="5316390"/>
            <a:ext cx="863600" cy="1587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12" name="Line 7"/>
          <p:cNvSpPr>
            <a:spLocks noChangeShapeType="1"/>
          </p:cNvSpPr>
          <p:nvPr/>
        </p:nvSpPr>
        <p:spPr bwMode="auto">
          <a:xfrm flipH="1" flipV="1">
            <a:off x="3966907" y="4558828"/>
            <a:ext cx="7651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cxnSp>
        <p:nvCxnSpPr>
          <p:cNvPr id="314" name="直線コネクタ 317"/>
          <p:cNvCxnSpPr>
            <a:cxnSpLocks noChangeShapeType="1"/>
            <a:stCxn id="324" idx="3"/>
          </p:cNvCxnSpPr>
          <p:nvPr/>
        </p:nvCxnSpPr>
        <p:spPr bwMode="auto">
          <a:xfrm>
            <a:off x="1315783" y="1514296"/>
            <a:ext cx="2649538" cy="5556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15" name="Line 282"/>
          <p:cNvSpPr>
            <a:spLocks noChangeShapeType="1"/>
          </p:cNvSpPr>
          <p:nvPr/>
        </p:nvSpPr>
        <p:spPr bwMode="auto">
          <a:xfrm flipV="1">
            <a:off x="2100983" y="3274962"/>
            <a:ext cx="287129" cy="40399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316" name="Line 8"/>
          <p:cNvSpPr>
            <a:spLocks noChangeShapeType="1"/>
          </p:cNvSpPr>
          <p:nvPr/>
        </p:nvSpPr>
        <p:spPr bwMode="auto">
          <a:xfrm flipH="1">
            <a:off x="3966908" y="2500971"/>
            <a:ext cx="7842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317" name="Line 9"/>
          <p:cNvSpPr>
            <a:spLocks noChangeShapeType="1"/>
          </p:cNvSpPr>
          <p:nvPr/>
        </p:nvSpPr>
        <p:spPr bwMode="auto">
          <a:xfrm flipH="1">
            <a:off x="3966904" y="3242332"/>
            <a:ext cx="774704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318" name="Line 11"/>
          <p:cNvSpPr>
            <a:spLocks noChangeShapeType="1"/>
          </p:cNvSpPr>
          <p:nvPr/>
        </p:nvSpPr>
        <p:spPr bwMode="auto">
          <a:xfrm flipH="1">
            <a:off x="3966908" y="1868092"/>
            <a:ext cx="51911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319" name="Line 13"/>
          <p:cNvSpPr>
            <a:spLocks noChangeShapeType="1"/>
          </p:cNvSpPr>
          <p:nvPr/>
        </p:nvSpPr>
        <p:spPr bwMode="auto">
          <a:xfrm>
            <a:off x="687133" y="1578589"/>
            <a:ext cx="0" cy="3365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320" name="Rectangle 15"/>
          <p:cNvSpPr>
            <a:spLocks noChangeArrowheads="1"/>
          </p:cNvSpPr>
          <p:nvPr/>
        </p:nvSpPr>
        <p:spPr bwMode="auto">
          <a:xfrm>
            <a:off x="2104770" y="1335702"/>
            <a:ext cx="1508137" cy="360362"/>
          </a:xfrm>
          <a:prstGeom prst="rect">
            <a:avLst/>
          </a:prstGeom>
          <a:solidFill>
            <a:srgbClr val="3755A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</a:rPr>
              <a:t>取締役社長</a:t>
            </a:r>
          </a:p>
        </p:txBody>
      </p:sp>
      <p:sp>
        <p:nvSpPr>
          <p:cNvPr id="321" name="Line 17"/>
          <p:cNvSpPr>
            <a:spLocks noChangeShapeType="1"/>
          </p:cNvSpPr>
          <p:nvPr/>
        </p:nvSpPr>
        <p:spPr bwMode="auto">
          <a:xfrm flipH="1">
            <a:off x="4197096" y="1868092"/>
            <a:ext cx="59531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322" name="Rectangle 18"/>
          <p:cNvSpPr>
            <a:spLocks noChangeArrowheads="1"/>
          </p:cNvSpPr>
          <p:nvPr/>
        </p:nvSpPr>
        <p:spPr bwMode="auto">
          <a:xfrm>
            <a:off x="4732083" y="1688171"/>
            <a:ext cx="2735263" cy="3349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 sz="1800">
              <a:solidFill>
                <a:srgbClr val="000000"/>
              </a:solidFill>
            </a:endParaRPr>
          </a:p>
        </p:txBody>
      </p:sp>
      <p:sp>
        <p:nvSpPr>
          <p:cNvPr id="323" name="Text Box 19"/>
          <p:cNvSpPr txBox="1">
            <a:spLocks noChangeArrowheads="1"/>
          </p:cNvSpPr>
          <p:nvPr/>
        </p:nvSpPr>
        <p:spPr bwMode="auto">
          <a:xfrm>
            <a:off x="4465383" y="1670709"/>
            <a:ext cx="26320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ja-JP" altLang="en-US" sz="1800" dirty="0">
                <a:solidFill>
                  <a:srgbClr val="000000"/>
                </a:solidFill>
              </a:rPr>
              <a:t>経営サポートセンタ</a:t>
            </a:r>
          </a:p>
        </p:txBody>
      </p:sp>
      <p:sp>
        <p:nvSpPr>
          <p:cNvPr id="324" name="Rectangle 21"/>
          <p:cNvSpPr>
            <a:spLocks noChangeArrowheads="1"/>
          </p:cNvSpPr>
          <p:nvPr/>
        </p:nvSpPr>
        <p:spPr bwMode="auto">
          <a:xfrm>
            <a:off x="112458" y="1321414"/>
            <a:ext cx="1203325" cy="385763"/>
          </a:xfrm>
          <a:prstGeom prst="rect">
            <a:avLst/>
          </a:prstGeom>
          <a:solidFill>
            <a:srgbClr val="3755A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</a:rPr>
              <a:t>取締役会</a:t>
            </a:r>
          </a:p>
        </p:txBody>
      </p:sp>
      <p:sp>
        <p:nvSpPr>
          <p:cNvPr id="325" name="Line 23"/>
          <p:cNvSpPr>
            <a:spLocks noChangeShapeType="1"/>
          </p:cNvSpPr>
          <p:nvPr/>
        </p:nvSpPr>
        <p:spPr bwMode="auto">
          <a:xfrm flipH="1">
            <a:off x="3951033" y="3809862"/>
            <a:ext cx="1301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326" name="Rectangle 24"/>
          <p:cNvSpPr>
            <a:spLocks noChangeArrowheads="1"/>
          </p:cNvSpPr>
          <p:nvPr/>
        </p:nvSpPr>
        <p:spPr bwMode="auto">
          <a:xfrm>
            <a:off x="4732083" y="3658259"/>
            <a:ext cx="2735263" cy="317500"/>
          </a:xfrm>
          <a:prstGeom prst="rect">
            <a:avLst/>
          </a:prstGeom>
          <a:solidFill>
            <a:schemeClr val="tx2"/>
          </a:solidFill>
          <a:ln w="38100" cmpd="dbl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 sz="1800">
              <a:solidFill>
                <a:srgbClr val="000000"/>
              </a:solidFill>
            </a:endParaRPr>
          </a:p>
        </p:txBody>
      </p:sp>
      <p:sp>
        <p:nvSpPr>
          <p:cNvPr id="327" name="Text Box 25"/>
          <p:cNvSpPr txBox="1">
            <a:spLocks noChangeArrowheads="1"/>
          </p:cNvSpPr>
          <p:nvPr/>
        </p:nvSpPr>
        <p:spPr bwMode="auto">
          <a:xfrm>
            <a:off x="4695571" y="3626509"/>
            <a:ext cx="26574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1800" dirty="0">
                <a:solidFill>
                  <a:prstClr val="white"/>
                </a:solidFill>
              </a:rPr>
              <a:t>組込ソリューション事業部</a:t>
            </a:r>
          </a:p>
        </p:txBody>
      </p:sp>
      <p:sp>
        <p:nvSpPr>
          <p:cNvPr id="328" name="Rectangle 26"/>
          <p:cNvSpPr>
            <a:spLocks noChangeArrowheads="1"/>
          </p:cNvSpPr>
          <p:nvPr/>
        </p:nvSpPr>
        <p:spPr bwMode="auto">
          <a:xfrm>
            <a:off x="112458" y="1821477"/>
            <a:ext cx="1203325" cy="385762"/>
          </a:xfrm>
          <a:prstGeom prst="rect">
            <a:avLst/>
          </a:prstGeom>
          <a:solidFill>
            <a:srgbClr val="3755A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</a:rPr>
              <a:t>監査役</a:t>
            </a:r>
          </a:p>
        </p:txBody>
      </p:sp>
      <p:sp>
        <p:nvSpPr>
          <p:cNvPr id="329" name="Rectangle 28"/>
          <p:cNvSpPr>
            <a:spLocks noChangeArrowheads="1"/>
          </p:cNvSpPr>
          <p:nvPr/>
        </p:nvSpPr>
        <p:spPr bwMode="auto">
          <a:xfrm>
            <a:off x="4732083" y="2331109"/>
            <a:ext cx="2735263" cy="368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 sz="1800">
              <a:solidFill>
                <a:srgbClr val="000000"/>
              </a:solidFill>
            </a:endParaRPr>
          </a:p>
        </p:txBody>
      </p:sp>
      <p:sp>
        <p:nvSpPr>
          <p:cNvPr id="330" name="Text Box 29"/>
          <p:cNvSpPr txBox="1">
            <a:spLocks noChangeArrowheads="1"/>
          </p:cNvSpPr>
          <p:nvPr/>
        </p:nvSpPr>
        <p:spPr bwMode="auto">
          <a:xfrm>
            <a:off x="4776533" y="2324759"/>
            <a:ext cx="13468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1800" dirty="0">
                <a:solidFill>
                  <a:srgbClr val="000000"/>
                </a:solidFill>
              </a:rPr>
              <a:t>営業統括部</a:t>
            </a:r>
          </a:p>
        </p:txBody>
      </p:sp>
      <p:sp>
        <p:nvSpPr>
          <p:cNvPr id="331" name="Text Box 34"/>
          <p:cNvSpPr txBox="1">
            <a:spLocks noChangeArrowheads="1"/>
          </p:cNvSpPr>
          <p:nvPr/>
        </p:nvSpPr>
        <p:spPr bwMode="auto">
          <a:xfrm>
            <a:off x="2031746" y="858860"/>
            <a:ext cx="8509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河路幹規 </a:t>
            </a:r>
          </a:p>
        </p:txBody>
      </p:sp>
      <p:sp>
        <p:nvSpPr>
          <p:cNvPr id="332" name="Text Box 35"/>
          <p:cNvSpPr txBox="1">
            <a:spLocks noChangeArrowheads="1"/>
          </p:cNvSpPr>
          <p:nvPr/>
        </p:nvSpPr>
        <p:spPr bwMode="auto">
          <a:xfrm>
            <a:off x="4682871" y="2071165"/>
            <a:ext cx="2041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ja-JP" altLang="en-US" sz="1200" dirty="0" smtClean="0">
                <a:solidFill>
                  <a:srgbClr val="FF0000"/>
                </a:solidFill>
              </a:rPr>
              <a:t>統括部長  馬渕 知喜</a:t>
            </a:r>
            <a:r>
              <a:rPr lang="ja-JP" altLang="en-US" sz="1200" dirty="0">
                <a:solidFill>
                  <a:srgbClr val="FF0000"/>
                </a:solidFill>
              </a:rPr>
              <a:t>　</a:t>
            </a:r>
          </a:p>
        </p:txBody>
      </p:sp>
      <p:sp>
        <p:nvSpPr>
          <p:cNvPr id="333" name="Text Box 36"/>
          <p:cNvSpPr txBox="1">
            <a:spLocks noChangeArrowheads="1"/>
          </p:cNvSpPr>
          <p:nvPr/>
        </p:nvSpPr>
        <p:spPr bwMode="auto">
          <a:xfrm>
            <a:off x="4682870" y="2735921"/>
            <a:ext cx="267017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rgbClr val="FF0000"/>
                </a:solidFill>
              </a:rPr>
              <a:t>取締役事業推進センタ長　森山　隆志　</a:t>
            </a:r>
          </a:p>
        </p:txBody>
      </p:sp>
      <p:sp>
        <p:nvSpPr>
          <p:cNvPr id="334" name="Text Box 37"/>
          <p:cNvSpPr txBox="1">
            <a:spLocks noChangeArrowheads="1"/>
          </p:cNvSpPr>
          <p:nvPr/>
        </p:nvSpPr>
        <p:spPr bwMode="auto">
          <a:xfrm>
            <a:off x="4682871" y="1386546"/>
            <a:ext cx="40830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tx1"/>
                </a:solidFill>
              </a:rPr>
              <a:t>取締役センタ長　倉地 </a:t>
            </a:r>
            <a:r>
              <a:rPr lang="ja-JP" altLang="en-US" sz="1200" dirty="0" smtClean="0">
                <a:solidFill>
                  <a:schemeClr val="tx1"/>
                </a:solidFill>
              </a:rPr>
              <a:t>雅美　副センタ長　山本　務</a:t>
            </a:r>
            <a:endParaRPr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336" name="Rectangle 42"/>
          <p:cNvSpPr>
            <a:spLocks noChangeArrowheads="1"/>
          </p:cNvSpPr>
          <p:nvPr/>
        </p:nvSpPr>
        <p:spPr bwMode="auto">
          <a:xfrm>
            <a:off x="4738433" y="3018496"/>
            <a:ext cx="2709863" cy="368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ja-JP" altLang="en-US" sz="1800" dirty="0" smtClean="0">
                <a:solidFill>
                  <a:prstClr val="black"/>
                </a:solidFill>
              </a:rPr>
              <a:t>事業推進センタ</a:t>
            </a:r>
            <a:endParaRPr lang="ja-JP" altLang="en-US" sz="1800" dirty="0">
              <a:solidFill>
                <a:prstClr val="black"/>
              </a:solidFill>
            </a:endParaRPr>
          </a:p>
        </p:txBody>
      </p:sp>
      <p:sp>
        <p:nvSpPr>
          <p:cNvPr id="337" name="Text Box 155"/>
          <p:cNvSpPr txBox="1">
            <a:spLocks noChangeArrowheads="1"/>
          </p:cNvSpPr>
          <p:nvPr/>
        </p:nvSpPr>
        <p:spPr bwMode="auto">
          <a:xfrm>
            <a:off x="7476871" y="3588501"/>
            <a:ext cx="1289050" cy="442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r>
              <a:rPr lang="ja-JP" altLang="en-US" sz="1200" dirty="0">
                <a:solidFill>
                  <a:prstClr val="black"/>
                </a:solidFill>
              </a:rPr>
              <a:t> 組込ｿﾌﾄ</a:t>
            </a:r>
            <a:endParaRPr lang="en-US" altLang="ja-JP" sz="1200" dirty="0">
              <a:solidFill>
                <a:prstClr val="black"/>
              </a:solidFill>
            </a:endParaRPr>
          </a:p>
          <a:p>
            <a:r>
              <a:rPr lang="ja-JP" altLang="en-US" sz="1200" dirty="0">
                <a:solidFill>
                  <a:prstClr val="black"/>
                </a:solidFill>
              </a:rPr>
              <a:t> ｴﾝｼﾞﾆｱﾘﾝｸﾞ</a:t>
            </a:r>
            <a:r>
              <a:rPr lang="ja-JP" altLang="en-US" sz="1200" dirty="0" smtClean="0">
                <a:solidFill>
                  <a:prstClr val="black"/>
                </a:solidFill>
              </a:rPr>
              <a:t>事業</a:t>
            </a:r>
            <a:endParaRPr lang="ja-JP" altLang="en-US" sz="1200" dirty="0">
              <a:solidFill>
                <a:prstClr val="black"/>
              </a:solidFill>
            </a:endParaRPr>
          </a:p>
        </p:txBody>
      </p:sp>
      <p:sp>
        <p:nvSpPr>
          <p:cNvPr id="339" name="Text Box 57"/>
          <p:cNvSpPr txBox="1">
            <a:spLocks noChangeArrowheads="1"/>
          </p:cNvSpPr>
          <p:nvPr/>
        </p:nvSpPr>
        <p:spPr bwMode="auto">
          <a:xfrm>
            <a:off x="4751133" y="4894877"/>
            <a:ext cx="20415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事業部長　森重 隆春</a:t>
            </a:r>
            <a:endParaRPr lang="en-US" altLang="ja-JP" sz="1200" dirty="0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340" name="Rectangle 58"/>
          <p:cNvSpPr>
            <a:spLocks noChangeArrowheads="1"/>
          </p:cNvSpPr>
          <p:nvPr/>
        </p:nvSpPr>
        <p:spPr bwMode="auto">
          <a:xfrm>
            <a:off x="4732083" y="5164094"/>
            <a:ext cx="2735263" cy="300038"/>
          </a:xfrm>
          <a:prstGeom prst="rect">
            <a:avLst/>
          </a:prstGeom>
          <a:solidFill>
            <a:schemeClr val="tx2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 sz="1800">
              <a:solidFill>
                <a:srgbClr val="000000"/>
              </a:solidFill>
            </a:endParaRPr>
          </a:p>
        </p:txBody>
      </p:sp>
      <p:sp>
        <p:nvSpPr>
          <p:cNvPr id="341" name="Text Box 59"/>
          <p:cNvSpPr txBox="1">
            <a:spLocks noChangeArrowheads="1"/>
          </p:cNvSpPr>
          <p:nvPr/>
        </p:nvSpPr>
        <p:spPr bwMode="auto">
          <a:xfrm>
            <a:off x="4695571" y="5137590"/>
            <a:ext cx="27478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1600" dirty="0" smtClean="0">
                <a:solidFill>
                  <a:prstClr val="white"/>
                </a:solidFill>
              </a:rPr>
              <a:t>デバイスソリューション事業部</a:t>
            </a:r>
            <a:endParaRPr lang="ja-JP" altLang="en-US" sz="1600" dirty="0">
              <a:solidFill>
                <a:prstClr val="white"/>
              </a:solidFill>
            </a:endParaRPr>
          </a:p>
        </p:txBody>
      </p:sp>
      <p:sp>
        <p:nvSpPr>
          <p:cNvPr id="342" name="Text Box 155"/>
          <p:cNvSpPr txBox="1">
            <a:spLocks noChangeArrowheads="1"/>
          </p:cNvSpPr>
          <p:nvPr/>
        </p:nvSpPr>
        <p:spPr bwMode="auto">
          <a:xfrm>
            <a:off x="7526082" y="1688361"/>
            <a:ext cx="1617917" cy="33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000" tIns="7200" rIns="18000" bIns="18000">
            <a:spAutoFit/>
          </a:bodyPr>
          <a:lstStyle/>
          <a:p>
            <a:pPr>
              <a:lnSpc>
                <a:spcPts val="1200"/>
              </a:lnSpc>
            </a:pPr>
            <a:r>
              <a:rPr lang="zh-TW" altLang="en-US" sz="1200" dirty="0">
                <a:solidFill>
                  <a:srgbClr val="1F497D">
                    <a:lumMod val="50000"/>
                  </a:srgbClr>
                </a:solidFill>
              </a:rPr>
              <a:t>経営</a:t>
            </a:r>
            <a:r>
              <a:rPr lang="zh-TW" altLang="en-US" sz="1200" dirty="0" smtClean="0">
                <a:solidFill>
                  <a:srgbClr val="1F497D">
                    <a:lumMod val="50000"/>
                  </a:srgbClr>
                </a:solidFill>
              </a:rPr>
              <a:t>企画</a:t>
            </a:r>
            <a:r>
              <a:rPr lang="ja-JP" altLang="en-US" sz="1200" dirty="0" err="1" smtClean="0">
                <a:solidFill>
                  <a:srgbClr val="1F497D">
                    <a:lumMod val="50000"/>
                  </a:srgbClr>
                </a:solidFill>
              </a:rPr>
              <a:t>、</a:t>
            </a:r>
            <a:r>
              <a:rPr lang="zh-TW" altLang="en-US" sz="1200" dirty="0" smtClean="0">
                <a:solidFill>
                  <a:srgbClr val="1F497D">
                    <a:lumMod val="50000"/>
                  </a:srgbClr>
                </a:solidFill>
              </a:rPr>
              <a:t>人事</a:t>
            </a:r>
            <a:r>
              <a:rPr lang="zh-TW" altLang="en-US" sz="1200" dirty="0">
                <a:solidFill>
                  <a:srgbClr val="1F497D">
                    <a:lumMod val="50000"/>
                  </a:srgbClr>
                </a:solidFill>
              </a:rPr>
              <a:t>総務</a:t>
            </a:r>
          </a:p>
          <a:p>
            <a:pPr>
              <a:lnSpc>
                <a:spcPts val="1200"/>
              </a:lnSpc>
            </a:pPr>
            <a:r>
              <a:rPr lang="zh-TW" altLang="en-US" sz="1200" dirty="0">
                <a:solidFill>
                  <a:srgbClr val="1F497D">
                    <a:lumMod val="50000"/>
                  </a:srgbClr>
                </a:solidFill>
              </a:rPr>
              <a:t>財務 等</a:t>
            </a:r>
          </a:p>
        </p:txBody>
      </p:sp>
      <p:grpSp>
        <p:nvGrpSpPr>
          <p:cNvPr id="343" name="Group 3"/>
          <p:cNvGrpSpPr>
            <a:grpSpLocks noChangeAspect="1"/>
          </p:cNvGrpSpPr>
          <p:nvPr/>
        </p:nvGrpSpPr>
        <p:grpSpPr bwMode="auto">
          <a:xfrm>
            <a:off x="422021" y="2554902"/>
            <a:ext cx="2289175" cy="2000250"/>
            <a:chOff x="-1623" y="2016"/>
            <a:chExt cx="2089" cy="2101"/>
          </a:xfrm>
        </p:grpSpPr>
        <p:sp>
          <p:nvSpPr>
            <p:cNvPr id="344" name="Freeform 4"/>
            <p:cNvSpPr>
              <a:spLocks noChangeAspect="1"/>
            </p:cNvSpPr>
            <p:nvPr/>
          </p:nvSpPr>
          <p:spPr bwMode="auto">
            <a:xfrm rot="9246">
              <a:off x="-1387" y="3749"/>
              <a:ext cx="125" cy="146"/>
            </a:xfrm>
            <a:custGeom>
              <a:avLst/>
              <a:gdLst>
                <a:gd name="T0" fmla="*/ 0 w 69"/>
                <a:gd name="T1" fmla="*/ 2147483647 h 105"/>
                <a:gd name="T2" fmla="*/ 2147483647 w 69"/>
                <a:gd name="T3" fmla="*/ 2147483647 h 105"/>
                <a:gd name="T4" fmla="*/ 2147483647 w 69"/>
                <a:gd name="T5" fmla="*/ 2147483647 h 105"/>
                <a:gd name="T6" fmla="*/ 2147483647 w 69"/>
                <a:gd name="T7" fmla="*/ 2147483647 h 105"/>
                <a:gd name="T8" fmla="*/ 2147483647 w 69"/>
                <a:gd name="T9" fmla="*/ 2147483647 h 105"/>
                <a:gd name="T10" fmla="*/ 2147483647 w 69"/>
                <a:gd name="T11" fmla="*/ 2147483647 h 105"/>
                <a:gd name="T12" fmla="*/ 2147483647 w 69"/>
                <a:gd name="T13" fmla="*/ 2147483647 h 105"/>
                <a:gd name="T14" fmla="*/ 2147483647 w 69"/>
                <a:gd name="T15" fmla="*/ 2147483647 h 105"/>
                <a:gd name="T16" fmla="*/ 2147483647 w 69"/>
                <a:gd name="T17" fmla="*/ 2147483647 h 105"/>
                <a:gd name="T18" fmla="*/ 2147483647 w 69"/>
                <a:gd name="T19" fmla="*/ 2147483647 h 105"/>
                <a:gd name="T20" fmla="*/ 2147483647 w 69"/>
                <a:gd name="T21" fmla="*/ 2147483647 h 105"/>
                <a:gd name="T22" fmla="*/ 2147483647 w 69"/>
                <a:gd name="T23" fmla="*/ 2147483647 h 105"/>
                <a:gd name="T24" fmla="*/ 2147483647 w 69"/>
                <a:gd name="T25" fmla="*/ 2147483647 h 105"/>
                <a:gd name="T26" fmla="*/ 2147483647 w 69"/>
                <a:gd name="T27" fmla="*/ 2147483647 h 105"/>
                <a:gd name="T28" fmla="*/ 2147483647 w 69"/>
                <a:gd name="T29" fmla="*/ 2147483647 h 105"/>
                <a:gd name="T30" fmla="*/ 2147483647 w 69"/>
                <a:gd name="T31" fmla="*/ 2147483647 h 105"/>
                <a:gd name="T32" fmla="*/ 2147483647 w 69"/>
                <a:gd name="T33" fmla="*/ 2147483647 h 105"/>
                <a:gd name="T34" fmla="*/ 2147483647 w 69"/>
                <a:gd name="T35" fmla="*/ 2147483647 h 105"/>
                <a:gd name="T36" fmla="*/ 2147483647 w 69"/>
                <a:gd name="T37" fmla="*/ 2147483647 h 105"/>
                <a:gd name="T38" fmla="*/ 2147483647 w 69"/>
                <a:gd name="T39" fmla="*/ 2147483647 h 105"/>
                <a:gd name="T40" fmla="*/ 2147483647 w 69"/>
                <a:gd name="T41" fmla="*/ 2147483647 h 105"/>
                <a:gd name="T42" fmla="*/ 2147483647 w 69"/>
                <a:gd name="T43" fmla="*/ 1559560869 h 105"/>
                <a:gd name="T44" fmla="*/ 2147483647 w 69"/>
                <a:gd name="T45" fmla="*/ 0 h 105"/>
                <a:gd name="T46" fmla="*/ 2147483647 w 69"/>
                <a:gd name="T47" fmla="*/ 2147483647 h 105"/>
                <a:gd name="T48" fmla="*/ 2147483647 w 69"/>
                <a:gd name="T49" fmla="*/ 2147483647 h 105"/>
                <a:gd name="T50" fmla="*/ 2147483647 w 69"/>
                <a:gd name="T51" fmla="*/ 1559560869 h 105"/>
                <a:gd name="T52" fmla="*/ 2147483647 w 69"/>
                <a:gd name="T53" fmla="*/ 1559560869 h 105"/>
                <a:gd name="T54" fmla="*/ 2147483647 w 69"/>
                <a:gd name="T55" fmla="*/ 2147483647 h 105"/>
                <a:gd name="T56" fmla="*/ 2147483647 w 69"/>
                <a:gd name="T57" fmla="*/ 2147483647 h 105"/>
                <a:gd name="T58" fmla="*/ 2147483647 w 69"/>
                <a:gd name="T59" fmla="*/ 2147483647 h 105"/>
                <a:gd name="T60" fmla="*/ 2147483647 w 69"/>
                <a:gd name="T61" fmla="*/ 2147483647 h 105"/>
                <a:gd name="T62" fmla="*/ 2147483647 w 69"/>
                <a:gd name="T63" fmla="*/ 2147483647 h 105"/>
                <a:gd name="T64" fmla="*/ 2147483647 w 69"/>
                <a:gd name="T65" fmla="*/ 2147483647 h 105"/>
                <a:gd name="T66" fmla="*/ 2147483647 w 69"/>
                <a:gd name="T67" fmla="*/ 2147483647 h 105"/>
                <a:gd name="T68" fmla="*/ 2147483647 w 69"/>
                <a:gd name="T69" fmla="*/ 2147483647 h 105"/>
                <a:gd name="T70" fmla="*/ 2147483647 w 69"/>
                <a:gd name="T71" fmla="*/ 2147483647 h 105"/>
                <a:gd name="T72" fmla="*/ 2147483647 w 69"/>
                <a:gd name="T73" fmla="*/ 2147483647 h 105"/>
                <a:gd name="T74" fmla="*/ 2147483647 w 69"/>
                <a:gd name="T75" fmla="*/ 2147483647 h 105"/>
                <a:gd name="T76" fmla="*/ 2147483647 w 69"/>
                <a:gd name="T77" fmla="*/ 2147483647 h 105"/>
                <a:gd name="T78" fmla="*/ 2147483647 w 69"/>
                <a:gd name="T79" fmla="*/ 2147483647 h 105"/>
                <a:gd name="T80" fmla="*/ 2147483647 w 69"/>
                <a:gd name="T81" fmla="*/ 2147483647 h 10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9"/>
                <a:gd name="T124" fmla="*/ 0 h 105"/>
                <a:gd name="T125" fmla="*/ 69 w 69"/>
                <a:gd name="T126" fmla="*/ 105 h 10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9" h="105">
                  <a:moveTo>
                    <a:pt x="3" y="99"/>
                  </a:moveTo>
                  <a:lnTo>
                    <a:pt x="0" y="102"/>
                  </a:lnTo>
                  <a:lnTo>
                    <a:pt x="7" y="105"/>
                  </a:lnTo>
                  <a:lnTo>
                    <a:pt x="12" y="105"/>
                  </a:lnTo>
                  <a:lnTo>
                    <a:pt x="17" y="102"/>
                  </a:lnTo>
                  <a:lnTo>
                    <a:pt x="23" y="105"/>
                  </a:lnTo>
                  <a:lnTo>
                    <a:pt x="28" y="102"/>
                  </a:lnTo>
                  <a:lnTo>
                    <a:pt x="30" y="102"/>
                  </a:lnTo>
                  <a:lnTo>
                    <a:pt x="35" y="105"/>
                  </a:lnTo>
                  <a:lnTo>
                    <a:pt x="37" y="105"/>
                  </a:lnTo>
                  <a:lnTo>
                    <a:pt x="39" y="105"/>
                  </a:lnTo>
                  <a:lnTo>
                    <a:pt x="42" y="105"/>
                  </a:lnTo>
                  <a:lnTo>
                    <a:pt x="44" y="105"/>
                  </a:lnTo>
                  <a:lnTo>
                    <a:pt x="46" y="102"/>
                  </a:lnTo>
                  <a:lnTo>
                    <a:pt x="49" y="99"/>
                  </a:lnTo>
                  <a:lnTo>
                    <a:pt x="49" y="94"/>
                  </a:lnTo>
                  <a:lnTo>
                    <a:pt x="51" y="85"/>
                  </a:lnTo>
                  <a:lnTo>
                    <a:pt x="51" y="83"/>
                  </a:lnTo>
                  <a:lnTo>
                    <a:pt x="49" y="80"/>
                  </a:lnTo>
                  <a:lnTo>
                    <a:pt x="49" y="77"/>
                  </a:lnTo>
                  <a:lnTo>
                    <a:pt x="46" y="74"/>
                  </a:lnTo>
                  <a:lnTo>
                    <a:pt x="49" y="66"/>
                  </a:lnTo>
                  <a:lnTo>
                    <a:pt x="49" y="61"/>
                  </a:lnTo>
                  <a:lnTo>
                    <a:pt x="51" y="58"/>
                  </a:lnTo>
                  <a:lnTo>
                    <a:pt x="51" y="55"/>
                  </a:lnTo>
                  <a:lnTo>
                    <a:pt x="53" y="52"/>
                  </a:lnTo>
                  <a:lnTo>
                    <a:pt x="55" y="52"/>
                  </a:lnTo>
                  <a:lnTo>
                    <a:pt x="58" y="50"/>
                  </a:lnTo>
                  <a:lnTo>
                    <a:pt x="58" y="47"/>
                  </a:lnTo>
                  <a:lnTo>
                    <a:pt x="65" y="44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7" y="33"/>
                  </a:lnTo>
                  <a:lnTo>
                    <a:pt x="65" y="30"/>
                  </a:lnTo>
                  <a:lnTo>
                    <a:pt x="65" y="28"/>
                  </a:lnTo>
                  <a:lnTo>
                    <a:pt x="67" y="22"/>
                  </a:lnTo>
                  <a:lnTo>
                    <a:pt x="65" y="19"/>
                  </a:lnTo>
                  <a:lnTo>
                    <a:pt x="62" y="19"/>
                  </a:lnTo>
                  <a:lnTo>
                    <a:pt x="60" y="17"/>
                  </a:lnTo>
                  <a:lnTo>
                    <a:pt x="58" y="14"/>
                  </a:lnTo>
                  <a:lnTo>
                    <a:pt x="58" y="11"/>
                  </a:lnTo>
                  <a:lnTo>
                    <a:pt x="58" y="8"/>
                  </a:lnTo>
                  <a:lnTo>
                    <a:pt x="55" y="3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49" y="3"/>
                  </a:lnTo>
                  <a:lnTo>
                    <a:pt x="46" y="8"/>
                  </a:lnTo>
                  <a:lnTo>
                    <a:pt x="42" y="11"/>
                  </a:lnTo>
                  <a:lnTo>
                    <a:pt x="39" y="11"/>
                  </a:lnTo>
                  <a:lnTo>
                    <a:pt x="35" y="6"/>
                  </a:lnTo>
                  <a:lnTo>
                    <a:pt x="33" y="3"/>
                  </a:lnTo>
                  <a:lnTo>
                    <a:pt x="33" y="0"/>
                  </a:lnTo>
                  <a:lnTo>
                    <a:pt x="30" y="3"/>
                  </a:lnTo>
                  <a:lnTo>
                    <a:pt x="26" y="3"/>
                  </a:lnTo>
                  <a:lnTo>
                    <a:pt x="23" y="6"/>
                  </a:lnTo>
                  <a:lnTo>
                    <a:pt x="19" y="6"/>
                  </a:lnTo>
                  <a:lnTo>
                    <a:pt x="17" y="8"/>
                  </a:lnTo>
                  <a:lnTo>
                    <a:pt x="14" y="11"/>
                  </a:lnTo>
                  <a:lnTo>
                    <a:pt x="12" y="14"/>
                  </a:lnTo>
                  <a:lnTo>
                    <a:pt x="10" y="19"/>
                  </a:lnTo>
                  <a:lnTo>
                    <a:pt x="7" y="22"/>
                  </a:lnTo>
                  <a:lnTo>
                    <a:pt x="10" y="28"/>
                  </a:lnTo>
                  <a:lnTo>
                    <a:pt x="14" y="30"/>
                  </a:lnTo>
                  <a:lnTo>
                    <a:pt x="17" y="33"/>
                  </a:lnTo>
                  <a:lnTo>
                    <a:pt x="19" y="39"/>
                  </a:lnTo>
                  <a:lnTo>
                    <a:pt x="17" y="44"/>
                  </a:lnTo>
                  <a:lnTo>
                    <a:pt x="14" y="50"/>
                  </a:lnTo>
                  <a:lnTo>
                    <a:pt x="14" y="55"/>
                  </a:lnTo>
                  <a:lnTo>
                    <a:pt x="10" y="58"/>
                  </a:lnTo>
                  <a:lnTo>
                    <a:pt x="10" y="61"/>
                  </a:lnTo>
                  <a:lnTo>
                    <a:pt x="19" y="61"/>
                  </a:lnTo>
                  <a:lnTo>
                    <a:pt x="21" y="61"/>
                  </a:lnTo>
                  <a:lnTo>
                    <a:pt x="17" y="66"/>
                  </a:lnTo>
                  <a:lnTo>
                    <a:pt x="14" y="69"/>
                  </a:lnTo>
                  <a:lnTo>
                    <a:pt x="14" y="72"/>
                  </a:lnTo>
                  <a:lnTo>
                    <a:pt x="12" y="74"/>
                  </a:lnTo>
                  <a:lnTo>
                    <a:pt x="12" y="80"/>
                  </a:lnTo>
                  <a:lnTo>
                    <a:pt x="7" y="88"/>
                  </a:lnTo>
                  <a:lnTo>
                    <a:pt x="3" y="94"/>
                  </a:lnTo>
                  <a:lnTo>
                    <a:pt x="3" y="96"/>
                  </a:lnTo>
                  <a:lnTo>
                    <a:pt x="3" y="99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45" name="Freeform 5"/>
            <p:cNvSpPr>
              <a:spLocks noChangeAspect="1"/>
            </p:cNvSpPr>
            <p:nvPr/>
          </p:nvSpPr>
          <p:spPr bwMode="auto">
            <a:xfrm rot="9246">
              <a:off x="-1387" y="3749"/>
              <a:ext cx="125" cy="146"/>
            </a:xfrm>
            <a:custGeom>
              <a:avLst/>
              <a:gdLst>
                <a:gd name="T0" fmla="*/ 0 w 69"/>
                <a:gd name="T1" fmla="*/ 2147483647 h 105"/>
                <a:gd name="T2" fmla="*/ 2147483647 w 69"/>
                <a:gd name="T3" fmla="*/ 2147483647 h 105"/>
                <a:gd name="T4" fmla="*/ 2147483647 w 69"/>
                <a:gd name="T5" fmla="*/ 2147483647 h 105"/>
                <a:gd name="T6" fmla="*/ 2147483647 w 69"/>
                <a:gd name="T7" fmla="*/ 2147483647 h 105"/>
                <a:gd name="T8" fmla="*/ 2147483647 w 69"/>
                <a:gd name="T9" fmla="*/ 2147483647 h 105"/>
                <a:gd name="T10" fmla="*/ 2147483647 w 69"/>
                <a:gd name="T11" fmla="*/ 2147483647 h 105"/>
                <a:gd name="T12" fmla="*/ 2147483647 w 69"/>
                <a:gd name="T13" fmla="*/ 2147483647 h 105"/>
                <a:gd name="T14" fmla="*/ 2147483647 w 69"/>
                <a:gd name="T15" fmla="*/ 2147483647 h 105"/>
                <a:gd name="T16" fmla="*/ 2147483647 w 69"/>
                <a:gd name="T17" fmla="*/ 2147483647 h 105"/>
                <a:gd name="T18" fmla="*/ 2147483647 w 69"/>
                <a:gd name="T19" fmla="*/ 2147483647 h 105"/>
                <a:gd name="T20" fmla="*/ 2147483647 w 69"/>
                <a:gd name="T21" fmla="*/ 2147483647 h 105"/>
                <a:gd name="T22" fmla="*/ 2147483647 w 69"/>
                <a:gd name="T23" fmla="*/ 2147483647 h 105"/>
                <a:gd name="T24" fmla="*/ 2147483647 w 69"/>
                <a:gd name="T25" fmla="*/ 2147483647 h 105"/>
                <a:gd name="T26" fmla="*/ 2147483647 w 69"/>
                <a:gd name="T27" fmla="*/ 2147483647 h 105"/>
                <a:gd name="T28" fmla="*/ 2147483647 w 69"/>
                <a:gd name="T29" fmla="*/ 2147483647 h 105"/>
                <a:gd name="T30" fmla="*/ 2147483647 w 69"/>
                <a:gd name="T31" fmla="*/ 2147483647 h 105"/>
                <a:gd name="T32" fmla="*/ 2147483647 w 69"/>
                <a:gd name="T33" fmla="*/ 2147483647 h 105"/>
                <a:gd name="T34" fmla="*/ 2147483647 w 69"/>
                <a:gd name="T35" fmla="*/ 2147483647 h 105"/>
                <a:gd name="T36" fmla="*/ 2147483647 w 69"/>
                <a:gd name="T37" fmla="*/ 2147483647 h 105"/>
                <a:gd name="T38" fmla="*/ 2147483647 w 69"/>
                <a:gd name="T39" fmla="*/ 2147483647 h 105"/>
                <a:gd name="T40" fmla="*/ 2147483647 w 69"/>
                <a:gd name="T41" fmla="*/ 2147483647 h 105"/>
                <a:gd name="T42" fmla="*/ 2147483647 w 69"/>
                <a:gd name="T43" fmla="*/ 1559560869 h 105"/>
                <a:gd name="T44" fmla="*/ 2147483647 w 69"/>
                <a:gd name="T45" fmla="*/ 0 h 105"/>
                <a:gd name="T46" fmla="*/ 2147483647 w 69"/>
                <a:gd name="T47" fmla="*/ 2147483647 h 105"/>
                <a:gd name="T48" fmla="*/ 2147483647 w 69"/>
                <a:gd name="T49" fmla="*/ 2147483647 h 105"/>
                <a:gd name="T50" fmla="*/ 2147483647 w 69"/>
                <a:gd name="T51" fmla="*/ 1559560869 h 105"/>
                <a:gd name="T52" fmla="*/ 2147483647 w 69"/>
                <a:gd name="T53" fmla="*/ 1559560869 h 105"/>
                <a:gd name="T54" fmla="*/ 2147483647 w 69"/>
                <a:gd name="T55" fmla="*/ 2147483647 h 105"/>
                <a:gd name="T56" fmla="*/ 2147483647 w 69"/>
                <a:gd name="T57" fmla="*/ 2147483647 h 105"/>
                <a:gd name="T58" fmla="*/ 2147483647 w 69"/>
                <a:gd name="T59" fmla="*/ 2147483647 h 105"/>
                <a:gd name="T60" fmla="*/ 2147483647 w 69"/>
                <a:gd name="T61" fmla="*/ 2147483647 h 105"/>
                <a:gd name="T62" fmla="*/ 2147483647 w 69"/>
                <a:gd name="T63" fmla="*/ 2147483647 h 105"/>
                <a:gd name="T64" fmla="*/ 2147483647 w 69"/>
                <a:gd name="T65" fmla="*/ 2147483647 h 105"/>
                <a:gd name="T66" fmla="*/ 2147483647 w 69"/>
                <a:gd name="T67" fmla="*/ 2147483647 h 105"/>
                <a:gd name="T68" fmla="*/ 2147483647 w 69"/>
                <a:gd name="T69" fmla="*/ 2147483647 h 105"/>
                <a:gd name="T70" fmla="*/ 2147483647 w 69"/>
                <a:gd name="T71" fmla="*/ 2147483647 h 105"/>
                <a:gd name="T72" fmla="*/ 2147483647 w 69"/>
                <a:gd name="T73" fmla="*/ 2147483647 h 105"/>
                <a:gd name="T74" fmla="*/ 2147483647 w 69"/>
                <a:gd name="T75" fmla="*/ 2147483647 h 105"/>
                <a:gd name="T76" fmla="*/ 2147483647 w 69"/>
                <a:gd name="T77" fmla="*/ 2147483647 h 105"/>
                <a:gd name="T78" fmla="*/ 2147483647 w 69"/>
                <a:gd name="T79" fmla="*/ 2147483647 h 105"/>
                <a:gd name="T80" fmla="*/ 2147483647 w 69"/>
                <a:gd name="T81" fmla="*/ 2147483647 h 10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9"/>
                <a:gd name="T124" fmla="*/ 0 h 105"/>
                <a:gd name="T125" fmla="*/ 69 w 69"/>
                <a:gd name="T126" fmla="*/ 105 h 10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9" h="105">
                  <a:moveTo>
                    <a:pt x="3" y="99"/>
                  </a:moveTo>
                  <a:lnTo>
                    <a:pt x="0" y="102"/>
                  </a:lnTo>
                  <a:lnTo>
                    <a:pt x="7" y="105"/>
                  </a:lnTo>
                  <a:lnTo>
                    <a:pt x="12" y="105"/>
                  </a:lnTo>
                  <a:lnTo>
                    <a:pt x="17" y="102"/>
                  </a:lnTo>
                  <a:lnTo>
                    <a:pt x="23" y="105"/>
                  </a:lnTo>
                  <a:lnTo>
                    <a:pt x="28" y="102"/>
                  </a:lnTo>
                  <a:lnTo>
                    <a:pt x="30" y="102"/>
                  </a:lnTo>
                  <a:lnTo>
                    <a:pt x="35" y="105"/>
                  </a:lnTo>
                  <a:lnTo>
                    <a:pt x="37" y="105"/>
                  </a:lnTo>
                  <a:lnTo>
                    <a:pt x="39" y="105"/>
                  </a:lnTo>
                  <a:lnTo>
                    <a:pt x="42" y="105"/>
                  </a:lnTo>
                  <a:lnTo>
                    <a:pt x="44" y="105"/>
                  </a:lnTo>
                  <a:lnTo>
                    <a:pt x="46" y="102"/>
                  </a:lnTo>
                  <a:lnTo>
                    <a:pt x="49" y="99"/>
                  </a:lnTo>
                  <a:lnTo>
                    <a:pt x="49" y="94"/>
                  </a:lnTo>
                  <a:lnTo>
                    <a:pt x="51" y="85"/>
                  </a:lnTo>
                  <a:lnTo>
                    <a:pt x="51" y="83"/>
                  </a:lnTo>
                  <a:lnTo>
                    <a:pt x="49" y="80"/>
                  </a:lnTo>
                  <a:lnTo>
                    <a:pt x="49" y="77"/>
                  </a:lnTo>
                  <a:lnTo>
                    <a:pt x="46" y="74"/>
                  </a:lnTo>
                  <a:lnTo>
                    <a:pt x="49" y="66"/>
                  </a:lnTo>
                  <a:lnTo>
                    <a:pt x="49" y="61"/>
                  </a:lnTo>
                  <a:lnTo>
                    <a:pt x="51" y="58"/>
                  </a:lnTo>
                  <a:lnTo>
                    <a:pt x="51" y="55"/>
                  </a:lnTo>
                  <a:lnTo>
                    <a:pt x="53" y="52"/>
                  </a:lnTo>
                  <a:lnTo>
                    <a:pt x="55" y="52"/>
                  </a:lnTo>
                  <a:lnTo>
                    <a:pt x="58" y="50"/>
                  </a:lnTo>
                  <a:lnTo>
                    <a:pt x="58" y="47"/>
                  </a:lnTo>
                  <a:lnTo>
                    <a:pt x="65" y="44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7" y="33"/>
                  </a:lnTo>
                  <a:lnTo>
                    <a:pt x="65" y="30"/>
                  </a:lnTo>
                  <a:lnTo>
                    <a:pt x="65" y="28"/>
                  </a:lnTo>
                  <a:lnTo>
                    <a:pt x="67" y="22"/>
                  </a:lnTo>
                  <a:lnTo>
                    <a:pt x="65" y="19"/>
                  </a:lnTo>
                  <a:lnTo>
                    <a:pt x="62" y="19"/>
                  </a:lnTo>
                  <a:lnTo>
                    <a:pt x="60" y="17"/>
                  </a:lnTo>
                  <a:lnTo>
                    <a:pt x="58" y="14"/>
                  </a:lnTo>
                  <a:lnTo>
                    <a:pt x="58" y="11"/>
                  </a:lnTo>
                  <a:lnTo>
                    <a:pt x="58" y="8"/>
                  </a:lnTo>
                  <a:lnTo>
                    <a:pt x="55" y="3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49" y="3"/>
                  </a:lnTo>
                  <a:lnTo>
                    <a:pt x="46" y="8"/>
                  </a:lnTo>
                  <a:lnTo>
                    <a:pt x="42" y="11"/>
                  </a:lnTo>
                  <a:lnTo>
                    <a:pt x="39" y="11"/>
                  </a:lnTo>
                  <a:lnTo>
                    <a:pt x="35" y="6"/>
                  </a:lnTo>
                  <a:lnTo>
                    <a:pt x="33" y="3"/>
                  </a:lnTo>
                  <a:lnTo>
                    <a:pt x="33" y="0"/>
                  </a:lnTo>
                  <a:lnTo>
                    <a:pt x="30" y="3"/>
                  </a:lnTo>
                  <a:lnTo>
                    <a:pt x="26" y="3"/>
                  </a:lnTo>
                  <a:lnTo>
                    <a:pt x="23" y="6"/>
                  </a:lnTo>
                  <a:lnTo>
                    <a:pt x="19" y="6"/>
                  </a:lnTo>
                  <a:lnTo>
                    <a:pt x="17" y="8"/>
                  </a:lnTo>
                  <a:lnTo>
                    <a:pt x="14" y="11"/>
                  </a:lnTo>
                  <a:lnTo>
                    <a:pt x="12" y="14"/>
                  </a:lnTo>
                  <a:lnTo>
                    <a:pt x="10" y="19"/>
                  </a:lnTo>
                  <a:lnTo>
                    <a:pt x="7" y="22"/>
                  </a:lnTo>
                  <a:lnTo>
                    <a:pt x="10" y="28"/>
                  </a:lnTo>
                  <a:lnTo>
                    <a:pt x="14" y="30"/>
                  </a:lnTo>
                  <a:lnTo>
                    <a:pt x="17" y="33"/>
                  </a:lnTo>
                  <a:lnTo>
                    <a:pt x="19" y="39"/>
                  </a:lnTo>
                  <a:lnTo>
                    <a:pt x="17" y="44"/>
                  </a:lnTo>
                  <a:lnTo>
                    <a:pt x="14" y="50"/>
                  </a:lnTo>
                  <a:lnTo>
                    <a:pt x="14" y="55"/>
                  </a:lnTo>
                  <a:lnTo>
                    <a:pt x="10" y="58"/>
                  </a:lnTo>
                  <a:lnTo>
                    <a:pt x="10" y="61"/>
                  </a:lnTo>
                  <a:lnTo>
                    <a:pt x="19" y="61"/>
                  </a:lnTo>
                  <a:lnTo>
                    <a:pt x="21" y="61"/>
                  </a:lnTo>
                  <a:lnTo>
                    <a:pt x="17" y="66"/>
                  </a:lnTo>
                  <a:lnTo>
                    <a:pt x="14" y="69"/>
                  </a:lnTo>
                  <a:lnTo>
                    <a:pt x="14" y="72"/>
                  </a:lnTo>
                  <a:lnTo>
                    <a:pt x="12" y="74"/>
                  </a:lnTo>
                  <a:lnTo>
                    <a:pt x="12" y="80"/>
                  </a:lnTo>
                  <a:lnTo>
                    <a:pt x="7" y="88"/>
                  </a:lnTo>
                  <a:lnTo>
                    <a:pt x="3" y="94"/>
                  </a:lnTo>
                  <a:lnTo>
                    <a:pt x="3" y="96"/>
                  </a:lnTo>
                  <a:lnTo>
                    <a:pt x="3" y="99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46" name="Freeform 6"/>
            <p:cNvSpPr>
              <a:spLocks noChangeAspect="1"/>
            </p:cNvSpPr>
            <p:nvPr/>
          </p:nvSpPr>
          <p:spPr bwMode="auto">
            <a:xfrm rot="9246">
              <a:off x="-1394" y="3837"/>
              <a:ext cx="21" cy="22"/>
            </a:xfrm>
            <a:custGeom>
              <a:avLst/>
              <a:gdLst>
                <a:gd name="T0" fmla="*/ 2147483647 w 11"/>
                <a:gd name="T1" fmla="*/ 0 h 17"/>
                <a:gd name="T2" fmla="*/ 2147483647 w 11"/>
                <a:gd name="T3" fmla="*/ 18667402 h 17"/>
                <a:gd name="T4" fmla="*/ 2147483647 w 11"/>
                <a:gd name="T5" fmla="*/ 18667402 h 17"/>
                <a:gd name="T6" fmla="*/ 0 w 11"/>
                <a:gd name="T7" fmla="*/ 40458045 h 17"/>
                <a:gd name="T8" fmla="*/ 0 w 11"/>
                <a:gd name="T9" fmla="*/ 72209319 h 17"/>
                <a:gd name="T10" fmla="*/ 2147483647 w 11"/>
                <a:gd name="T11" fmla="*/ 113474991 h 17"/>
                <a:gd name="T12" fmla="*/ 2147483647 w 11"/>
                <a:gd name="T13" fmla="*/ 113474991 h 17"/>
                <a:gd name="T14" fmla="*/ 2147483647 w 11"/>
                <a:gd name="T15" fmla="*/ 93447354 h 17"/>
                <a:gd name="T16" fmla="*/ 2147483647 w 11"/>
                <a:gd name="T17" fmla="*/ 72209319 h 17"/>
                <a:gd name="T18" fmla="*/ 2147483647 w 11"/>
                <a:gd name="T19" fmla="*/ 40458045 h 17"/>
                <a:gd name="T20" fmla="*/ 2147483647 w 11"/>
                <a:gd name="T21" fmla="*/ 0 h 1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"/>
                <a:gd name="T34" fmla="*/ 0 h 17"/>
                <a:gd name="T35" fmla="*/ 11 w 11"/>
                <a:gd name="T36" fmla="*/ 17 h 1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" h="17">
                  <a:moveTo>
                    <a:pt x="11" y="0"/>
                  </a:moveTo>
                  <a:lnTo>
                    <a:pt x="7" y="3"/>
                  </a:lnTo>
                  <a:lnTo>
                    <a:pt x="4" y="3"/>
                  </a:lnTo>
                  <a:lnTo>
                    <a:pt x="0" y="6"/>
                  </a:lnTo>
                  <a:lnTo>
                    <a:pt x="0" y="11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1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47" name="Freeform 7"/>
            <p:cNvSpPr>
              <a:spLocks noChangeAspect="1"/>
            </p:cNvSpPr>
            <p:nvPr/>
          </p:nvSpPr>
          <p:spPr bwMode="auto">
            <a:xfrm rot="9246">
              <a:off x="-1394" y="3837"/>
              <a:ext cx="21" cy="22"/>
            </a:xfrm>
            <a:custGeom>
              <a:avLst/>
              <a:gdLst>
                <a:gd name="T0" fmla="*/ 2147483647 w 11"/>
                <a:gd name="T1" fmla="*/ 0 h 17"/>
                <a:gd name="T2" fmla="*/ 2147483647 w 11"/>
                <a:gd name="T3" fmla="*/ 18667402 h 17"/>
                <a:gd name="T4" fmla="*/ 2147483647 w 11"/>
                <a:gd name="T5" fmla="*/ 18667402 h 17"/>
                <a:gd name="T6" fmla="*/ 0 w 11"/>
                <a:gd name="T7" fmla="*/ 40458045 h 17"/>
                <a:gd name="T8" fmla="*/ 0 w 11"/>
                <a:gd name="T9" fmla="*/ 72209319 h 17"/>
                <a:gd name="T10" fmla="*/ 2147483647 w 11"/>
                <a:gd name="T11" fmla="*/ 113474991 h 17"/>
                <a:gd name="T12" fmla="*/ 2147483647 w 11"/>
                <a:gd name="T13" fmla="*/ 113474991 h 17"/>
                <a:gd name="T14" fmla="*/ 2147483647 w 11"/>
                <a:gd name="T15" fmla="*/ 93447354 h 17"/>
                <a:gd name="T16" fmla="*/ 2147483647 w 11"/>
                <a:gd name="T17" fmla="*/ 72209319 h 17"/>
                <a:gd name="T18" fmla="*/ 2147483647 w 11"/>
                <a:gd name="T19" fmla="*/ 40458045 h 17"/>
                <a:gd name="T20" fmla="*/ 2147483647 w 11"/>
                <a:gd name="T21" fmla="*/ 0 h 1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"/>
                <a:gd name="T34" fmla="*/ 0 h 17"/>
                <a:gd name="T35" fmla="*/ 11 w 11"/>
                <a:gd name="T36" fmla="*/ 17 h 1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" h="17">
                  <a:moveTo>
                    <a:pt x="11" y="0"/>
                  </a:moveTo>
                  <a:lnTo>
                    <a:pt x="7" y="3"/>
                  </a:lnTo>
                  <a:lnTo>
                    <a:pt x="4" y="3"/>
                  </a:lnTo>
                  <a:lnTo>
                    <a:pt x="0" y="6"/>
                  </a:lnTo>
                  <a:lnTo>
                    <a:pt x="0" y="11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1" y="6"/>
                  </a:lnTo>
                  <a:lnTo>
                    <a:pt x="11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48" name="Freeform 8"/>
            <p:cNvSpPr>
              <a:spLocks noChangeAspect="1"/>
            </p:cNvSpPr>
            <p:nvPr/>
          </p:nvSpPr>
          <p:spPr bwMode="auto">
            <a:xfrm rot="9246">
              <a:off x="-1210" y="3425"/>
              <a:ext cx="196" cy="170"/>
            </a:xfrm>
            <a:custGeom>
              <a:avLst/>
              <a:gdLst>
                <a:gd name="T0" fmla="*/ 2147483647 w 107"/>
                <a:gd name="T1" fmla="*/ 2147483647 h 123"/>
                <a:gd name="T2" fmla="*/ 2147483647 w 107"/>
                <a:gd name="T3" fmla="*/ 2147483647 h 123"/>
                <a:gd name="T4" fmla="*/ 2147483647 w 107"/>
                <a:gd name="T5" fmla="*/ 2147483647 h 123"/>
                <a:gd name="T6" fmla="*/ 2147483647 w 107"/>
                <a:gd name="T7" fmla="*/ 2147483647 h 123"/>
                <a:gd name="T8" fmla="*/ 2147483647 w 107"/>
                <a:gd name="T9" fmla="*/ 2147483647 h 123"/>
                <a:gd name="T10" fmla="*/ 2147483647 w 107"/>
                <a:gd name="T11" fmla="*/ 2147483647 h 123"/>
                <a:gd name="T12" fmla="*/ 2147483647 w 107"/>
                <a:gd name="T13" fmla="*/ 2147483647 h 123"/>
                <a:gd name="T14" fmla="*/ 2147483647 w 107"/>
                <a:gd name="T15" fmla="*/ 2147483647 h 123"/>
                <a:gd name="T16" fmla="*/ 2147483647 w 107"/>
                <a:gd name="T17" fmla="*/ 2147483647 h 123"/>
                <a:gd name="T18" fmla="*/ 2147483647 w 107"/>
                <a:gd name="T19" fmla="*/ 2147483647 h 123"/>
                <a:gd name="T20" fmla="*/ 2147483647 w 107"/>
                <a:gd name="T21" fmla="*/ 2147483647 h 123"/>
                <a:gd name="T22" fmla="*/ 2147483647 w 107"/>
                <a:gd name="T23" fmla="*/ 2147483647 h 123"/>
                <a:gd name="T24" fmla="*/ 2147483647 w 107"/>
                <a:gd name="T25" fmla="*/ 2147483647 h 123"/>
                <a:gd name="T26" fmla="*/ 2147483647 w 107"/>
                <a:gd name="T27" fmla="*/ 2147483647 h 123"/>
                <a:gd name="T28" fmla="*/ 2147483647 w 107"/>
                <a:gd name="T29" fmla="*/ 2147483647 h 123"/>
                <a:gd name="T30" fmla="*/ 2147483647 w 107"/>
                <a:gd name="T31" fmla="*/ 2147483647 h 123"/>
                <a:gd name="T32" fmla="*/ 2147483647 w 107"/>
                <a:gd name="T33" fmla="*/ 2147483647 h 123"/>
                <a:gd name="T34" fmla="*/ 2147483647 w 107"/>
                <a:gd name="T35" fmla="*/ 2147483647 h 123"/>
                <a:gd name="T36" fmla="*/ 2147483647 w 107"/>
                <a:gd name="T37" fmla="*/ 2147483647 h 123"/>
                <a:gd name="T38" fmla="*/ 2147483647 w 107"/>
                <a:gd name="T39" fmla="*/ 2147483647 h 123"/>
                <a:gd name="T40" fmla="*/ 0 w 107"/>
                <a:gd name="T41" fmla="*/ 2147483647 h 123"/>
                <a:gd name="T42" fmla="*/ 2147483647 w 107"/>
                <a:gd name="T43" fmla="*/ 2147483647 h 123"/>
                <a:gd name="T44" fmla="*/ 2147483647 w 107"/>
                <a:gd name="T45" fmla="*/ 2147483647 h 123"/>
                <a:gd name="T46" fmla="*/ 2147483647 w 107"/>
                <a:gd name="T47" fmla="*/ 2147483647 h 123"/>
                <a:gd name="T48" fmla="*/ 2147483647 w 107"/>
                <a:gd name="T49" fmla="*/ 2147483647 h 123"/>
                <a:gd name="T50" fmla="*/ 2147483647 w 107"/>
                <a:gd name="T51" fmla="*/ 2147483647 h 123"/>
                <a:gd name="T52" fmla="*/ 2147483647 w 107"/>
                <a:gd name="T53" fmla="*/ 2147483647 h 123"/>
                <a:gd name="T54" fmla="*/ 2147483647 w 107"/>
                <a:gd name="T55" fmla="*/ 2147483647 h 123"/>
                <a:gd name="T56" fmla="*/ 2147483647 w 107"/>
                <a:gd name="T57" fmla="*/ 2147483647 h 123"/>
                <a:gd name="T58" fmla="*/ 2147483647 w 107"/>
                <a:gd name="T59" fmla="*/ 2147483647 h 123"/>
                <a:gd name="T60" fmla="*/ 2147483647 w 107"/>
                <a:gd name="T61" fmla="*/ 2147483647 h 123"/>
                <a:gd name="T62" fmla="*/ 2147483647 w 107"/>
                <a:gd name="T63" fmla="*/ 2147483647 h 123"/>
                <a:gd name="T64" fmla="*/ 2147483647 w 107"/>
                <a:gd name="T65" fmla="*/ 2147483647 h 123"/>
                <a:gd name="T66" fmla="*/ 2147483647 w 107"/>
                <a:gd name="T67" fmla="*/ 2147483647 h 123"/>
                <a:gd name="T68" fmla="*/ 2147483647 w 107"/>
                <a:gd name="T69" fmla="*/ 2147483647 h 123"/>
                <a:gd name="T70" fmla="*/ 2147483647 w 107"/>
                <a:gd name="T71" fmla="*/ 1929090583 h 123"/>
                <a:gd name="T72" fmla="*/ 2147483647 w 107"/>
                <a:gd name="T73" fmla="*/ 1111321605 h 123"/>
                <a:gd name="T74" fmla="*/ 2147483647 w 107"/>
                <a:gd name="T75" fmla="*/ 1111321605 h 123"/>
                <a:gd name="T76" fmla="*/ 2147483647 w 107"/>
                <a:gd name="T77" fmla="*/ 1929090583 h 123"/>
                <a:gd name="T78" fmla="*/ 2147483647 w 107"/>
                <a:gd name="T79" fmla="*/ 2147483647 h 123"/>
                <a:gd name="T80" fmla="*/ 2147483647 w 107"/>
                <a:gd name="T81" fmla="*/ 2147483647 h 123"/>
                <a:gd name="T82" fmla="*/ 2147483647 w 107"/>
                <a:gd name="T83" fmla="*/ 2147483647 h 123"/>
                <a:gd name="T84" fmla="*/ 2147483647 w 107"/>
                <a:gd name="T85" fmla="*/ 2147483647 h 123"/>
                <a:gd name="T86" fmla="*/ 2147483647 w 107"/>
                <a:gd name="T87" fmla="*/ 2147483647 h 12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07"/>
                <a:gd name="T133" fmla="*/ 0 h 123"/>
                <a:gd name="T134" fmla="*/ 107 w 107"/>
                <a:gd name="T135" fmla="*/ 123 h 12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07" h="123">
                  <a:moveTo>
                    <a:pt x="105" y="14"/>
                  </a:moveTo>
                  <a:lnTo>
                    <a:pt x="107" y="16"/>
                  </a:lnTo>
                  <a:lnTo>
                    <a:pt x="105" y="22"/>
                  </a:lnTo>
                  <a:lnTo>
                    <a:pt x="105" y="27"/>
                  </a:lnTo>
                  <a:lnTo>
                    <a:pt x="103" y="27"/>
                  </a:lnTo>
                  <a:lnTo>
                    <a:pt x="101" y="30"/>
                  </a:lnTo>
                  <a:lnTo>
                    <a:pt x="101" y="33"/>
                  </a:lnTo>
                  <a:lnTo>
                    <a:pt x="101" y="38"/>
                  </a:lnTo>
                  <a:lnTo>
                    <a:pt x="96" y="44"/>
                  </a:lnTo>
                  <a:lnTo>
                    <a:pt x="96" y="49"/>
                  </a:lnTo>
                  <a:lnTo>
                    <a:pt x="94" y="49"/>
                  </a:lnTo>
                  <a:lnTo>
                    <a:pt x="89" y="49"/>
                  </a:lnTo>
                  <a:lnTo>
                    <a:pt x="85" y="47"/>
                  </a:lnTo>
                  <a:lnTo>
                    <a:pt x="80" y="44"/>
                  </a:lnTo>
                  <a:lnTo>
                    <a:pt x="78" y="47"/>
                  </a:lnTo>
                  <a:lnTo>
                    <a:pt x="75" y="52"/>
                  </a:lnTo>
                  <a:lnTo>
                    <a:pt x="71" y="60"/>
                  </a:lnTo>
                  <a:lnTo>
                    <a:pt x="62" y="68"/>
                  </a:lnTo>
                  <a:lnTo>
                    <a:pt x="59" y="71"/>
                  </a:lnTo>
                  <a:lnTo>
                    <a:pt x="57" y="74"/>
                  </a:lnTo>
                  <a:lnTo>
                    <a:pt x="52" y="77"/>
                  </a:lnTo>
                  <a:lnTo>
                    <a:pt x="48" y="79"/>
                  </a:lnTo>
                  <a:lnTo>
                    <a:pt x="43" y="77"/>
                  </a:lnTo>
                  <a:lnTo>
                    <a:pt x="41" y="77"/>
                  </a:lnTo>
                  <a:lnTo>
                    <a:pt x="39" y="77"/>
                  </a:lnTo>
                  <a:lnTo>
                    <a:pt x="36" y="79"/>
                  </a:lnTo>
                  <a:lnTo>
                    <a:pt x="32" y="82"/>
                  </a:lnTo>
                  <a:lnTo>
                    <a:pt x="30" y="85"/>
                  </a:lnTo>
                  <a:lnTo>
                    <a:pt x="30" y="88"/>
                  </a:lnTo>
                  <a:lnTo>
                    <a:pt x="30" y="93"/>
                  </a:lnTo>
                  <a:lnTo>
                    <a:pt x="30" y="96"/>
                  </a:lnTo>
                  <a:lnTo>
                    <a:pt x="27" y="101"/>
                  </a:lnTo>
                  <a:lnTo>
                    <a:pt x="25" y="104"/>
                  </a:lnTo>
                  <a:lnTo>
                    <a:pt x="23" y="110"/>
                  </a:lnTo>
                  <a:lnTo>
                    <a:pt x="20" y="115"/>
                  </a:lnTo>
                  <a:lnTo>
                    <a:pt x="18" y="118"/>
                  </a:lnTo>
                  <a:lnTo>
                    <a:pt x="16" y="123"/>
                  </a:lnTo>
                  <a:lnTo>
                    <a:pt x="11" y="123"/>
                  </a:lnTo>
                  <a:lnTo>
                    <a:pt x="9" y="123"/>
                  </a:lnTo>
                  <a:lnTo>
                    <a:pt x="4" y="118"/>
                  </a:lnTo>
                  <a:lnTo>
                    <a:pt x="2" y="115"/>
                  </a:lnTo>
                  <a:lnTo>
                    <a:pt x="0" y="110"/>
                  </a:lnTo>
                  <a:lnTo>
                    <a:pt x="0" y="104"/>
                  </a:lnTo>
                  <a:lnTo>
                    <a:pt x="2" y="99"/>
                  </a:lnTo>
                  <a:lnTo>
                    <a:pt x="2" y="93"/>
                  </a:lnTo>
                  <a:lnTo>
                    <a:pt x="2" y="88"/>
                  </a:lnTo>
                  <a:lnTo>
                    <a:pt x="2" y="82"/>
                  </a:lnTo>
                  <a:lnTo>
                    <a:pt x="13" y="77"/>
                  </a:lnTo>
                  <a:lnTo>
                    <a:pt x="20" y="68"/>
                  </a:lnTo>
                  <a:lnTo>
                    <a:pt x="23" y="66"/>
                  </a:lnTo>
                  <a:lnTo>
                    <a:pt x="25" y="63"/>
                  </a:lnTo>
                  <a:lnTo>
                    <a:pt x="30" y="58"/>
                  </a:lnTo>
                  <a:lnTo>
                    <a:pt x="32" y="55"/>
                  </a:lnTo>
                  <a:lnTo>
                    <a:pt x="36" y="49"/>
                  </a:lnTo>
                  <a:lnTo>
                    <a:pt x="43" y="41"/>
                  </a:lnTo>
                  <a:lnTo>
                    <a:pt x="46" y="38"/>
                  </a:lnTo>
                  <a:lnTo>
                    <a:pt x="48" y="36"/>
                  </a:lnTo>
                  <a:lnTo>
                    <a:pt x="50" y="33"/>
                  </a:lnTo>
                  <a:lnTo>
                    <a:pt x="55" y="30"/>
                  </a:lnTo>
                  <a:lnTo>
                    <a:pt x="57" y="30"/>
                  </a:lnTo>
                  <a:lnTo>
                    <a:pt x="59" y="27"/>
                  </a:lnTo>
                  <a:lnTo>
                    <a:pt x="62" y="22"/>
                  </a:lnTo>
                  <a:lnTo>
                    <a:pt x="64" y="19"/>
                  </a:lnTo>
                  <a:lnTo>
                    <a:pt x="62" y="16"/>
                  </a:lnTo>
                  <a:lnTo>
                    <a:pt x="64" y="14"/>
                  </a:lnTo>
                  <a:lnTo>
                    <a:pt x="68" y="14"/>
                  </a:lnTo>
                  <a:lnTo>
                    <a:pt x="73" y="11"/>
                  </a:lnTo>
                  <a:lnTo>
                    <a:pt x="75" y="11"/>
                  </a:lnTo>
                  <a:lnTo>
                    <a:pt x="78" y="8"/>
                  </a:lnTo>
                  <a:lnTo>
                    <a:pt x="80" y="8"/>
                  </a:lnTo>
                  <a:lnTo>
                    <a:pt x="82" y="5"/>
                  </a:lnTo>
                  <a:lnTo>
                    <a:pt x="87" y="5"/>
                  </a:lnTo>
                  <a:lnTo>
                    <a:pt x="91" y="5"/>
                  </a:lnTo>
                  <a:lnTo>
                    <a:pt x="96" y="3"/>
                  </a:lnTo>
                  <a:lnTo>
                    <a:pt x="103" y="0"/>
                  </a:lnTo>
                  <a:lnTo>
                    <a:pt x="105" y="3"/>
                  </a:lnTo>
                  <a:lnTo>
                    <a:pt x="103" y="5"/>
                  </a:lnTo>
                  <a:lnTo>
                    <a:pt x="101" y="5"/>
                  </a:lnTo>
                  <a:lnTo>
                    <a:pt x="96" y="8"/>
                  </a:lnTo>
                  <a:lnTo>
                    <a:pt x="94" y="14"/>
                  </a:lnTo>
                  <a:lnTo>
                    <a:pt x="89" y="14"/>
                  </a:lnTo>
                  <a:lnTo>
                    <a:pt x="78" y="16"/>
                  </a:lnTo>
                  <a:lnTo>
                    <a:pt x="78" y="19"/>
                  </a:lnTo>
                  <a:lnTo>
                    <a:pt x="85" y="22"/>
                  </a:lnTo>
                  <a:lnTo>
                    <a:pt x="91" y="19"/>
                  </a:lnTo>
                  <a:lnTo>
                    <a:pt x="94" y="14"/>
                  </a:lnTo>
                  <a:lnTo>
                    <a:pt x="98" y="14"/>
                  </a:lnTo>
                  <a:lnTo>
                    <a:pt x="103" y="14"/>
                  </a:lnTo>
                  <a:lnTo>
                    <a:pt x="105" y="14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49" name="Freeform 9"/>
            <p:cNvSpPr>
              <a:spLocks noChangeAspect="1"/>
            </p:cNvSpPr>
            <p:nvPr/>
          </p:nvSpPr>
          <p:spPr bwMode="auto">
            <a:xfrm rot="9246">
              <a:off x="-1210" y="3425"/>
              <a:ext cx="196" cy="170"/>
            </a:xfrm>
            <a:custGeom>
              <a:avLst/>
              <a:gdLst>
                <a:gd name="T0" fmla="*/ 2147483647 w 107"/>
                <a:gd name="T1" fmla="*/ 2147483647 h 123"/>
                <a:gd name="T2" fmla="*/ 2147483647 w 107"/>
                <a:gd name="T3" fmla="*/ 2147483647 h 123"/>
                <a:gd name="T4" fmla="*/ 2147483647 w 107"/>
                <a:gd name="T5" fmla="*/ 2147483647 h 123"/>
                <a:gd name="T6" fmla="*/ 2147483647 w 107"/>
                <a:gd name="T7" fmla="*/ 2147483647 h 123"/>
                <a:gd name="T8" fmla="*/ 2147483647 w 107"/>
                <a:gd name="T9" fmla="*/ 2147483647 h 123"/>
                <a:gd name="T10" fmla="*/ 2147483647 w 107"/>
                <a:gd name="T11" fmla="*/ 2147483647 h 123"/>
                <a:gd name="T12" fmla="*/ 2147483647 w 107"/>
                <a:gd name="T13" fmla="*/ 2147483647 h 123"/>
                <a:gd name="T14" fmla="*/ 2147483647 w 107"/>
                <a:gd name="T15" fmla="*/ 2147483647 h 123"/>
                <a:gd name="T16" fmla="*/ 2147483647 w 107"/>
                <a:gd name="T17" fmla="*/ 2147483647 h 123"/>
                <a:gd name="T18" fmla="*/ 2147483647 w 107"/>
                <a:gd name="T19" fmla="*/ 2147483647 h 123"/>
                <a:gd name="T20" fmla="*/ 2147483647 w 107"/>
                <a:gd name="T21" fmla="*/ 2147483647 h 123"/>
                <a:gd name="T22" fmla="*/ 2147483647 w 107"/>
                <a:gd name="T23" fmla="*/ 2147483647 h 123"/>
                <a:gd name="T24" fmla="*/ 2147483647 w 107"/>
                <a:gd name="T25" fmla="*/ 2147483647 h 123"/>
                <a:gd name="T26" fmla="*/ 2147483647 w 107"/>
                <a:gd name="T27" fmla="*/ 2147483647 h 123"/>
                <a:gd name="T28" fmla="*/ 2147483647 w 107"/>
                <a:gd name="T29" fmla="*/ 2147483647 h 123"/>
                <a:gd name="T30" fmla="*/ 2147483647 w 107"/>
                <a:gd name="T31" fmla="*/ 2147483647 h 123"/>
                <a:gd name="T32" fmla="*/ 2147483647 w 107"/>
                <a:gd name="T33" fmla="*/ 2147483647 h 123"/>
                <a:gd name="T34" fmla="*/ 2147483647 w 107"/>
                <a:gd name="T35" fmla="*/ 2147483647 h 123"/>
                <a:gd name="T36" fmla="*/ 2147483647 w 107"/>
                <a:gd name="T37" fmla="*/ 2147483647 h 123"/>
                <a:gd name="T38" fmla="*/ 2147483647 w 107"/>
                <a:gd name="T39" fmla="*/ 2147483647 h 123"/>
                <a:gd name="T40" fmla="*/ 0 w 107"/>
                <a:gd name="T41" fmla="*/ 2147483647 h 123"/>
                <a:gd name="T42" fmla="*/ 2147483647 w 107"/>
                <a:gd name="T43" fmla="*/ 2147483647 h 123"/>
                <a:gd name="T44" fmla="*/ 2147483647 w 107"/>
                <a:gd name="T45" fmla="*/ 2147483647 h 123"/>
                <a:gd name="T46" fmla="*/ 2147483647 w 107"/>
                <a:gd name="T47" fmla="*/ 2147483647 h 123"/>
                <a:gd name="T48" fmla="*/ 2147483647 w 107"/>
                <a:gd name="T49" fmla="*/ 2147483647 h 123"/>
                <a:gd name="T50" fmla="*/ 2147483647 w 107"/>
                <a:gd name="T51" fmla="*/ 2147483647 h 123"/>
                <a:gd name="T52" fmla="*/ 2147483647 w 107"/>
                <a:gd name="T53" fmla="*/ 2147483647 h 123"/>
                <a:gd name="T54" fmla="*/ 2147483647 w 107"/>
                <a:gd name="T55" fmla="*/ 2147483647 h 123"/>
                <a:gd name="T56" fmla="*/ 2147483647 w 107"/>
                <a:gd name="T57" fmla="*/ 2147483647 h 123"/>
                <a:gd name="T58" fmla="*/ 2147483647 w 107"/>
                <a:gd name="T59" fmla="*/ 2147483647 h 123"/>
                <a:gd name="T60" fmla="*/ 2147483647 w 107"/>
                <a:gd name="T61" fmla="*/ 2147483647 h 123"/>
                <a:gd name="T62" fmla="*/ 2147483647 w 107"/>
                <a:gd name="T63" fmla="*/ 2147483647 h 123"/>
                <a:gd name="T64" fmla="*/ 2147483647 w 107"/>
                <a:gd name="T65" fmla="*/ 2147483647 h 123"/>
                <a:gd name="T66" fmla="*/ 2147483647 w 107"/>
                <a:gd name="T67" fmla="*/ 2147483647 h 123"/>
                <a:gd name="T68" fmla="*/ 2147483647 w 107"/>
                <a:gd name="T69" fmla="*/ 2147483647 h 123"/>
                <a:gd name="T70" fmla="*/ 2147483647 w 107"/>
                <a:gd name="T71" fmla="*/ 1929090583 h 123"/>
                <a:gd name="T72" fmla="*/ 2147483647 w 107"/>
                <a:gd name="T73" fmla="*/ 1111321605 h 123"/>
                <a:gd name="T74" fmla="*/ 2147483647 w 107"/>
                <a:gd name="T75" fmla="*/ 1111321605 h 123"/>
                <a:gd name="T76" fmla="*/ 2147483647 w 107"/>
                <a:gd name="T77" fmla="*/ 1929090583 h 123"/>
                <a:gd name="T78" fmla="*/ 2147483647 w 107"/>
                <a:gd name="T79" fmla="*/ 2147483647 h 123"/>
                <a:gd name="T80" fmla="*/ 2147483647 w 107"/>
                <a:gd name="T81" fmla="*/ 2147483647 h 123"/>
                <a:gd name="T82" fmla="*/ 2147483647 w 107"/>
                <a:gd name="T83" fmla="*/ 2147483647 h 123"/>
                <a:gd name="T84" fmla="*/ 2147483647 w 107"/>
                <a:gd name="T85" fmla="*/ 2147483647 h 123"/>
                <a:gd name="T86" fmla="*/ 2147483647 w 107"/>
                <a:gd name="T87" fmla="*/ 2147483647 h 12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07"/>
                <a:gd name="T133" fmla="*/ 0 h 123"/>
                <a:gd name="T134" fmla="*/ 107 w 107"/>
                <a:gd name="T135" fmla="*/ 123 h 12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07" h="123">
                  <a:moveTo>
                    <a:pt x="105" y="14"/>
                  </a:moveTo>
                  <a:lnTo>
                    <a:pt x="107" y="16"/>
                  </a:lnTo>
                  <a:lnTo>
                    <a:pt x="105" y="22"/>
                  </a:lnTo>
                  <a:lnTo>
                    <a:pt x="105" y="27"/>
                  </a:lnTo>
                  <a:lnTo>
                    <a:pt x="103" y="27"/>
                  </a:lnTo>
                  <a:lnTo>
                    <a:pt x="101" y="30"/>
                  </a:lnTo>
                  <a:lnTo>
                    <a:pt x="101" y="33"/>
                  </a:lnTo>
                  <a:lnTo>
                    <a:pt x="101" y="38"/>
                  </a:lnTo>
                  <a:lnTo>
                    <a:pt x="96" y="44"/>
                  </a:lnTo>
                  <a:lnTo>
                    <a:pt x="96" y="49"/>
                  </a:lnTo>
                  <a:lnTo>
                    <a:pt x="94" y="49"/>
                  </a:lnTo>
                  <a:lnTo>
                    <a:pt x="89" y="49"/>
                  </a:lnTo>
                  <a:lnTo>
                    <a:pt x="85" y="47"/>
                  </a:lnTo>
                  <a:lnTo>
                    <a:pt x="80" y="44"/>
                  </a:lnTo>
                  <a:lnTo>
                    <a:pt x="78" y="47"/>
                  </a:lnTo>
                  <a:lnTo>
                    <a:pt x="75" y="52"/>
                  </a:lnTo>
                  <a:lnTo>
                    <a:pt x="71" y="60"/>
                  </a:lnTo>
                  <a:lnTo>
                    <a:pt x="62" y="68"/>
                  </a:lnTo>
                  <a:lnTo>
                    <a:pt x="59" y="71"/>
                  </a:lnTo>
                  <a:lnTo>
                    <a:pt x="57" y="74"/>
                  </a:lnTo>
                  <a:lnTo>
                    <a:pt x="52" y="77"/>
                  </a:lnTo>
                  <a:lnTo>
                    <a:pt x="48" y="79"/>
                  </a:lnTo>
                  <a:lnTo>
                    <a:pt x="43" y="77"/>
                  </a:lnTo>
                  <a:lnTo>
                    <a:pt x="41" y="77"/>
                  </a:lnTo>
                  <a:lnTo>
                    <a:pt x="39" y="77"/>
                  </a:lnTo>
                  <a:lnTo>
                    <a:pt x="36" y="79"/>
                  </a:lnTo>
                  <a:lnTo>
                    <a:pt x="32" y="82"/>
                  </a:lnTo>
                  <a:lnTo>
                    <a:pt x="30" y="85"/>
                  </a:lnTo>
                  <a:lnTo>
                    <a:pt x="30" y="88"/>
                  </a:lnTo>
                  <a:lnTo>
                    <a:pt x="30" y="93"/>
                  </a:lnTo>
                  <a:lnTo>
                    <a:pt x="30" y="96"/>
                  </a:lnTo>
                  <a:lnTo>
                    <a:pt x="27" y="101"/>
                  </a:lnTo>
                  <a:lnTo>
                    <a:pt x="25" y="104"/>
                  </a:lnTo>
                  <a:lnTo>
                    <a:pt x="23" y="110"/>
                  </a:lnTo>
                  <a:lnTo>
                    <a:pt x="20" y="115"/>
                  </a:lnTo>
                  <a:lnTo>
                    <a:pt x="18" y="118"/>
                  </a:lnTo>
                  <a:lnTo>
                    <a:pt x="16" y="123"/>
                  </a:lnTo>
                  <a:lnTo>
                    <a:pt x="11" y="123"/>
                  </a:lnTo>
                  <a:lnTo>
                    <a:pt x="9" y="123"/>
                  </a:lnTo>
                  <a:lnTo>
                    <a:pt x="4" y="118"/>
                  </a:lnTo>
                  <a:lnTo>
                    <a:pt x="2" y="115"/>
                  </a:lnTo>
                  <a:lnTo>
                    <a:pt x="0" y="110"/>
                  </a:lnTo>
                  <a:lnTo>
                    <a:pt x="0" y="104"/>
                  </a:lnTo>
                  <a:lnTo>
                    <a:pt x="2" y="99"/>
                  </a:lnTo>
                  <a:lnTo>
                    <a:pt x="2" y="93"/>
                  </a:lnTo>
                  <a:lnTo>
                    <a:pt x="2" y="88"/>
                  </a:lnTo>
                  <a:lnTo>
                    <a:pt x="2" y="82"/>
                  </a:lnTo>
                  <a:lnTo>
                    <a:pt x="13" y="77"/>
                  </a:lnTo>
                  <a:lnTo>
                    <a:pt x="20" y="68"/>
                  </a:lnTo>
                  <a:lnTo>
                    <a:pt x="23" y="66"/>
                  </a:lnTo>
                  <a:lnTo>
                    <a:pt x="25" y="63"/>
                  </a:lnTo>
                  <a:lnTo>
                    <a:pt x="30" y="58"/>
                  </a:lnTo>
                  <a:lnTo>
                    <a:pt x="32" y="55"/>
                  </a:lnTo>
                  <a:lnTo>
                    <a:pt x="36" y="49"/>
                  </a:lnTo>
                  <a:lnTo>
                    <a:pt x="43" y="41"/>
                  </a:lnTo>
                  <a:lnTo>
                    <a:pt x="46" y="38"/>
                  </a:lnTo>
                  <a:lnTo>
                    <a:pt x="48" y="36"/>
                  </a:lnTo>
                  <a:lnTo>
                    <a:pt x="50" y="33"/>
                  </a:lnTo>
                  <a:lnTo>
                    <a:pt x="55" y="30"/>
                  </a:lnTo>
                  <a:lnTo>
                    <a:pt x="57" y="30"/>
                  </a:lnTo>
                  <a:lnTo>
                    <a:pt x="59" y="27"/>
                  </a:lnTo>
                  <a:lnTo>
                    <a:pt x="62" y="22"/>
                  </a:lnTo>
                  <a:lnTo>
                    <a:pt x="64" y="19"/>
                  </a:lnTo>
                  <a:lnTo>
                    <a:pt x="62" y="16"/>
                  </a:lnTo>
                  <a:lnTo>
                    <a:pt x="64" y="14"/>
                  </a:lnTo>
                  <a:lnTo>
                    <a:pt x="68" y="14"/>
                  </a:lnTo>
                  <a:lnTo>
                    <a:pt x="73" y="11"/>
                  </a:lnTo>
                  <a:lnTo>
                    <a:pt x="75" y="11"/>
                  </a:lnTo>
                  <a:lnTo>
                    <a:pt x="78" y="8"/>
                  </a:lnTo>
                  <a:lnTo>
                    <a:pt x="80" y="8"/>
                  </a:lnTo>
                  <a:lnTo>
                    <a:pt x="82" y="5"/>
                  </a:lnTo>
                  <a:lnTo>
                    <a:pt x="87" y="5"/>
                  </a:lnTo>
                  <a:lnTo>
                    <a:pt x="91" y="5"/>
                  </a:lnTo>
                  <a:lnTo>
                    <a:pt x="96" y="3"/>
                  </a:lnTo>
                  <a:lnTo>
                    <a:pt x="103" y="0"/>
                  </a:lnTo>
                  <a:lnTo>
                    <a:pt x="105" y="3"/>
                  </a:lnTo>
                  <a:lnTo>
                    <a:pt x="103" y="5"/>
                  </a:lnTo>
                  <a:lnTo>
                    <a:pt x="101" y="5"/>
                  </a:lnTo>
                  <a:lnTo>
                    <a:pt x="96" y="8"/>
                  </a:lnTo>
                  <a:lnTo>
                    <a:pt x="94" y="14"/>
                  </a:lnTo>
                  <a:lnTo>
                    <a:pt x="89" y="14"/>
                  </a:lnTo>
                  <a:lnTo>
                    <a:pt x="78" y="16"/>
                  </a:lnTo>
                  <a:lnTo>
                    <a:pt x="78" y="19"/>
                  </a:lnTo>
                  <a:lnTo>
                    <a:pt x="85" y="22"/>
                  </a:lnTo>
                  <a:lnTo>
                    <a:pt x="91" y="19"/>
                  </a:lnTo>
                  <a:lnTo>
                    <a:pt x="94" y="14"/>
                  </a:lnTo>
                  <a:lnTo>
                    <a:pt x="98" y="14"/>
                  </a:lnTo>
                  <a:lnTo>
                    <a:pt x="103" y="14"/>
                  </a:lnTo>
                  <a:lnTo>
                    <a:pt x="105" y="14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0" name="Freeform 10"/>
            <p:cNvSpPr>
              <a:spLocks noChangeAspect="1"/>
            </p:cNvSpPr>
            <p:nvPr/>
          </p:nvSpPr>
          <p:spPr bwMode="auto">
            <a:xfrm rot="9246">
              <a:off x="-1035" y="3417"/>
              <a:ext cx="168" cy="76"/>
            </a:xfrm>
            <a:custGeom>
              <a:avLst/>
              <a:gdLst>
                <a:gd name="T0" fmla="*/ 2147483647 w 92"/>
                <a:gd name="T1" fmla="*/ 1100667203 h 55"/>
                <a:gd name="T2" fmla="*/ 2147483647 w 92"/>
                <a:gd name="T3" fmla="*/ 2147483647 h 55"/>
                <a:gd name="T4" fmla="*/ 2147483647 w 92"/>
                <a:gd name="T5" fmla="*/ 2147483647 h 55"/>
                <a:gd name="T6" fmla="*/ 2147483647 w 92"/>
                <a:gd name="T7" fmla="*/ 2147483647 h 55"/>
                <a:gd name="T8" fmla="*/ 2147483647 w 92"/>
                <a:gd name="T9" fmla="*/ 2147483647 h 55"/>
                <a:gd name="T10" fmla="*/ 2147483647 w 92"/>
                <a:gd name="T11" fmla="*/ 2147483647 h 55"/>
                <a:gd name="T12" fmla="*/ 2147483647 w 92"/>
                <a:gd name="T13" fmla="*/ 2147483647 h 55"/>
                <a:gd name="T14" fmla="*/ 2147483647 w 92"/>
                <a:gd name="T15" fmla="*/ 2147483647 h 55"/>
                <a:gd name="T16" fmla="*/ 2147483647 w 92"/>
                <a:gd name="T17" fmla="*/ 2147483647 h 55"/>
                <a:gd name="T18" fmla="*/ 2147483647 w 92"/>
                <a:gd name="T19" fmla="*/ 2147483647 h 55"/>
                <a:gd name="T20" fmla="*/ 2147483647 w 92"/>
                <a:gd name="T21" fmla="*/ 2147483647 h 55"/>
                <a:gd name="T22" fmla="*/ 2147483647 w 92"/>
                <a:gd name="T23" fmla="*/ 2147483647 h 55"/>
                <a:gd name="T24" fmla="*/ 2147483647 w 92"/>
                <a:gd name="T25" fmla="*/ 2147483647 h 55"/>
                <a:gd name="T26" fmla="*/ 2147483647 w 92"/>
                <a:gd name="T27" fmla="*/ 2147483647 h 55"/>
                <a:gd name="T28" fmla="*/ 2147483647 w 92"/>
                <a:gd name="T29" fmla="*/ 2147483647 h 55"/>
                <a:gd name="T30" fmla="*/ 2147483647 w 92"/>
                <a:gd name="T31" fmla="*/ 2147483647 h 55"/>
                <a:gd name="T32" fmla="*/ 2147483647 w 92"/>
                <a:gd name="T33" fmla="*/ 2147483647 h 55"/>
                <a:gd name="T34" fmla="*/ 0 w 92"/>
                <a:gd name="T35" fmla="*/ 2147483647 h 55"/>
                <a:gd name="T36" fmla="*/ 2147483647 w 92"/>
                <a:gd name="T37" fmla="*/ 2147483647 h 55"/>
                <a:gd name="T38" fmla="*/ 2147483647 w 92"/>
                <a:gd name="T39" fmla="*/ 2147483647 h 55"/>
                <a:gd name="T40" fmla="*/ 2147483647 w 92"/>
                <a:gd name="T41" fmla="*/ 2147483647 h 55"/>
                <a:gd name="T42" fmla="*/ 2147483647 w 92"/>
                <a:gd name="T43" fmla="*/ 2147483647 h 55"/>
                <a:gd name="T44" fmla="*/ 2147483647 w 92"/>
                <a:gd name="T45" fmla="*/ 2147483647 h 55"/>
                <a:gd name="T46" fmla="*/ 2147483647 w 92"/>
                <a:gd name="T47" fmla="*/ 2147483647 h 55"/>
                <a:gd name="T48" fmla="*/ 2147483647 w 92"/>
                <a:gd name="T49" fmla="*/ 2147483647 h 55"/>
                <a:gd name="T50" fmla="*/ 2147483647 w 92"/>
                <a:gd name="T51" fmla="*/ 2147483647 h 55"/>
                <a:gd name="T52" fmla="*/ 2147483647 w 92"/>
                <a:gd name="T53" fmla="*/ 2147483647 h 55"/>
                <a:gd name="T54" fmla="*/ 2147483647 w 92"/>
                <a:gd name="T55" fmla="*/ 2147483647 h 55"/>
                <a:gd name="T56" fmla="*/ 2147483647 w 92"/>
                <a:gd name="T57" fmla="*/ 2147483647 h 55"/>
                <a:gd name="T58" fmla="*/ 2147483647 w 92"/>
                <a:gd name="T59" fmla="*/ 2147483647 h 55"/>
                <a:gd name="T60" fmla="*/ 2147483647 w 92"/>
                <a:gd name="T61" fmla="*/ 2147483647 h 55"/>
                <a:gd name="T62" fmla="*/ 2147483647 w 92"/>
                <a:gd name="T63" fmla="*/ 2101637816 h 55"/>
                <a:gd name="T64" fmla="*/ 2147483647 w 92"/>
                <a:gd name="T65" fmla="*/ 2101637816 h 55"/>
                <a:gd name="T66" fmla="*/ 2147483647 w 92"/>
                <a:gd name="T67" fmla="*/ 0 h 5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92"/>
                <a:gd name="T103" fmla="*/ 0 h 55"/>
                <a:gd name="T104" fmla="*/ 92 w 92"/>
                <a:gd name="T105" fmla="*/ 55 h 5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92" h="55">
                  <a:moveTo>
                    <a:pt x="85" y="0"/>
                  </a:moveTo>
                  <a:lnTo>
                    <a:pt x="87" y="3"/>
                  </a:lnTo>
                  <a:lnTo>
                    <a:pt x="87" y="6"/>
                  </a:lnTo>
                  <a:lnTo>
                    <a:pt x="87" y="14"/>
                  </a:lnTo>
                  <a:lnTo>
                    <a:pt x="92" y="22"/>
                  </a:lnTo>
                  <a:lnTo>
                    <a:pt x="92" y="25"/>
                  </a:lnTo>
                  <a:lnTo>
                    <a:pt x="92" y="28"/>
                  </a:lnTo>
                  <a:lnTo>
                    <a:pt x="89" y="31"/>
                  </a:lnTo>
                  <a:lnTo>
                    <a:pt x="87" y="33"/>
                  </a:lnTo>
                  <a:lnTo>
                    <a:pt x="87" y="36"/>
                  </a:lnTo>
                  <a:lnTo>
                    <a:pt x="85" y="39"/>
                  </a:lnTo>
                  <a:lnTo>
                    <a:pt x="82" y="42"/>
                  </a:lnTo>
                  <a:lnTo>
                    <a:pt x="80" y="39"/>
                  </a:lnTo>
                  <a:lnTo>
                    <a:pt x="78" y="39"/>
                  </a:lnTo>
                  <a:lnTo>
                    <a:pt x="73" y="42"/>
                  </a:lnTo>
                  <a:lnTo>
                    <a:pt x="71" y="42"/>
                  </a:lnTo>
                  <a:lnTo>
                    <a:pt x="69" y="39"/>
                  </a:lnTo>
                  <a:lnTo>
                    <a:pt x="64" y="39"/>
                  </a:lnTo>
                  <a:lnTo>
                    <a:pt x="57" y="33"/>
                  </a:lnTo>
                  <a:lnTo>
                    <a:pt x="53" y="33"/>
                  </a:lnTo>
                  <a:lnTo>
                    <a:pt x="50" y="36"/>
                  </a:lnTo>
                  <a:lnTo>
                    <a:pt x="48" y="36"/>
                  </a:lnTo>
                  <a:lnTo>
                    <a:pt x="46" y="39"/>
                  </a:lnTo>
                  <a:lnTo>
                    <a:pt x="41" y="36"/>
                  </a:lnTo>
                  <a:lnTo>
                    <a:pt x="39" y="33"/>
                  </a:lnTo>
                  <a:lnTo>
                    <a:pt x="34" y="31"/>
                  </a:lnTo>
                  <a:lnTo>
                    <a:pt x="32" y="33"/>
                  </a:lnTo>
                  <a:lnTo>
                    <a:pt x="30" y="36"/>
                  </a:lnTo>
                  <a:lnTo>
                    <a:pt x="30" y="39"/>
                  </a:lnTo>
                  <a:lnTo>
                    <a:pt x="27" y="42"/>
                  </a:lnTo>
                  <a:lnTo>
                    <a:pt x="18" y="50"/>
                  </a:lnTo>
                  <a:lnTo>
                    <a:pt x="11" y="55"/>
                  </a:lnTo>
                  <a:lnTo>
                    <a:pt x="7" y="55"/>
                  </a:lnTo>
                  <a:lnTo>
                    <a:pt x="2" y="55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0"/>
                  </a:lnTo>
                  <a:lnTo>
                    <a:pt x="5" y="44"/>
                  </a:lnTo>
                  <a:lnTo>
                    <a:pt x="5" y="39"/>
                  </a:lnTo>
                  <a:lnTo>
                    <a:pt x="5" y="36"/>
                  </a:lnTo>
                  <a:lnTo>
                    <a:pt x="7" y="33"/>
                  </a:lnTo>
                  <a:lnTo>
                    <a:pt x="9" y="33"/>
                  </a:lnTo>
                  <a:lnTo>
                    <a:pt x="9" y="28"/>
                  </a:lnTo>
                  <a:lnTo>
                    <a:pt x="11" y="22"/>
                  </a:lnTo>
                  <a:lnTo>
                    <a:pt x="11" y="20"/>
                  </a:lnTo>
                  <a:lnTo>
                    <a:pt x="9" y="17"/>
                  </a:lnTo>
                  <a:lnTo>
                    <a:pt x="9" y="14"/>
                  </a:lnTo>
                  <a:lnTo>
                    <a:pt x="9" y="11"/>
                  </a:lnTo>
                  <a:lnTo>
                    <a:pt x="11" y="14"/>
                  </a:lnTo>
                  <a:lnTo>
                    <a:pt x="14" y="17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21" y="14"/>
                  </a:lnTo>
                  <a:lnTo>
                    <a:pt x="25" y="11"/>
                  </a:lnTo>
                  <a:lnTo>
                    <a:pt x="30" y="14"/>
                  </a:lnTo>
                  <a:lnTo>
                    <a:pt x="34" y="14"/>
                  </a:lnTo>
                  <a:lnTo>
                    <a:pt x="39" y="11"/>
                  </a:lnTo>
                  <a:lnTo>
                    <a:pt x="41" y="11"/>
                  </a:lnTo>
                  <a:lnTo>
                    <a:pt x="46" y="14"/>
                  </a:lnTo>
                  <a:lnTo>
                    <a:pt x="48" y="11"/>
                  </a:lnTo>
                  <a:lnTo>
                    <a:pt x="53" y="9"/>
                  </a:lnTo>
                  <a:lnTo>
                    <a:pt x="55" y="9"/>
                  </a:lnTo>
                  <a:lnTo>
                    <a:pt x="57" y="9"/>
                  </a:lnTo>
                  <a:lnTo>
                    <a:pt x="60" y="6"/>
                  </a:lnTo>
                  <a:lnTo>
                    <a:pt x="69" y="6"/>
                  </a:lnTo>
                  <a:lnTo>
                    <a:pt x="73" y="6"/>
                  </a:lnTo>
                  <a:lnTo>
                    <a:pt x="78" y="3"/>
                  </a:lnTo>
                  <a:lnTo>
                    <a:pt x="82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1" name="Freeform 11"/>
            <p:cNvSpPr>
              <a:spLocks noChangeAspect="1"/>
            </p:cNvSpPr>
            <p:nvPr/>
          </p:nvSpPr>
          <p:spPr bwMode="auto">
            <a:xfrm rot="9246">
              <a:off x="-1035" y="3417"/>
              <a:ext cx="168" cy="76"/>
            </a:xfrm>
            <a:custGeom>
              <a:avLst/>
              <a:gdLst>
                <a:gd name="T0" fmla="*/ 2147483647 w 92"/>
                <a:gd name="T1" fmla="*/ 1100667203 h 55"/>
                <a:gd name="T2" fmla="*/ 2147483647 w 92"/>
                <a:gd name="T3" fmla="*/ 2147483647 h 55"/>
                <a:gd name="T4" fmla="*/ 2147483647 w 92"/>
                <a:gd name="T5" fmla="*/ 2147483647 h 55"/>
                <a:gd name="T6" fmla="*/ 2147483647 w 92"/>
                <a:gd name="T7" fmla="*/ 2147483647 h 55"/>
                <a:gd name="T8" fmla="*/ 2147483647 w 92"/>
                <a:gd name="T9" fmla="*/ 2147483647 h 55"/>
                <a:gd name="T10" fmla="*/ 2147483647 w 92"/>
                <a:gd name="T11" fmla="*/ 2147483647 h 55"/>
                <a:gd name="T12" fmla="*/ 2147483647 w 92"/>
                <a:gd name="T13" fmla="*/ 2147483647 h 55"/>
                <a:gd name="T14" fmla="*/ 2147483647 w 92"/>
                <a:gd name="T15" fmla="*/ 2147483647 h 55"/>
                <a:gd name="T16" fmla="*/ 2147483647 w 92"/>
                <a:gd name="T17" fmla="*/ 2147483647 h 55"/>
                <a:gd name="T18" fmla="*/ 2147483647 w 92"/>
                <a:gd name="T19" fmla="*/ 2147483647 h 55"/>
                <a:gd name="T20" fmla="*/ 2147483647 w 92"/>
                <a:gd name="T21" fmla="*/ 2147483647 h 55"/>
                <a:gd name="T22" fmla="*/ 2147483647 w 92"/>
                <a:gd name="T23" fmla="*/ 2147483647 h 55"/>
                <a:gd name="T24" fmla="*/ 2147483647 w 92"/>
                <a:gd name="T25" fmla="*/ 2147483647 h 55"/>
                <a:gd name="T26" fmla="*/ 2147483647 w 92"/>
                <a:gd name="T27" fmla="*/ 2147483647 h 55"/>
                <a:gd name="T28" fmla="*/ 2147483647 w 92"/>
                <a:gd name="T29" fmla="*/ 2147483647 h 55"/>
                <a:gd name="T30" fmla="*/ 2147483647 w 92"/>
                <a:gd name="T31" fmla="*/ 2147483647 h 55"/>
                <a:gd name="T32" fmla="*/ 2147483647 w 92"/>
                <a:gd name="T33" fmla="*/ 2147483647 h 55"/>
                <a:gd name="T34" fmla="*/ 0 w 92"/>
                <a:gd name="T35" fmla="*/ 2147483647 h 55"/>
                <a:gd name="T36" fmla="*/ 2147483647 w 92"/>
                <a:gd name="T37" fmla="*/ 2147483647 h 55"/>
                <a:gd name="T38" fmla="*/ 2147483647 w 92"/>
                <a:gd name="T39" fmla="*/ 2147483647 h 55"/>
                <a:gd name="T40" fmla="*/ 2147483647 w 92"/>
                <a:gd name="T41" fmla="*/ 2147483647 h 55"/>
                <a:gd name="T42" fmla="*/ 2147483647 w 92"/>
                <a:gd name="T43" fmla="*/ 2147483647 h 55"/>
                <a:gd name="T44" fmla="*/ 2147483647 w 92"/>
                <a:gd name="T45" fmla="*/ 2147483647 h 55"/>
                <a:gd name="T46" fmla="*/ 2147483647 w 92"/>
                <a:gd name="T47" fmla="*/ 2147483647 h 55"/>
                <a:gd name="T48" fmla="*/ 2147483647 w 92"/>
                <a:gd name="T49" fmla="*/ 2147483647 h 55"/>
                <a:gd name="T50" fmla="*/ 2147483647 w 92"/>
                <a:gd name="T51" fmla="*/ 2147483647 h 55"/>
                <a:gd name="T52" fmla="*/ 2147483647 w 92"/>
                <a:gd name="T53" fmla="*/ 2147483647 h 55"/>
                <a:gd name="T54" fmla="*/ 2147483647 w 92"/>
                <a:gd name="T55" fmla="*/ 2147483647 h 55"/>
                <a:gd name="T56" fmla="*/ 2147483647 w 92"/>
                <a:gd name="T57" fmla="*/ 2147483647 h 55"/>
                <a:gd name="T58" fmla="*/ 2147483647 w 92"/>
                <a:gd name="T59" fmla="*/ 2147483647 h 55"/>
                <a:gd name="T60" fmla="*/ 2147483647 w 92"/>
                <a:gd name="T61" fmla="*/ 2147483647 h 55"/>
                <a:gd name="T62" fmla="*/ 2147483647 w 92"/>
                <a:gd name="T63" fmla="*/ 2101637816 h 55"/>
                <a:gd name="T64" fmla="*/ 2147483647 w 92"/>
                <a:gd name="T65" fmla="*/ 2101637816 h 55"/>
                <a:gd name="T66" fmla="*/ 2147483647 w 92"/>
                <a:gd name="T67" fmla="*/ 0 h 5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92"/>
                <a:gd name="T103" fmla="*/ 0 h 55"/>
                <a:gd name="T104" fmla="*/ 92 w 92"/>
                <a:gd name="T105" fmla="*/ 55 h 5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92" h="55">
                  <a:moveTo>
                    <a:pt x="85" y="0"/>
                  </a:moveTo>
                  <a:lnTo>
                    <a:pt x="87" y="3"/>
                  </a:lnTo>
                  <a:lnTo>
                    <a:pt x="87" y="6"/>
                  </a:lnTo>
                  <a:lnTo>
                    <a:pt x="87" y="14"/>
                  </a:lnTo>
                  <a:lnTo>
                    <a:pt x="92" y="22"/>
                  </a:lnTo>
                  <a:lnTo>
                    <a:pt x="92" y="25"/>
                  </a:lnTo>
                  <a:lnTo>
                    <a:pt x="92" y="28"/>
                  </a:lnTo>
                  <a:lnTo>
                    <a:pt x="89" y="31"/>
                  </a:lnTo>
                  <a:lnTo>
                    <a:pt x="87" y="33"/>
                  </a:lnTo>
                  <a:lnTo>
                    <a:pt x="87" y="36"/>
                  </a:lnTo>
                  <a:lnTo>
                    <a:pt x="85" y="39"/>
                  </a:lnTo>
                  <a:lnTo>
                    <a:pt x="82" y="42"/>
                  </a:lnTo>
                  <a:lnTo>
                    <a:pt x="80" y="39"/>
                  </a:lnTo>
                  <a:lnTo>
                    <a:pt x="78" y="39"/>
                  </a:lnTo>
                  <a:lnTo>
                    <a:pt x="73" y="42"/>
                  </a:lnTo>
                  <a:lnTo>
                    <a:pt x="71" y="42"/>
                  </a:lnTo>
                  <a:lnTo>
                    <a:pt x="69" y="39"/>
                  </a:lnTo>
                  <a:lnTo>
                    <a:pt x="64" y="39"/>
                  </a:lnTo>
                  <a:lnTo>
                    <a:pt x="57" y="33"/>
                  </a:lnTo>
                  <a:lnTo>
                    <a:pt x="53" y="33"/>
                  </a:lnTo>
                  <a:lnTo>
                    <a:pt x="50" y="36"/>
                  </a:lnTo>
                  <a:lnTo>
                    <a:pt x="48" y="36"/>
                  </a:lnTo>
                  <a:lnTo>
                    <a:pt x="46" y="39"/>
                  </a:lnTo>
                  <a:lnTo>
                    <a:pt x="41" y="36"/>
                  </a:lnTo>
                  <a:lnTo>
                    <a:pt x="39" y="33"/>
                  </a:lnTo>
                  <a:lnTo>
                    <a:pt x="34" y="31"/>
                  </a:lnTo>
                  <a:lnTo>
                    <a:pt x="32" y="33"/>
                  </a:lnTo>
                  <a:lnTo>
                    <a:pt x="30" y="36"/>
                  </a:lnTo>
                  <a:lnTo>
                    <a:pt x="30" y="39"/>
                  </a:lnTo>
                  <a:lnTo>
                    <a:pt x="27" y="42"/>
                  </a:lnTo>
                  <a:lnTo>
                    <a:pt x="18" y="50"/>
                  </a:lnTo>
                  <a:lnTo>
                    <a:pt x="11" y="55"/>
                  </a:lnTo>
                  <a:lnTo>
                    <a:pt x="7" y="55"/>
                  </a:lnTo>
                  <a:lnTo>
                    <a:pt x="2" y="55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0"/>
                  </a:lnTo>
                  <a:lnTo>
                    <a:pt x="5" y="44"/>
                  </a:lnTo>
                  <a:lnTo>
                    <a:pt x="5" y="39"/>
                  </a:lnTo>
                  <a:lnTo>
                    <a:pt x="5" y="36"/>
                  </a:lnTo>
                  <a:lnTo>
                    <a:pt x="7" y="33"/>
                  </a:lnTo>
                  <a:lnTo>
                    <a:pt x="9" y="33"/>
                  </a:lnTo>
                  <a:lnTo>
                    <a:pt x="9" y="28"/>
                  </a:lnTo>
                  <a:lnTo>
                    <a:pt x="11" y="22"/>
                  </a:lnTo>
                  <a:lnTo>
                    <a:pt x="11" y="20"/>
                  </a:lnTo>
                  <a:lnTo>
                    <a:pt x="9" y="17"/>
                  </a:lnTo>
                  <a:lnTo>
                    <a:pt x="9" y="14"/>
                  </a:lnTo>
                  <a:lnTo>
                    <a:pt x="9" y="11"/>
                  </a:lnTo>
                  <a:lnTo>
                    <a:pt x="11" y="14"/>
                  </a:lnTo>
                  <a:lnTo>
                    <a:pt x="14" y="17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21" y="14"/>
                  </a:lnTo>
                  <a:lnTo>
                    <a:pt x="25" y="11"/>
                  </a:lnTo>
                  <a:lnTo>
                    <a:pt x="30" y="14"/>
                  </a:lnTo>
                  <a:lnTo>
                    <a:pt x="34" y="14"/>
                  </a:lnTo>
                  <a:lnTo>
                    <a:pt x="39" y="11"/>
                  </a:lnTo>
                  <a:lnTo>
                    <a:pt x="41" y="11"/>
                  </a:lnTo>
                  <a:lnTo>
                    <a:pt x="46" y="14"/>
                  </a:lnTo>
                  <a:lnTo>
                    <a:pt x="48" y="11"/>
                  </a:lnTo>
                  <a:lnTo>
                    <a:pt x="53" y="9"/>
                  </a:lnTo>
                  <a:lnTo>
                    <a:pt x="55" y="9"/>
                  </a:lnTo>
                  <a:lnTo>
                    <a:pt x="57" y="9"/>
                  </a:lnTo>
                  <a:lnTo>
                    <a:pt x="60" y="6"/>
                  </a:lnTo>
                  <a:lnTo>
                    <a:pt x="69" y="6"/>
                  </a:lnTo>
                  <a:lnTo>
                    <a:pt x="73" y="6"/>
                  </a:lnTo>
                  <a:lnTo>
                    <a:pt x="78" y="3"/>
                  </a:lnTo>
                  <a:lnTo>
                    <a:pt x="82" y="0"/>
                  </a:lnTo>
                  <a:lnTo>
                    <a:pt x="85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2" name="Freeform 12"/>
            <p:cNvSpPr>
              <a:spLocks noChangeAspect="1"/>
            </p:cNvSpPr>
            <p:nvPr/>
          </p:nvSpPr>
          <p:spPr bwMode="auto">
            <a:xfrm rot="9246">
              <a:off x="-490" y="2990"/>
              <a:ext cx="245" cy="261"/>
            </a:xfrm>
            <a:custGeom>
              <a:avLst/>
              <a:gdLst>
                <a:gd name="T0" fmla="*/ 2147483647 w 135"/>
                <a:gd name="T1" fmla="*/ 1889803863 h 187"/>
                <a:gd name="T2" fmla="*/ 2147483647 w 135"/>
                <a:gd name="T3" fmla="*/ 2147483647 h 187"/>
                <a:gd name="T4" fmla="*/ 2147483647 w 135"/>
                <a:gd name="T5" fmla="*/ 2147483647 h 187"/>
                <a:gd name="T6" fmla="*/ 2147483647 w 135"/>
                <a:gd name="T7" fmla="*/ 2147483647 h 187"/>
                <a:gd name="T8" fmla="*/ 2147483647 w 135"/>
                <a:gd name="T9" fmla="*/ 2147483647 h 187"/>
                <a:gd name="T10" fmla="*/ 2147483647 w 135"/>
                <a:gd name="T11" fmla="*/ 2147483647 h 187"/>
                <a:gd name="T12" fmla="*/ 2147483647 w 135"/>
                <a:gd name="T13" fmla="*/ 2147483647 h 187"/>
                <a:gd name="T14" fmla="*/ 2147483647 w 135"/>
                <a:gd name="T15" fmla="*/ 2147483647 h 187"/>
                <a:gd name="T16" fmla="*/ 2147483647 w 135"/>
                <a:gd name="T17" fmla="*/ 2147483647 h 187"/>
                <a:gd name="T18" fmla="*/ 2147483647 w 135"/>
                <a:gd name="T19" fmla="*/ 2147483647 h 187"/>
                <a:gd name="T20" fmla="*/ 2147483647 w 135"/>
                <a:gd name="T21" fmla="*/ 2147483647 h 187"/>
                <a:gd name="T22" fmla="*/ 2147483647 w 135"/>
                <a:gd name="T23" fmla="*/ 2147483647 h 187"/>
                <a:gd name="T24" fmla="*/ 2147483647 w 135"/>
                <a:gd name="T25" fmla="*/ 2147483647 h 187"/>
                <a:gd name="T26" fmla="*/ 2147483647 w 135"/>
                <a:gd name="T27" fmla="*/ 2147483647 h 187"/>
                <a:gd name="T28" fmla="*/ 2147483647 w 135"/>
                <a:gd name="T29" fmla="*/ 2147483647 h 187"/>
                <a:gd name="T30" fmla="*/ 2147483647 w 135"/>
                <a:gd name="T31" fmla="*/ 2147483647 h 187"/>
                <a:gd name="T32" fmla="*/ 2147483647 w 135"/>
                <a:gd name="T33" fmla="*/ 2147483647 h 187"/>
                <a:gd name="T34" fmla="*/ 0 w 135"/>
                <a:gd name="T35" fmla="*/ 2147483647 h 187"/>
                <a:gd name="T36" fmla="*/ 2147483647 w 135"/>
                <a:gd name="T37" fmla="*/ 2147483647 h 187"/>
                <a:gd name="T38" fmla="*/ 2147483647 w 135"/>
                <a:gd name="T39" fmla="*/ 2147483647 h 187"/>
                <a:gd name="T40" fmla="*/ 2147483647 w 135"/>
                <a:gd name="T41" fmla="*/ 2147483647 h 187"/>
                <a:gd name="T42" fmla="*/ 2147483647 w 135"/>
                <a:gd name="T43" fmla="*/ 2147483647 h 187"/>
                <a:gd name="T44" fmla="*/ 2147483647 w 135"/>
                <a:gd name="T45" fmla="*/ 2147483647 h 187"/>
                <a:gd name="T46" fmla="*/ 2147483647 w 135"/>
                <a:gd name="T47" fmla="*/ 2147483647 h 187"/>
                <a:gd name="T48" fmla="*/ 2147483647 w 135"/>
                <a:gd name="T49" fmla="*/ 2147483647 h 187"/>
                <a:gd name="T50" fmla="*/ 2147483647 w 135"/>
                <a:gd name="T51" fmla="*/ 2147483647 h 187"/>
                <a:gd name="T52" fmla="*/ 2147483647 w 135"/>
                <a:gd name="T53" fmla="*/ 2147483647 h 187"/>
                <a:gd name="T54" fmla="*/ 2147483647 w 135"/>
                <a:gd name="T55" fmla="*/ 2147483647 h 187"/>
                <a:gd name="T56" fmla="*/ 2147483647 w 135"/>
                <a:gd name="T57" fmla="*/ 2147483647 h 187"/>
                <a:gd name="T58" fmla="*/ 2147483647 w 135"/>
                <a:gd name="T59" fmla="*/ 2147483647 h 187"/>
                <a:gd name="T60" fmla="*/ 2147483647 w 135"/>
                <a:gd name="T61" fmla="*/ 2147483647 h 187"/>
                <a:gd name="T62" fmla="*/ 2147483647 w 135"/>
                <a:gd name="T63" fmla="*/ 2147483647 h 187"/>
                <a:gd name="T64" fmla="*/ 2147483647 w 135"/>
                <a:gd name="T65" fmla="*/ 2147483647 h 187"/>
                <a:gd name="T66" fmla="*/ 2147483647 w 135"/>
                <a:gd name="T67" fmla="*/ 2147483647 h 187"/>
                <a:gd name="T68" fmla="*/ 2147483647 w 135"/>
                <a:gd name="T69" fmla="*/ 2147483647 h 187"/>
                <a:gd name="T70" fmla="*/ 2147483647 w 135"/>
                <a:gd name="T71" fmla="*/ 2147483647 h 187"/>
                <a:gd name="T72" fmla="*/ 2147483647 w 135"/>
                <a:gd name="T73" fmla="*/ 2147483647 h 187"/>
                <a:gd name="T74" fmla="*/ 2147483647 w 135"/>
                <a:gd name="T75" fmla="*/ 2147483647 h 187"/>
                <a:gd name="T76" fmla="*/ 2147483647 w 135"/>
                <a:gd name="T77" fmla="*/ 2147483647 h 187"/>
                <a:gd name="T78" fmla="*/ 2147483647 w 135"/>
                <a:gd name="T79" fmla="*/ 2147483647 h 187"/>
                <a:gd name="T80" fmla="*/ 2147483647 w 135"/>
                <a:gd name="T81" fmla="*/ 2147483647 h 187"/>
                <a:gd name="T82" fmla="*/ 2147483647 w 135"/>
                <a:gd name="T83" fmla="*/ 2147483647 h 187"/>
                <a:gd name="T84" fmla="*/ 2147483647 w 135"/>
                <a:gd name="T85" fmla="*/ 2147483647 h 187"/>
                <a:gd name="T86" fmla="*/ 2147483647 w 135"/>
                <a:gd name="T87" fmla="*/ 2147483647 h 187"/>
                <a:gd name="T88" fmla="*/ 2147483647 w 135"/>
                <a:gd name="T89" fmla="*/ 2147483647 h 187"/>
                <a:gd name="T90" fmla="*/ 2147483647 w 135"/>
                <a:gd name="T91" fmla="*/ 2147483647 h 187"/>
                <a:gd name="T92" fmla="*/ 2147483647 w 135"/>
                <a:gd name="T93" fmla="*/ 2147483647 h 187"/>
                <a:gd name="T94" fmla="*/ 2147483647 w 135"/>
                <a:gd name="T95" fmla="*/ 2147483647 h 187"/>
                <a:gd name="T96" fmla="*/ 2147483647 w 135"/>
                <a:gd name="T97" fmla="*/ 2147483647 h 187"/>
                <a:gd name="T98" fmla="*/ 2147483647 w 135"/>
                <a:gd name="T99" fmla="*/ 2147483647 h 187"/>
                <a:gd name="T100" fmla="*/ 2147483647 w 135"/>
                <a:gd name="T101" fmla="*/ 1889803863 h 18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35"/>
                <a:gd name="T154" fmla="*/ 0 h 187"/>
                <a:gd name="T155" fmla="*/ 135 w 135"/>
                <a:gd name="T156" fmla="*/ 187 h 18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35" h="187">
                  <a:moveTo>
                    <a:pt x="112" y="0"/>
                  </a:moveTo>
                  <a:lnTo>
                    <a:pt x="110" y="3"/>
                  </a:lnTo>
                  <a:lnTo>
                    <a:pt x="108" y="11"/>
                  </a:lnTo>
                  <a:lnTo>
                    <a:pt x="108" y="16"/>
                  </a:lnTo>
                  <a:lnTo>
                    <a:pt x="103" y="25"/>
                  </a:lnTo>
                  <a:lnTo>
                    <a:pt x="106" y="30"/>
                  </a:lnTo>
                  <a:lnTo>
                    <a:pt x="106" y="36"/>
                  </a:lnTo>
                  <a:lnTo>
                    <a:pt x="106" y="41"/>
                  </a:lnTo>
                  <a:lnTo>
                    <a:pt x="106" y="44"/>
                  </a:lnTo>
                  <a:lnTo>
                    <a:pt x="101" y="47"/>
                  </a:lnTo>
                  <a:lnTo>
                    <a:pt x="99" y="55"/>
                  </a:lnTo>
                  <a:lnTo>
                    <a:pt x="94" y="58"/>
                  </a:lnTo>
                  <a:lnTo>
                    <a:pt x="87" y="63"/>
                  </a:lnTo>
                  <a:lnTo>
                    <a:pt x="76" y="69"/>
                  </a:lnTo>
                  <a:lnTo>
                    <a:pt x="74" y="71"/>
                  </a:lnTo>
                  <a:lnTo>
                    <a:pt x="71" y="77"/>
                  </a:lnTo>
                  <a:lnTo>
                    <a:pt x="69" y="82"/>
                  </a:lnTo>
                  <a:lnTo>
                    <a:pt x="69" y="85"/>
                  </a:lnTo>
                  <a:lnTo>
                    <a:pt x="67" y="88"/>
                  </a:lnTo>
                  <a:lnTo>
                    <a:pt x="64" y="96"/>
                  </a:lnTo>
                  <a:lnTo>
                    <a:pt x="62" y="104"/>
                  </a:lnTo>
                  <a:lnTo>
                    <a:pt x="62" y="107"/>
                  </a:lnTo>
                  <a:lnTo>
                    <a:pt x="60" y="110"/>
                  </a:lnTo>
                  <a:lnTo>
                    <a:pt x="57" y="115"/>
                  </a:lnTo>
                  <a:lnTo>
                    <a:pt x="55" y="118"/>
                  </a:lnTo>
                  <a:lnTo>
                    <a:pt x="53" y="121"/>
                  </a:lnTo>
                  <a:lnTo>
                    <a:pt x="46" y="132"/>
                  </a:lnTo>
                  <a:lnTo>
                    <a:pt x="39" y="137"/>
                  </a:lnTo>
                  <a:lnTo>
                    <a:pt x="37" y="137"/>
                  </a:lnTo>
                  <a:lnTo>
                    <a:pt x="28" y="143"/>
                  </a:lnTo>
                  <a:lnTo>
                    <a:pt x="21" y="151"/>
                  </a:lnTo>
                  <a:lnTo>
                    <a:pt x="16" y="151"/>
                  </a:lnTo>
                  <a:lnTo>
                    <a:pt x="12" y="151"/>
                  </a:lnTo>
                  <a:lnTo>
                    <a:pt x="9" y="154"/>
                  </a:lnTo>
                  <a:lnTo>
                    <a:pt x="5" y="159"/>
                  </a:lnTo>
                  <a:lnTo>
                    <a:pt x="0" y="165"/>
                  </a:lnTo>
                  <a:lnTo>
                    <a:pt x="2" y="173"/>
                  </a:lnTo>
                  <a:lnTo>
                    <a:pt x="2" y="184"/>
                  </a:lnTo>
                  <a:lnTo>
                    <a:pt x="5" y="187"/>
                  </a:lnTo>
                  <a:lnTo>
                    <a:pt x="7" y="184"/>
                  </a:lnTo>
                  <a:lnTo>
                    <a:pt x="9" y="181"/>
                  </a:lnTo>
                  <a:lnTo>
                    <a:pt x="12" y="178"/>
                  </a:lnTo>
                  <a:lnTo>
                    <a:pt x="14" y="176"/>
                  </a:lnTo>
                  <a:lnTo>
                    <a:pt x="23" y="178"/>
                  </a:lnTo>
                  <a:lnTo>
                    <a:pt x="32" y="176"/>
                  </a:lnTo>
                  <a:lnTo>
                    <a:pt x="41" y="176"/>
                  </a:lnTo>
                  <a:lnTo>
                    <a:pt x="44" y="165"/>
                  </a:lnTo>
                  <a:lnTo>
                    <a:pt x="48" y="159"/>
                  </a:lnTo>
                  <a:lnTo>
                    <a:pt x="51" y="156"/>
                  </a:lnTo>
                  <a:lnTo>
                    <a:pt x="55" y="156"/>
                  </a:lnTo>
                  <a:lnTo>
                    <a:pt x="60" y="162"/>
                  </a:lnTo>
                  <a:lnTo>
                    <a:pt x="62" y="167"/>
                  </a:lnTo>
                  <a:lnTo>
                    <a:pt x="64" y="173"/>
                  </a:lnTo>
                  <a:lnTo>
                    <a:pt x="67" y="170"/>
                  </a:lnTo>
                  <a:lnTo>
                    <a:pt x="69" y="167"/>
                  </a:lnTo>
                  <a:lnTo>
                    <a:pt x="71" y="165"/>
                  </a:lnTo>
                  <a:lnTo>
                    <a:pt x="78" y="167"/>
                  </a:lnTo>
                  <a:lnTo>
                    <a:pt x="83" y="167"/>
                  </a:lnTo>
                  <a:lnTo>
                    <a:pt x="87" y="159"/>
                  </a:lnTo>
                  <a:lnTo>
                    <a:pt x="94" y="156"/>
                  </a:lnTo>
                  <a:lnTo>
                    <a:pt x="96" y="156"/>
                  </a:lnTo>
                  <a:lnTo>
                    <a:pt x="101" y="156"/>
                  </a:lnTo>
                  <a:lnTo>
                    <a:pt x="101" y="151"/>
                  </a:lnTo>
                  <a:lnTo>
                    <a:pt x="99" y="148"/>
                  </a:lnTo>
                  <a:lnTo>
                    <a:pt x="96" y="143"/>
                  </a:lnTo>
                  <a:lnTo>
                    <a:pt x="94" y="140"/>
                  </a:lnTo>
                  <a:lnTo>
                    <a:pt x="96" y="134"/>
                  </a:lnTo>
                  <a:lnTo>
                    <a:pt x="99" y="132"/>
                  </a:lnTo>
                  <a:lnTo>
                    <a:pt x="99" y="126"/>
                  </a:lnTo>
                  <a:lnTo>
                    <a:pt x="96" y="123"/>
                  </a:lnTo>
                  <a:lnTo>
                    <a:pt x="94" y="118"/>
                  </a:lnTo>
                  <a:lnTo>
                    <a:pt x="96" y="115"/>
                  </a:lnTo>
                  <a:lnTo>
                    <a:pt x="99" y="112"/>
                  </a:lnTo>
                  <a:lnTo>
                    <a:pt x="106" y="110"/>
                  </a:lnTo>
                  <a:lnTo>
                    <a:pt x="110" y="104"/>
                  </a:lnTo>
                  <a:lnTo>
                    <a:pt x="115" y="104"/>
                  </a:lnTo>
                  <a:lnTo>
                    <a:pt x="119" y="101"/>
                  </a:lnTo>
                  <a:lnTo>
                    <a:pt x="119" y="99"/>
                  </a:lnTo>
                  <a:lnTo>
                    <a:pt x="119" y="96"/>
                  </a:lnTo>
                  <a:lnTo>
                    <a:pt x="119" y="90"/>
                  </a:lnTo>
                  <a:lnTo>
                    <a:pt x="119" y="88"/>
                  </a:lnTo>
                  <a:lnTo>
                    <a:pt x="119" y="85"/>
                  </a:lnTo>
                  <a:lnTo>
                    <a:pt x="122" y="82"/>
                  </a:lnTo>
                  <a:lnTo>
                    <a:pt x="124" y="79"/>
                  </a:lnTo>
                  <a:lnTo>
                    <a:pt x="126" y="77"/>
                  </a:lnTo>
                  <a:lnTo>
                    <a:pt x="126" y="74"/>
                  </a:lnTo>
                  <a:lnTo>
                    <a:pt x="124" y="69"/>
                  </a:lnTo>
                  <a:lnTo>
                    <a:pt x="122" y="60"/>
                  </a:lnTo>
                  <a:lnTo>
                    <a:pt x="122" y="52"/>
                  </a:lnTo>
                  <a:lnTo>
                    <a:pt x="122" y="49"/>
                  </a:lnTo>
                  <a:lnTo>
                    <a:pt x="124" y="44"/>
                  </a:lnTo>
                  <a:lnTo>
                    <a:pt x="126" y="36"/>
                  </a:lnTo>
                  <a:lnTo>
                    <a:pt x="129" y="30"/>
                  </a:lnTo>
                  <a:lnTo>
                    <a:pt x="131" y="27"/>
                  </a:lnTo>
                  <a:lnTo>
                    <a:pt x="133" y="25"/>
                  </a:lnTo>
                  <a:lnTo>
                    <a:pt x="135" y="22"/>
                  </a:lnTo>
                  <a:lnTo>
                    <a:pt x="133" y="19"/>
                  </a:lnTo>
                  <a:lnTo>
                    <a:pt x="131" y="19"/>
                  </a:lnTo>
                  <a:lnTo>
                    <a:pt x="126" y="16"/>
                  </a:lnTo>
                  <a:lnTo>
                    <a:pt x="124" y="14"/>
                  </a:lnTo>
                  <a:lnTo>
                    <a:pt x="122" y="11"/>
                  </a:lnTo>
                  <a:lnTo>
                    <a:pt x="115" y="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3" name="Freeform 13"/>
            <p:cNvSpPr>
              <a:spLocks noChangeAspect="1"/>
            </p:cNvSpPr>
            <p:nvPr/>
          </p:nvSpPr>
          <p:spPr bwMode="auto">
            <a:xfrm rot="9246">
              <a:off x="-490" y="2990"/>
              <a:ext cx="245" cy="261"/>
            </a:xfrm>
            <a:custGeom>
              <a:avLst/>
              <a:gdLst>
                <a:gd name="T0" fmla="*/ 2147483647 w 135"/>
                <a:gd name="T1" fmla="*/ 1889803863 h 187"/>
                <a:gd name="T2" fmla="*/ 2147483647 w 135"/>
                <a:gd name="T3" fmla="*/ 2147483647 h 187"/>
                <a:gd name="T4" fmla="*/ 2147483647 w 135"/>
                <a:gd name="T5" fmla="*/ 2147483647 h 187"/>
                <a:gd name="T6" fmla="*/ 2147483647 w 135"/>
                <a:gd name="T7" fmla="*/ 2147483647 h 187"/>
                <a:gd name="T8" fmla="*/ 2147483647 w 135"/>
                <a:gd name="T9" fmla="*/ 2147483647 h 187"/>
                <a:gd name="T10" fmla="*/ 2147483647 w 135"/>
                <a:gd name="T11" fmla="*/ 2147483647 h 187"/>
                <a:gd name="T12" fmla="*/ 2147483647 w 135"/>
                <a:gd name="T13" fmla="*/ 2147483647 h 187"/>
                <a:gd name="T14" fmla="*/ 2147483647 w 135"/>
                <a:gd name="T15" fmla="*/ 2147483647 h 187"/>
                <a:gd name="T16" fmla="*/ 2147483647 w 135"/>
                <a:gd name="T17" fmla="*/ 2147483647 h 187"/>
                <a:gd name="T18" fmla="*/ 2147483647 w 135"/>
                <a:gd name="T19" fmla="*/ 2147483647 h 187"/>
                <a:gd name="T20" fmla="*/ 2147483647 w 135"/>
                <a:gd name="T21" fmla="*/ 2147483647 h 187"/>
                <a:gd name="T22" fmla="*/ 2147483647 w 135"/>
                <a:gd name="T23" fmla="*/ 2147483647 h 187"/>
                <a:gd name="T24" fmla="*/ 2147483647 w 135"/>
                <a:gd name="T25" fmla="*/ 2147483647 h 187"/>
                <a:gd name="T26" fmla="*/ 2147483647 w 135"/>
                <a:gd name="T27" fmla="*/ 2147483647 h 187"/>
                <a:gd name="T28" fmla="*/ 2147483647 w 135"/>
                <a:gd name="T29" fmla="*/ 2147483647 h 187"/>
                <a:gd name="T30" fmla="*/ 2147483647 w 135"/>
                <a:gd name="T31" fmla="*/ 2147483647 h 187"/>
                <a:gd name="T32" fmla="*/ 2147483647 w 135"/>
                <a:gd name="T33" fmla="*/ 2147483647 h 187"/>
                <a:gd name="T34" fmla="*/ 0 w 135"/>
                <a:gd name="T35" fmla="*/ 2147483647 h 187"/>
                <a:gd name="T36" fmla="*/ 2147483647 w 135"/>
                <a:gd name="T37" fmla="*/ 2147483647 h 187"/>
                <a:gd name="T38" fmla="*/ 2147483647 w 135"/>
                <a:gd name="T39" fmla="*/ 2147483647 h 187"/>
                <a:gd name="T40" fmla="*/ 2147483647 w 135"/>
                <a:gd name="T41" fmla="*/ 2147483647 h 187"/>
                <a:gd name="T42" fmla="*/ 2147483647 w 135"/>
                <a:gd name="T43" fmla="*/ 2147483647 h 187"/>
                <a:gd name="T44" fmla="*/ 2147483647 w 135"/>
                <a:gd name="T45" fmla="*/ 2147483647 h 187"/>
                <a:gd name="T46" fmla="*/ 2147483647 w 135"/>
                <a:gd name="T47" fmla="*/ 2147483647 h 187"/>
                <a:gd name="T48" fmla="*/ 2147483647 w 135"/>
                <a:gd name="T49" fmla="*/ 2147483647 h 187"/>
                <a:gd name="T50" fmla="*/ 2147483647 w 135"/>
                <a:gd name="T51" fmla="*/ 2147483647 h 187"/>
                <a:gd name="T52" fmla="*/ 2147483647 w 135"/>
                <a:gd name="T53" fmla="*/ 2147483647 h 187"/>
                <a:gd name="T54" fmla="*/ 2147483647 w 135"/>
                <a:gd name="T55" fmla="*/ 2147483647 h 187"/>
                <a:gd name="T56" fmla="*/ 2147483647 w 135"/>
                <a:gd name="T57" fmla="*/ 2147483647 h 187"/>
                <a:gd name="T58" fmla="*/ 2147483647 w 135"/>
                <a:gd name="T59" fmla="*/ 2147483647 h 187"/>
                <a:gd name="T60" fmla="*/ 2147483647 w 135"/>
                <a:gd name="T61" fmla="*/ 2147483647 h 187"/>
                <a:gd name="T62" fmla="*/ 2147483647 w 135"/>
                <a:gd name="T63" fmla="*/ 2147483647 h 187"/>
                <a:gd name="T64" fmla="*/ 2147483647 w 135"/>
                <a:gd name="T65" fmla="*/ 2147483647 h 187"/>
                <a:gd name="T66" fmla="*/ 2147483647 w 135"/>
                <a:gd name="T67" fmla="*/ 2147483647 h 187"/>
                <a:gd name="T68" fmla="*/ 2147483647 w 135"/>
                <a:gd name="T69" fmla="*/ 2147483647 h 187"/>
                <a:gd name="T70" fmla="*/ 2147483647 w 135"/>
                <a:gd name="T71" fmla="*/ 2147483647 h 187"/>
                <a:gd name="T72" fmla="*/ 2147483647 w 135"/>
                <a:gd name="T73" fmla="*/ 2147483647 h 187"/>
                <a:gd name="T74" fmla="*/ 2147483647 w 135"/>
                <a:gd name="T75" fmla="*/ 2147483647 h 187"/>
                <a:gd name="T76" fmla="*/ 2147483647 w 135"/>
                <a:gd name="T77" fmla="*/ 2147483647 h 187"/>
                <a:gd name="T78" fmla="*/ 2147483647 w 135"/>
                <a:gd name="T79" fmla="*/ 2147483647 h 187"/>
                <a:gd name="T80" fmla="*/ 2147483647 w 135"/>
                <a:gd name="T81" fmla="*/ 2147483647 h 187"/>
                <a:gd name="T82" fmla="*/ 2147483647 w 135"/>
                <a:gd name="T83" fmla="*/ 2147483647 h 187"/>
                <a:gd name="T84" fmla="*/ 2147483647 w 135"/>
                <a:gd name="T85" fmla="*/ 2147483647 h 187"/>
                <a:gd name="T86" fmla="*/ 2147483647 w 135"/>
                <a:gd name="T87" fmla="*/ 2147483647 h 187"/>
                <a:gd name="T88" fmla="*/ 2147483647 w 135"/>
                <a:gd name="T89" fmla="*/ 2147483647 h 187"/>
                <a:gd name="T90" fmla="*/ 2147483647 w 135"/>
                <a:gd name="T91" fmla="*/ 2147483647 h 187"/>
                <a:gd name="T92" fmla="*/ 2147483647 w 135"/>
                <a:gd name="T93" fmla="*/ 2147483647 h 187"/>
                <a:gd name="T94" fmla="*/ 2147483647 w 135"/>
                <a:gd name="T95" fmla="*/ 2147483647 h 187"/>
                <a:gd name="T96" fmla="*/ 2147483647 w 135"/>
                <a:gd name="T97" fmla="*/ 2147483647 h 187"/>
                <a:gd name="T98" fmla="*/ 2147483647 w 135"/>
                <a:gd name="T99" fmla="*/ 2147483647 h 187"/>
                <a:gd name="T100" fmla="*/ 2147483647 w 135"/>
                <a:gd name="T101" fmla="*/ 1889803863 h 18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35"/>
                <a:gd name="T154" fmla="*/ 0 h 187"/>
                <a:gd name="T155" fmla="*/ 135 w 135"/>
                <a:gd name="T156" fmla="*/ 187 h 18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35" h="187">
                  <a:moveTo>
                    <a:pt x="112" y="0"/>
                  </a:moveTo>
                  <a:lnTo>
                    <a:pt x="110" y="3"/>
                  </a:lnTo>
                  <a:lnTo>
                    <a:pt x="108" y="11"/>
                  </a:lnTo>
                  <a:lnTo>
                    <a:pt x="108" y="16"/>
                  </a:lnTo>
                  <a:lnTo>
                    <a:pt x="103" y="25"/>
                  </a:lnTo>
                  <a:lnTo>
                    <a:pt x="106" y="30"/>
                  </a:lnTo>
                  <a:lnTo>
                    <a:pt x="106" y="36"/>
                  </a:lnTo>
                  <a:lnTo>
                    <a:pt x="106" y="41"/>
                  </a:lnTo>
                  <a:lnTo>
                    <a:pt x="106" y="44"/>
                  </a:lnTo>
                  <a:lnTo>
                    <a:pt x="101" y="47"/>
                  </a:lnTo>
                  <a:lnTo>
                    <a:pt x="99" y="55"/>
                  </a:lnTo>
                  <a:lnTo>
                    <a:pt x="94" y="58"/>
                  </a:lnTo>
                  <a:lnTo>
                    <a:pt x="87" y="63"/>
                  </a:lnTo>
                  <a:lnTo>
                    <a:pt x="76" y="69"/>
                  </a:lnTo>
                  <a:lnTo>
                    <a:pt x="74" y="71"/>
                  </a:lnTo>
                  <a:lnTo>
                    <a:pt x="71" y="77"/>
                  </a:lnTo>
                  <a:lnTo>
                    <a:pt x="69" y="82"/>
                  </a:lnTo>
                  <a:lnTo>
                    <a:pt x="69" y="85"/>
                  </a:lnTo>
                  <a:lnTo>
                    <a:pt x="67" y="88"/>
                  </a:lnTo>
                  <a:lnTo>
                    <a:pt x="64" y="96"/>
                  </a:lnTo>
                  <a:lnTo>
                    <a:pt x="62" y="104"/>
                  </a:lnTo>
                  <a:lnTo>
                    <a:pt x="62" y="107"/>
                  </a:lnTo>
                  <a:lnTo>
                    <a:pt x="60" y="110"/>
                  </a:lnTo>
                  <a:lnTo>
                    <a:pt x="57" y="115"/>
                  </a:lnTo>
                  <a:lnTo>
                    <a:pt x="55" y="118"/>
                  </a:lnTo>
                  <a:lnTo>
                    <a:pt x="53" y="121"/>
                  </a:lnTo>
                  <a:lnTo>
                    <a:pt x="46" y="132"/>
                  </a:lnTo>
                  <a:lnTo>
                    <a:pt x="39" y="137"/>
                  </a:lnTo>
                  <a:lnTo>
                    <a:pt x="37" y="137"/>
                  </a:lnTo>
                  <a:lnTo>
                    <a:pt x="28" y="143"/>
                  </a:lnTo>
                  <a:lnTo>
                    <a:pt x="21" y="151"/>
                  </a:lnTo>
                  <a:lnTo>
                    <a:pt x="16" y="151"/>
                  </a:lnTo>
                  <a:lnTo>
                    <a:pt x="12" y="151"/>
                  </a:lnTo>
                  <a:lnTo>
                    <a:pt x="9" y="154"/>
                  </a:lnTo>
                  <a:lnTo>
                    <a:pt x="5" y="159"/>
                  </a:lnTo>
                  <a:lnTo>
                    <a:pt x="0" y="165"/>
                  </a:lnTo>
                  <a:lnTo>
                    <a:pt x="2" y="173"/>
                  </a:lnTo>
                  <a:lnTo>
                    <a:pt x="2" y="184"/>
                  </a:lnTo>
                  <a:lnTo>
                    <a:pt x="5" y="187"/>
                  </a:lnTo>
                  <a:lnTo>
                    <a:pt x="7" y="184"/>
                  </a:lnTo>
                  <a:lnTo>
                    <a:pt x="9" y="181"/>
                  </a:lnTo>
                  <a:lnTo>
                    <a:pt x="12" y="178"/>
                  </a:lnTo>
                  <a:lnTo>
                    <a:pt x="14" y="176"/>
                  </a:lnTo>
                  <a:lnTo>
                    <a:pt x="23" y="178"/>
                  </a:lnTo>
                  <a:lnTo>
                    <a:pt x="32" y="176"/>
                  </a:lnTo>
                  <a:lnTo>
                    <a:pt x="41" y="176"/>
                  </a:lnTo>
                  <a:lnTo>
                    <a:pt x="44" y="165"/>
                  </a:lnTo>
                  <a:lnTo>
                    <a:pt x="48" y="159"/>
                  </a:lnTo>
                  <a:lnTo>
                    <a:pt x="51" y="156"/>
                  </a:lnTo>
                  <a:lnTo>
                    <a:pt x="55" y="156"/>
                  </a:lnTo>
                  <a:lnTo>
                    <a:pt x="60" y="162"/>
                  </a:lnTo>
                  <a:lnTo>
                    <a:pt x="62" y="167"/>
                  </a:lnTo>
                  <a:lnTo>
                    <a:pt x="64" y="173"/>
                  </a:lnTo>
                  <a:lnTo>
                    <a:pt x="67" y="170"/>
                  </a:lnTo>
                  <a:lnTo>
                    <a:pt x="69" y="167"/>
                  </a:lnTo>
                  <a:lnTo>
                    <a:pt x="71" y="165"/>
                  </a:lnTo>
                  <a:lnTo>
                    <a:pt x="78" y="167"/>
                  </a:lnTo>
                  <a:lnTo>
                    <a:pt x="83" y="167"/>
                  </a:lnTo>
                  <a:lnTo>
                    <a:pt x="87" y="159"/>
                  </a:lnTo>
                  <a:lnTo>
                    <a:pt x="94" y="156"/>
                  </a:lnTo>
                  <a:lnTo>
                    <a:pt x="96" y="156"/>
                  </a:lnTo>
                  <a:lnTo>
                    <a:pt x="101" y="156"/>
                  </a:lnTo>
                  <a:lnTo>
                    <a:pt x="101" y="151"/>
                  </a:lnTo>
                  <a:lnTo>
                    <a:pt x="99" y="148"/>
                  </a:lnTo>
                  <a:lnTo>
                    <a:pt x="96" y="143"/>
                  </a:lnTo>
                  <a:lnTo>
                    <a:pt x="94" y="140"/>
                  </a:lnTo>
                  <a:lnTo>
                    <a:pt x="96" y="134"/>
                  </a:lnTo>
                  <a:lnTo>
                    <a:pt x="99" y="132"/>
                  </a:lnTo>
                  <a:lnTo>
                    <a:pt x="99" y="126"/>
                  </a:lnTo>
                  <a:lnTo>
                    <a:pt x="96" y="123"/>
                  </a:lnTo>
                  <a:lnTo>
                    <a:pt x="94" y="118"/>
                  </a:lnTo>
                  <a:lnTo>
                    <a:pt x="96" y="115"/>
                  </a:lnTo>
                  <a:lnTo>
                    <a:pt x="99" y="112"/>
                  </a:lnTo>
                  <a:lnTo>
                    <a:pt x="106" y="110"/>
                  </a:lnTo>
                  <a:lnTo>
                    <a:pt x="110" y="104"/>
                  </a:lnTo>
                  <a:lnTo>
                    <a:pt x="115" y="104"/>
                  </a:lnTo>
                  <a:lnTo>
                    <a:pt x="119" y="101"/>
                  </a:lnTo>
                  <a:lnTo>
                    <a:pt x="119" y="99"/>
                  </a:lnTo>
                  <a:lnTo>
                    <a:pt x="119" y="96"/>
                  </a:lnTo>
                  <a:lnTo>
                    <a:pt x="119" y="90"/>
                  </a:lnTo>
                  <a:lnTo>
                    <a:pt x="119" y="88"/>
                  </a:lnTo>
                  <a:lnTo>
                    <a:pt x="119" y="85"/>
                  </a:lnTo>
                  <a:lnTo>
                    <a:pt x="122" y="82"/>
                  </a:lnTo>
                  <a:lnTo>
                    <a:pt x="124" y="79"/>
                  </a:lnTo>
                  <a:lnTo>
                    <a:pt x="126" y="77"/>
                  </a:lnTo>
                  <a:lnTo>
                    <a:pt x="126" y="74"/>
                  </a:lnTo>
                  <a:lnTo>
                    <a:pt x="124" y="69"/>
                  </a:lnTo>
                  <a:lnTo>
                    <a:pt x="122" y="60"/>
                  </a:lnTo>
                  <a:lnTo>
                    <a:pt x="122" y="52"/>
                  </a:lnTo>
                  <a:lnTo>
                    <a:pt x="122" y="49"/>
                  </a:lnTo>
                  <a:lnTo>
                    <a:pt x="124" y="44"/>
                  </a:lnTo>
                  <a:lnTo>
                    <a:pt x="126" y="36"/>
                  </a:lnTo>
                  <a:lnTo>
                    <a:pt x="129" y="30"/>
                  </a:lnTo>
                  <a:lnTo>
                    <a:pt x="131" y="27"/>
                  </a:lnTo>
                  <a:lnTo>
                    <a:pt x="133" y="25"/>
                  </a:lnTo>
                  <a:lnTo>
                    <a:pt x="135" y="22"/>
                  </a:lnTo>
                  <a:lnTo>
                    <a:pt x="133" y="19"/>
                  </a:lnTo>
                  <a:lnTo>
                    <a:pt x="131" y="19"/>
                  </a:lnTo>
                  <a:lnTo>
                    <a:pt x="126" y="16"/>
                  </a:lnTo>
                  <a:lnTo>
                    <a:pt x="124" y="14"/>
                  </a:lnTo>
                  <a:lnTo>
                    <a:pt x="122" y="11"/>
                  </a:lnTo>
                  <a:lnTo>
                    <a:pt x="115" y="3"/>
                  </a:lnTo>
                  <a:lnTo>
                    <a:pt x="112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4" name="Freeform 14"/>
            <p:cNvSpPr>
              <a:spLocks noChangeAspect="1"/>
            </p:cNvSpPr>
            <p:nvPr/>
          </p:nvSpPr>
          <p:spPr bwMode="auto">
            <a:xfrm rot="9246">
              <a:off x="-751" y="3317"/>
              <a:ext cx="166" cy="134"/>
            </a:xfrm>
            <a:custGeom>
              <a:avLst/>
              <a:gdLst>
                <a:gd name="T0" fmla="*/ 2147483647 w 91"/>
                <a:gd name="T1" fmla="*/ 2147483647 h 96"/>
                <a:gd name="T2" fmla="*/ 2147483647 w 91"/>
                <a:gd name="T3" fmla="*/ 2147483647 h 96"/>
                <a:gd name="T4" fmla="*/ 2147483647 w 91"/>
                <a:gd name="T5" fmla="*/ 2147483647 h 96"/>
                <a:gd name="T6" fmla="*/ 2147483647 w 91"/>
                <a:gd name="T7" fmla="*/ 2147483647 h 96"/>
                <a:gd name="T8" fmla="*/ 2147483647 w 91"/>
                <a:gd name="T9" fmla="*/ 2147483647 h 96"/>
                <a:gd name="T10" fmla="*/ 2147483647 w 91"/>
                <a:gd name="T11" fmla="*/ 2147483647 h 96"/>
                <a:gd name="T12" fmla="*/ 2147483647 w 91"/>
                <a:gd name="T13" fmla="*/ 2147483647 h 96"/>
                <a:gd name="T14" fmla="*/ 2147483647 w 91"/>
                <a:gd name="T15" fmla="*/ 2147483647 h 96"/>
                <a:gd name="T16" fmla="*/ 2147483647 w 91"/>
                <a:gd name="T17" fmla="*/ 2147483647 h 96"/>
                <a:gd name="T18" fmla="*/ 2147483647 w 91"/>
                <a:gd name="T19" fmla="*/ 2147483647 h 96"/>
                <a:gd name="T20" fmla="*/ 2147483647 w 91"/>
                <a:gd name="T21" fmla="*/ 2147483647 h 96"/>
                <a:gd name="T22" fmla="*/ 2147483647 w 91"/>
                <a:gd name="T23" fmla="*/ 2147483647 h 96"/>
                <a:gd name="T24" fmla="*/ 2147483647 w 91"/>
                <a:gd name="T25" fmla="*/ 2147483647 h 96"/>
                <a:gd name="T26" fmla="*/ 2147483647 w 91"/>
                <a:gd name="T27" fmla="*/ 2147483647 h 96"/>
                <a:gd name="T28" fmla="*/ 2147483647 w 91"/>
                <a:gd name="T29" fmla="*/ 2147483647 h 96"/>
                <a:gd name="T30" fmla="*/ 2147483647 w 91"/>
                <a:gd name="T31" fmla="*/ 2147483647 h 96"/>
                <a:gd name="T32" fmla="*/ 2147483647 w 91"/>
                <a:gd name="T33" fmla="*/ 2147483647 h 96"/>
                <a:gd name="T34" fmla="*/ 2147483647 w 91"/>
                <a:gd name="T35" fmla="*/ 2147483647 h 96"/>
                <a:gd name="T36" fmla="*/ 2147483647 w 91"/>
                <a:gd name="T37" fmla="*/ 2147483647 h 96"/>
                <a:gd name="T38" fmla="*/ 2147483647 w 91"/>
                <a:gd name="T39" fmla="*/ 2147483647 h 96"/>
                <a:gd name="T40" fmla="*/ 2147483647 w 91"/>
                <a:gd name="T41" fmla="*/ 2147483647 h 96"/>
                <a:gd name="T42" fmla="*/ 2147483647 w 91"/>
                <a:gd name="T43" fmla="*/ 2147483647 h 96"/>
                <a:gd name="T44" fmla="*/ 2147483647 w 91"/>
                <a:gd name="T45" fmla="*/ 2147483647 h 96"/>
                <a:gd name="T46" fmla="*/ 2147483647 w 91"/>
                <a:gd name="T47" fmla="*/ 2147483647 h 96"/>
                <a:gd name="T48" fmla="*/ 2147483647 w 91"/>
                <a:gd name="T49" fmla="*/ 2147483647 h 96"/>
                <a:gd name="T50" fmla="*/ 0 w 91"/>
                <a:gd name="T51" fmla="*/ 2147483647 h 96"/>
                <a:gd name="T52" fmla="*/ 0 w 91"/>
                <a:gd name="T53" fmla="*/ 2147483647 h 96"/>
                <a:gd name="T54" fmla="*/ 2147483647 w 91"/>
                <a:gd name="T55" fmla="*/ 2147483647 h 96"/>
                <a:gd name="T56" fmla="*/ 2147483647 w 91"/>
                <a:gd name="T57" fmla="*/ 2147483647 h 96"/>
                <a:gd name="T58" fmla="*/ 2147483647 w 91"/>
                <a:gd name="T59" fmla="*/ 2147483647 h 96"/>
                <a:gd name="T60" fmla="*/ 2147483647 w 91"/>
                <a:gd name="T61" fmla="*/ 2147483647 h 96"/>
                <a:gd name="T62" fmla="*/ 2147483647 w 91"/>
                <a:gd name="T63" fmla="*/ 2147483647 h 96"/>
                <a:gd name="T64" fmla="*/ 2147483647 w 91"/>
                <a:gd name="T65" fmla="*/ 2147483647 h 96"/>
                <a:gd name="T66" fmla="*/ 2147483647 w 91"/>
                <a:gd name="T67" fmla="*/ 2147483647 h 96"/>
                <a:gd name="T68" fmla="*/ 2147483647 w 91"/>
                <a:gd name="T69" fmla="*/ 2147483647 h 96"/>
                <a:gd name="T70" fmla="*/ 2147483647 w 91"/>
                <a:gd name="T71" fmla="*/ 2147483647 h 96"/>
                <a:gd name="T72" fmla="*/ 2147483647 w 91"/>
                <a:gd name="T73" fmla="*/ 2147483647 h 96"/>
                <a:gd name="T74" fmla="*/ 2147483647 w 91"/>
                <a:gd name="T75" fmla="*/ 2147483647 h 96"/>
                <a:gd name="T76" fmla="*/ 2147483647 w 91"/>
                <a:gd name="T77" fmla="*/ 2147483647 h 96"/>
                <a:gd name="T78" fmla="*/ 2147483647 w 91"/>
                <a:gd name="T79" fmla="*/ 2147483647 h 96"/>
                <a:gd name="T80" fmla="*/ 2147483647 w 91"/>
                <a:gd name="T81" fmla="*/ 2147483647 h 96"/>
                <a:gd name="T82" fmla="*/ 2147483647 w 91"/>
                <a:gd name="T83" fmla="*/ 2147483647 h 96"/>
                <a:gd name="T84" fmla="*/ 2147483647 w 91"/>
                <a:gd name="T85" fmla="*/ 0 h 9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1"/>
                <a:gd name="T130" fmla="*/ 0 h 96"/>
                <a:gd name="T131" fmla="*/ 91 w 91"/>
                <a:gd name="T132" fmla="*/ 96 h 9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1" h="96">
                  <a:moveTo>
                    <a:pt x="50" y="0"/>
                  </a:moveTo>
                  <a:lnTo>
                    <a:pt x="53" y="5"/>
                  </a:lnTo>
                  <a:lnTo>
                    <a:pt x="55" y="8"/>
                  </a:lnTo>
                  <a:lnTo>
                    <a:pt x="59" y="11"/>
                  </a:lnTo>
                  <a:lnTo>
                    <a:pt x="64" y="14"/>
                  </a:lnTo>
                  <a:lnTo>
                    <a:pt x="66" y="14"/>
                  </a:lnTo>
                  <a:lnTo>
                    <a:pt x="69" y="16"/>
                  </a:lnTo>
                  <a:lnTo>
                    <a:pt x="71" y="16"/>
                  </a:lnTo>
                  <a:lnTo>
                    <a:pt x="75" y="14"/>
                  </a:lnTo>
                  <a:lnTo>
                    <a:pt x="80" y="14"/>
                  </a:lnTo>
                  <a:lnTo>
                    <a:pt x="82" y="19"/>
                  </a:lnTo>
                  <a:lnTo>
                    <a:pt x="85" y="19"/>
                  </a:lnTo>
                  <a:lnTo>
                    <a:pt x="87" y="22"/>
                  </a:lnTo>
                  <a:lnTo>
                    <a:pt x="85" y="25"/>
                  </a:lnTo>
                  <a:lnTo>
                    <a:pt x="87" y="27"/>
                  </a:lnTo>
                  <a:lnTo>
                    <a:pt x="87" y="30"/>
                  </a:lnTo>
                  <a:lnTo>
                    <a:pt x="89" y="36"/>
                  </a:lnTo>
                  <a:lnTo>
                    <a:pt x="91" y="38"/>
                  </a:lnTo>
                  <a:lnTo>
                    <a:pt x="91" y="44"/>
                  </a:lnTo>
                  <a:lnTo>
                    <a:pt x="87" y="47"/>
                  </a:lnTo>
                  <a:lnTo>
                    <a:pt x="85" y="49"/>
                  </a:lnTo>
                  <a:lnTo>
                    <a:pt x="80" y="52"/>
                  </a:lnTo>
                  <a:lnTo>
                    <a:pt x="75" y="49"/>
                  </a:lnTo>
                  <a:lnTo>
                    <a:pt x="69" y="52"/>
                  </a:lnTo>
                  <a:lnTo>
                    <a:pt x="64" y="52"/>
                  </a:lnTo>
                  <a:lnTo>
                    <a:pt x="59" y="52"/>
                  </a:lnTo>
                  <a:lnTo>
                    <a:pt x="57" y="55"/>
                  </a:lnTo>
                  <a:lnTo>
                    <a:pt x="57" y="58"/>
                  </a:lnTo>
                  <a:lnTo>
                    <a:pt x="57" y="60"/>
                  </a:lnTo>
                  <a:lnTo>
                    <a:pt x="55" y="60"/>
                  </a:lnTo>
                  <a:lnTo>
                    <a:pt x="53" y="60"/>
                  </a:lnTo>
                  <a:lnTo>
                    <a:pt x="50" y="60"/>
                  </a:lnTo>
                  <a:lnTo>
                    <a:pt x="48" y="60"/>
                  </a:lnTo>
                  <a:lnTo>
                    <a:pt x="48" y="63"/>
                  </a:lnTo>
                  <a:lnTo>
                    <a:pt x="46" y="66"/>
                  </a:lnTo>
                  <a:lnTo>
                    <a:pt x="46" y="69"/>
                  </a:lnTo>
                  <a:lnTo>
                    <a:pt x="43" y="74"/>
                  </a:lnTo>
                  <a:lnTo>
                    <a:pt x="39" y="77"/>
                  </a:lnTo>
                  <a:lnTo>
                    <a:pt x="36" y="80"/>
                  </a:lnTo>
                  <a:lnTo>
                    <a:pt x="34" y="82"/>
                  </a:lnTo>
                  <a:lnTo>
                    <a:pt x="32" y="85"/>
                  </a:lnTo>
                  <a:lnTo>
                    <a:pt x="30" y="88"/>
                  </a:lnTo>
                  <a:lnTo>
                    <a:pt x="27" y="91"/>
                  </a:lnTo>
                  <a:lnTo>
                    <a:pt x="25" y="93"/>
                  </a:lnTo>
                  <a:lnTo>
                    <a:pt x="23" y="93"/>
                  </a:lnTo>
                  <a:lnTo>
                    <a:pt x="20" y="93"/>
                  </a:lnTo>
                  <a:lnTo>
                    <a:pt x="20" y="96"/>
                  </a:lnTo>
                  <a:lnTo>
                    <a:pt x="14" y="96"/>
                  </a:lnTo>
                  <a:lnTo>
                    <a:pt x="4" y="93"/>
                  </a:lnTo>
                  <a:lnTo>
                    <a:pt x="2" y="91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2" y="80"/>
                  </a:lnTo>
                  <a:lnTo>
                    <a:pt x="0" y="77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4" y="77"/>
                  </a:lnTo>
                  <a:lnTo>
                    <a:pt x="7" y="77"/>
                  </a:lnTo>
                  <a:lnTo>
                    <a:pt x="14" y="77"/>
                  </a:lnTo>
                  <a:lnTo>
                    <a:pt x="18" y="77"/>
                  </a:lnTo>
                  <a:lnTo>
                    <a:pt x="20" y="74"/>
                  </a:lnTo>
                  <a:lnTo>
                    <a:pt x="23" y="77"/>
                  </a:lnTo>
                  <a:lnTo>
                    <a:pt x="25" y="74"/>
                  </a:lnTo>
                  <a:lnTo>
                    <a:pt x="27" y="71"/>
                  </a:lnTo>
                  <a:lnTo>
                    <a:pt x="30" y="69"/>
                  </a:lnTo>
                  <a:lnTo>
                    <a:pt x="32" y="66"/>
                  </a:lnTo>
                  <a:lnTo>
                    <a:pt x="32" y="63"/>
                  </a:lnTo>
                  <a:lnTo>
                    <a:pt x="30" y="60"/>
                  </a:lnTo>
                  <a:lnTo>
                    <a:pt x="30" y="58"/>
                  </a:lnTo>
                  <a:lnTo>
                    <a:pt x="32" y="52"/>
                  </a:lnTo>
                  <a:lnTo>
                    <a:pt x="34" y="55"/>
                  </a:lnTo>
                  <a:lnTo>
                    <a:pt x="36" y="58"/>
                  </a:lnTo>
                  <a:lnTo>
                    <a:pt x="39" y="55"/>
                  </a:lnTo>
                  <a:lnTo>
                    <a:pt x="41" y="52"/>
                  </a:lnTo>
                  <a:lnTo>
                    <a:pt x="39" y="49"/>
                  </a:lnTo>
                  <a:lnTo>
                    <a:pt x="39" y="47"/>
                  </a:lnTo>
                  <a:lnTo>
                    <a:pt x="36" y="44"/>
                  </a:lnTo>
                  <a:lnTo>
                    <a:pt x="36" y="41"/>
                  </a:lnTo>
                  <a:lnTo>
                    <a:pt x="36" y="38"/>
                  </a:lnTo>
                  <a:lnTo>
                    <a:pt x="34" y="36"/>
                  </a:lnTo>
                  <a:lnTo>
                    <a:pt x="34" y="27"/>
                  </a:lnTo>
                  <a:lnTo>
                    <a:pt x="39" y="19"/>
                  </a:lnTo>
                  <a:lnTo>
                    <a:pt x="43" y="11"/>
                  </a:lnTo>
                  <a:lnTo>
                    <a:pt x="48" y="5"/>
                  </a:lnTo>
                  <a:lnTo>
                    <a:pt x="50" y="3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5" name="Freeform 15"/>
            <p:cNvSpPr>
              <a:spLocks noChangeAspect="1"/>
            </p:cNvSpPr>
            <p:nvPr/>
          </p:nvSpPr>
          <p:spPr bwMode="auto">
            <a:xfrm rot="9246">
              <a:off x="-751" y="3317"/>
              <a:ext cx="166" cy="134"/>
            </a:xfrm>
            <a:custGeom>
              <a:avLst/>
              <a:gdLst>
                <a:gd name="T0" fmla="*/ 2147483647 w 91"/>
                <a:gd name="T1" fmla="*/ 2147483647 h 96"/>
                <a:gd name="T2" fmla="*/ 2147483647 w 91"/>
                <a:gd name="T3" fmla="*/ 2147483647 h 96"/>
                <a:gd name="T4" fmla="*/ 2147483647 w 91"/>
                <a:gd name="T5" fmla="*/ 2147483647 h 96"/>
                <a:gd name="T6" fmla="*/ 2147483647 w 91"/>
                <a:gd name="T7" fmla="*/ 2147483647 h 96"/>
                <a:gd name="T8" fmla="*/ 2147483647 w 91"/>
                <a:gd name="T9" fmla="*/ 2147483647 h 96"/>
                <a:gd name="T10" fmla="*/ 2147483647 w 91"/>
                <a:gd name="T11" fmla="*/ 2147483647 h 96"/>
                <a:gd name="T12" fmla="*/ 2147483647 w 91"/>
                <a:gd name="T13" fmla="*/ 2147483647 h 96"/>
                <a:gd name="T14" fmla="*/ 2147483647 w 91"/>
                <a:gd name="T15" fmla="*/ 2147483647 h 96"/>
                <a:gd name="T16" fmla="*/ 2147483647 w 91"/>
                <a:gd name="T17" fmla="*/ 2147483647 h 96"/>
                <a:gd name="T18" fmla="*/ 2147483647 w 91"/>
                <a:gd name="T19" fmla="*/ 2147483647 h 96"/>
                <a:gd name="T20" fmla="*/ 2147483647 w 91"/>
                <a:gd name="T21" fmla="*/ 2147483647 h 96"/>
                <a:gd name="T22" fmla="*/ 2147483647 w 91"/>
                <a:gd name="T23" fmla="*/ 2147483647 h 96"/>
                <a:gd name="T24" fmla="*/ 2147483647 w 91"/>
                <a:gd name="T25" fmla="*/ 2147483647 h 96"/>
                <a:gd name="T26" fmla="*/ 2147483647 w 91"/>
                <a:gd name="T27" fmla="*/ 2147483647 h 96"/>
                <a:gd name="T28" fmla="*/ 2147483647 w 91"/>
                <a:gd name="T29" fmla="*/ 2147483647 h 96"/>
                <a:gd name="T30" fmla="*/ 2147483647 w 91"/>
                <a:gd name="T31" fmla="*/ 2147483647 h 96"/>
                <a:gd name="T32" fmla="*/ 2147483647 w 91"/>
                <a:gd name="T33" fmla="*/ 2147483647 h 96"/>
                <a:gd name="T34" fmla="*/ 2147483647 w 91"/>
                <a:gd name="T35" fmla="*/ 2147483647 h 96"/>
                <a:gd name="T36" fmla="*/ 2147483647 w 91"/>
                <a:gd name="T37" fmla="*/ 2147483647 h 96"/>
                <a:gd name="T38" fmla="*/ 2147483647 w 91"/>
                <a:gd name="T39" fmla="*/ 2147483647 h 96"/>
                <a:gd name="T40" fmla="*/ 2147483647 w 91"/>
                <a:gd name="T41" fmla="*/ 2147483647 h 96"/>
                <a:gd name="T42" fmla="*/ 2147483647 w 91"/>
                <a:gd name="T43" fmla="*/ 2147483647 h 96"/>
                <a:gd name="T44" fmla="*/ 2147483647 w 91"/>
                <a:gd name="T45" fmla="*/ 2147483647 h 96"/>
                <a:gd name="T46" fmla="*/ 2147483647 w 91"/>
                <a:gd name="T47" fmla="*/ 2147483647 h 96"/>
                <a:gd name="T48" fmla="*/ 2147483647 w 91"/>
                <a:gd name="T49" fmla="*/ 2147483647 h 96"/>
                <a:gd name="T50" fmla="*/ 0 w 91"/>
                <a:gd name="T51" fmla="*/ 2147483647 h 96"/>
                <a:gd name="T52" fmla="*/ 0 w 91"/>
                <a:gd name="T53" fmla="*/ 2147483647 h 96"/>
                <a:gd name="T54" fmla="*/ 2147483647 w 91"/>
                <a:gd name="T55" fmla="*/ 2147483647 h 96"/>
                <a:gd name="T56" fmla="*/ 2147483647 w 91"/>
                <a:gd name="T57" fmla="*/ 2147483647 h 96"/>
                <a:gd name="T58" fmla="*/ 2147483647 w 91"/>
                <a:gd name="T59" fmla="*/ 2147483647 h 96"/>
                <a:gd name="T60" fmla="*/ 2147483647 w 91"/>
                <a:gd name="T61" fmla="*/ 2147483647 h 96"/>
                <a:gd name="T62" fmla="*/ 2147483647 w 91"/>
                <a:gd name="T63" fmla="*/ 2147483647 h 96"/>
                <a:gd name="T64" fmla="*/ 2147483647 w 91"/>
                <a:gd name="T65" fmla="*/ 2147483647 h 96"/>
                <a:gd name="T66" fmla="*/ 2147483647 w 91"/>
                <a:gd name="T67" fmla="*/ 2147483647 h 96"/>
                <a:gd name="T68" fmla="*/ 2147483647 w 91"/>
                <a:gd name="T69" fmla="*/ 2147483647 h 96"/>
                <a:gd name="T70" fmla="*/ 2147483647 w 91"/>
                <a:gd name="T71" fmla="*/ 2147483647 h 96"/>
                <a:gd name="T72" fmla="*/ 2147483647 w 91"/>
                <a:gd name="T73" fmla="*/ 2147483647 h 96"/>
                <a:gd name="T74" fmla="*/ 2147483647 w 91"/>
                <a:gd name="T75" fmla="*/ 2147483647 h 96"/>
                <a:gd name="T76" fmla="*/ 2147483647 w 91"/>
                <a:gd name="T77" fmla="*/ 2147483647 h 96"/>
                <a:gd name="T78" fmla="*/ 2147483647 w 91"/>
                <a:gd name="T79" fmla="*/ 2147483647 h 96"/>
                <a:gd name="T80" fmla="*/ 2147483647 w 91"/>
                <a:gd name="T81" fmla="*/ 2147483647 h 96"/>
                <a:gd name="T82" fmla="*/ 2147483647 w 91"/>
                <a:gd name="T83" fmla="*/ 2147483647 h 96"/>
                <a:gd name="T84" fmla="*/ 2147483647 w 91"/>
                <a:gd name="T85" fmla="*/ 0 h 9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1"/>
                <a:gd name="T130" fmla="*/ 0 h 96"/>
                <a:gd name="T131" fmla="*/ 91 w 91"/>
                <a:gd name="T132" fmla="*/ 96 h 9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1" h="96">
                  <a:moveTo>
                    <a:pt x="50" y="0"/>
                  </a:moveTo>
                  <a:lnTo>
                    <a:pt x="53" y="5"/>
                  </a:lnTo>
                  <a:lnTo>
                    <a:pt x="55" y="8"/>
                  </a:lnTo>
                  <a:lnTo>
                    <a:pt x="59" y="11"/>
                  </a:lnTo>
                  <a:lnTo>
                    <a:pt x="64" y="14"/>
                  </a:lnTo>
                  <a:lnTo>
                    <a:pt x="66" y="14"/>
                  </a:lnTo>
                  <a:lnTo>
                    <a:pt x="69" y="16"/>
                  </a:lnTo>
                  <a:lnTo>
                    <a:pt x="71" y="16"/>
                  </a:lnTo>
                  <a:lnTo>
                    <a:pt x="75" y="14"/>
                  </a:lnTo>
                  <a:lnTo>
                    <a:pt x="80" y="14"/>
                  </a:lnTo>
                  <a:lnTo>
                    <a:pt x="82" y="19"/>
                  </a:lnTo>
                  <a:lnTo>
                    <a:pt x="85" y="19"/>
                  </a:lnTo>
                  <a:lnTo>
                    <a:pt x="87" y="22"/>
                  </a:lnTo>
                  <a:lnTo>
                    <a:pt x="85" y="25"/>
                  </a:lnTo>
                  <a:lnTo>
                    <a:pt x="87" y="27"/>
                  </a:lnTo>
                  <a:lnTo>
                    <a:pt x="87" y="30"/>
                  </a:lnTo>
                  <a:lnTo>
                    <a:pt x="89" y="36"/>
                  </a:lnTo>
                  <a:lnTo>
                    <a:pt x="91" y="38"/>
                  </a:lnTo>
                  <a:lnTo>
                    <a:pt x="91" y="44"/>
                  </a:lnTo>
                  <a:lnTo>
                    <a:pt x="87" y="47"/>
                  </a:lnTo>
                  <a:lnTo>
                    <a:pt x="85" y="49"/>
                  </a:lnTo>
                  <a:lnTo>
                    <a:pt x="80" y="52"/>
                  </a:lnTo>
                  <a:lnTo>
                    <a:pt x="75" y="49"/>
                  </a:lnTo>
                  <a:lnTo>
                    <a:pt x="69" y="52"/>
                  </a:lnTo>
                  <a:lnTo>
                    <a:pt x="64" y="52"/>
                  </a:lnTo>
                  <a:lnTo>
                    <a:pt x="59" y="52"/>
                  </a:lnTo>
                  <a:lnTo>
                    <a:pt x="57" y="55"/>
                  </a:lnTo>
                  <a:lnTo>
                    <a:pt x="57" y="58"/>
                  </a:lnTo>
                  <a:lnTo>
                    <a:pt x="57" y="60"/>
                  </a:lnTo>
                  <a:lnTo>
                    <a:pt x="55" y="60"/>
                  </a:lnTo>
                  <a:lnTo>
                    <a:pt x="53" y="60"/>
                  </a:lnTo>
                  <a:lnTo>
                    <a:pt x="50" y="60"/>
                  </a:lnTo>
                  <a:lnTo>
                    <a:pt x="48" y="60"/>
                  </a:lnTo>
                  <a:lnTo>
                    <a:pt x="48" y="63"/>
                  </a:lnTo>
                  <a:lnTo>
                    <a:pt x="46" y="66"/>
                  </a:lnTo>
                  <a:lnTo>
                    <a:pt x="46" y="69"/>
                  </a:lnTo>
                  <a:lnTo>
                    <a:pt x="43" y="74"/>
                  </a:lnTo>
                  <a:lnTo>
                    <a:pt x="39" y="77"/>
                  </a:lnTo>
                  <a:lnTo>
                    <a:pt x="36" y="80"/>
                  </a:lnTo>
                  <a:lnTo>
                    <a:pt x="34" y="82"/>
                  </a:lnTo>
                  <a:lnTo>
                    <a:pt x="32" y="85"/>
                  </a:lnTo>
                  <a:lnTo>
                    <a:pt x="30" y="88"/>
                  </a:lnTo>
                  <a:lnTo>
                    <a:pt x="27" y="91"/>
                  </a:lnTo>
                  <a:lnTo>
                    <a:pt x="25" y="93"/>
                  </a:lnTo>
                  <a:lnTo>
                    <a:pt x="23" y="93"/>
                  </a:lnTo>
                  <a:lnTo>
                    <a:pt x="20" y="93"/>
                  </a:lnTo>
                  <a:lnTo>
                    <a:pt x="20" y="96"/>
                  </a:lnTo>
                  <a:lnTo>
                    <a:pt x="14" y="96"/>
                  </a:lnTo>
                  <a:lnTo>
                    <a:pt x="4" y="93"/>
                  </a:lnTo>
                  <a:lnTo>
                    <a:pt x="2" y="91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2" y="80"/>
                  </a:lnTo>
                  <a:lnTo>
                    <a:pt x="0" y="77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4" y="77"/>
                  </a:lnTo>
                  <a:lnTo>
                    <a:pt x="7" y="77"/>
                  </a:lnTo>
                  <a:lnTo>
                    <a:pt x="14" y="77"/>
                  </a:lnTo>
                  <a:lnTo>
                    <a:pt x="18" y="77"/>
                  </a:lnTo>
                  <a:lnTo>
                    <a:pt x="20" y="74"/>
                  </a:lnTo>
                  <a:lnTo>
                    <a:pt x="23" y="77"/>
                  </a:lnTo>
                  <a:lnTo>
                    <a:pt x="25" y="74"/>
                  </a:lnTo>
                  <a:lnTo>
                    <a:pt x="27" y="71"/>
                  </a:lnTo>
                  <a:lnTo>
                    <a:pt x="30" y="69"/>
                  </a:lnTo>
                  <a:lnTo>
                    <a:pt x="32" y="66"/>
                  </a:lnTo>
                  <a:lnTo>
                    <a:pt x="32" y="63"/>
                  </a:lnTo>
                  <a:lnTo>
                    <a:pt x="30" y="60"/>
                  </a:lnTo>
                  <a:lnTo>
                    <a:pt x="30" y="58"/>
                  </a:lnTo>
                  <a:lnTo>
                    <a:pt x="32" y="52"/>
                  </a:lnTo>
                  <a:lnTo>
                    <a:pt x="34" y="55"/>
                  </a:lnTo>
                  <a:lnTo>
                    <a:pt x="36" y="58"/>
                  </a:lnTo>
                  <a:lnTo>
                    <a:pt x="39" y="55"/>
                  </a:lnTo>
                  <a:lnTo>
                    <a:pt x="41" y="52"/>
                  </a:lnTo>
                  <a:lnTo>
                    <a:pt x="39" y="49"/>
                  </a:lnTo>
                  <a:lnTo>
                    <a:pt x="39" y="47"/>
                  </a:lnTo>
                  <a:lnTo>
                    <a:pt x="36" y="44"/>
                  </a:lnTo>
                  <a:lnTo>
                    <a:pt x="36" y="41"/>
                  </a:lnTo>
                  <a:lnTo>
                    <a:pt x="36" y="38"/>
                  </a:lnTo>
                  <a:lnTo>
                    <a:pt x="34" y="36"/>
                  </a:lnTo>
                  <a:lnTo>
                    <a:pt x="34" y="27"/>
                  </a:lnTo>
                  <a:lnTo>
                    <a:pt x="39" y="19"/>
                  </a:lnTo>
                  <a:lnTo>
                    <a:pt x="43" y="11"/>
                  </a:lnTo>
                  <a:lnTo>
                    <a:pt x="48" y="5"/>
                  </a:lnTo>
                  <a:lnTo>
                    <a:pt x="50" y="3"/>
                  </a:lnTo>
                  <a:lnTo>
                    <a:pt x="5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6" name="Freeform 16"/>
            <p:cNvSpPr>
              <a:spLocks noChangeAspect="1"/>
            </p:cNvSpPr>
            <p:nvPr/>
          </p:nvSpPr>
          <p:spPr bwMode="auto">
            <a:xfrm rot="9246">
              <a:off x="-651" y="3295"/>
              <a:ext cx="166" cy="176"/>
            </a:xfrm>
            <a:custGeom>
              <a:avLst/>
              <a:gdLst>
                <a:gd name="T0" fmla="*/ 2147483647 w 91"/>
                <a:gd name="T1" fmla="*/ 2147483647 h 126"/>
                <a:gd name="T2" fmla="*/ 2147483647 w 91"/>
                <a:gd name="T3" fmla="*/ 2147483647 h 126"/>
                <a:gd name="T4" fmla="*/ 2147483647 w 91"/>
                <a:gd name="T5" fmla="*/ 2147483647 h 126"/>
                <a:gd name="T6" fmla="*/ 2147483647 w 91"/>
                <a:gd name="T7" fmla="*/ 2147483647 h 126"/>
                <a:gd name="T8" fmla="*/ 2147483647 w 91"/>
                <a:gd name="T9" fmla="*/ 2147483647 h 126"/>
                <a:gd name="T10" fmla="*/ 2147483647 w 91"/>
                <a:gd name="T11" fmla="*/ 2147483647 h 126"/>
                <a:gd name="T12" fmla="*/ 2147483647 w 91"/>
                <a:gd name="T13" fmla="*/ 2147483647 h 126"/>
                <a:gd name="T14" fmla="*/ 2147483647 w 91"/>
                <a:gd name="T15" fmla="*/ 2147483647 h 126"/>
                <a:gd name="T16" fmla="*/ 2147483647 w 91"/>
                <a:gd name="T17" fmla="*/ 2147483647 h 126"/>
                <a:gd name="T18" fmla="*/ 2147483647 w 91"/>
                <a:gd name="T19" fmla="*/ 2147483647 h 126"/>
                <a:gd name="T20" fmla="*/ 2147483647 w 91"/>
                <a:gd name="T21" fmla="*/ 2147483647 h 126"/>
                <a:gd name="T22" fmla="*/ 2147483647 w 91"/>
                <a:gd name="T23" fmla="*/ 2147483647 h 126"/>
                <a:gd name="T24" fmla="*/ 2147483647 w 91"/>
                <a:gd name="T25" fmla="*/ 2147483647 h 126"/>
                <a:gd name="T26" fmla="*/ 2147483647 w 91"/>
                <a:gd name="T27" fmla="*/ 2147483647 h 126"/>
                <a:gd name="T28" fmla="*/ 2147483647 w 91"/>
                <a:gd name="T29" fmla="*/ 2147483647 h 126"/>
                <a:gd name="T30" fmla="*/ 2147483647 w 91"/>
                <a:gd name="T31" fmla="*/ 2147483647 h 126"/>
                <a:gd name="T32" fmla="*/ 2147483647 w 91"/>
                <a:gd name="T33" fmla="*/ 2147483647 h 126"/>
                <a:gd name="T34" fmla="*/ 2147483647 w 91"/>
                <a:gd name="T35" fmla="*/ 2147483647 h 126"/>
                <a:gd name="T36" fmla="*/ 2147483647 w 91"/>
                <a:gd name="T37" fmla="*/ 2147483647 h 126"/>
                <a:gd name="T38" fmla="*/ 2147483647 w 91"/>
                <a:gd name="T39" fmla="*/ 2147483647 h 126"/>
                <a:gd name="T40" fmla="*/ 2147483647 w 91"/>
                <a:gd name="T41" fmla="*/ 2147483647 h 126"/>
                <a:gd name="T42" fmla="*/ 2147483647 w 91"/>
                <a:gd name="T43" fmla="*/ 2147483647 h 126"/>
                <a:gd name="T44" fmla="*/ 2147483647 w 91"/>
                <a:gd name="T45" fmla="*/ 2147483647 h 126"/>
                <a:gd name="T46" fmla="*/ 2147483647 w 91"/>
                <a:gd name="T47" fmla="*/ 2147483647 h 126"/>
                <a:gd name="T48" fmla="*/ 2147483647 w 91"/>
                <a:gd name="T49" fmla="*/ 2147483647 h 126"/>
                <a:gd name="T50" fmla="*/ 2147483647 w 91"/>
                <a:gd name="T51" fmla="*/ 2147483647 h 126"/>
                <a:gd name="T52" fmla="*/ 2147483647 w 91"/>
                <a:gd name="T53" fmla="*/ 2147483647 h 126"/>
                <a:gd name="T54" fmla="*/ 2147483647 w 91"/>
                <a:gd name="T55" fmla="*/ 2147483647 h 126"/>
                <a:gd name="T56" fmla="*/ 2147483647 w 91"/>
                <a:gd name="T57" fmla="*/ 2147483647 h 126"/>
                <a:gd name="T58" fmla="*/ 2147483647 w 91"/>
                <a:gd name="T59" fmla="*/ 2147483647 h 126"/>
                <a:gd name="T60" fmla="*/ 2147483647 w 91"/>
                <a:gd name="T61" fmla="*/ 2147483647 h 126"/>
                <a:gd name="T62" fmla="*/ 2147483647 w 91"/>
                <a:gd name="T63" fmla="*/ 2147483647 h 126"/>
                <a:gd name="T64" fmla="*/ 2147483647 w 91"/>
                <a:gd name="T65" fmla="*/ 2147483647 h 126"/>
                <a:gd name="T66" fmla="*/ 2147483647 w 91"/>
                <a:gd name="T67" fmla="*/ 2147483647 h 126"/>
                <a:gd name="T68" fmla="*/ 2147483647 w 91"/>
                <a:gd name="T69" fmla="*/ 2147483647 h 126"/>
                <a:gd name="T70" fmla="*/ 2147483647 w 91"/>
                <a:gd name="T71" fmla="*/ 2147483647 h 126"/>
                <a:gd name="T72" fmla="*/ 2147483647 w 91"/>
                <a:gd name="T73" fmla="*/ 2147483647 h 126"/>
                <a:gd name="T74" fmla="*/ 2147483647 w 91"/>
                <a:gd name="T75" fmla="*/ 2147483647 h 126"/>
                <a:gd name="T76" fmla="*/ 2147483647 w 91"/>
                <a:gd name="T77" fmla="*/ 2147483647 h 126"/>
                <a:gd name="T78" fmla="*/ 2147483647 w 91"/>
                <a:gd name="T79" fmla="*/ 2147483647 h 126"/>
                <a:gd name="T80" fmla="*/ 2147483647 w 91"/>
                <a:gd name="T81" fmla="*/ 2147483647 h 126"/>
                <a:gd name="T82" fmla="*/ 2147483647 w 91"/>
                <a:gd name="T83" fmla="*/ 2147483647 h 126"/>
                <a:gd name="T84" fmla="*/ 2147483647 w 91"/>
                <a:gd name="T85" fmla="*/ 0 h 126"/>
                <a:gd name="T86" fmla="*/ 2147483647 w 91"/>
                <a:gd name="T87" fmla="*/ 1448394539 h 126"/>
                <a:gd name="T88" fmla="*/ 2147483647 w 91"/>
                <a:gd name="T89" fmla="*/ 1448394539 h 126"/>
                <a:gd name="T90" fmla="*/ 2147483647 w 91"/>
                <a:gd name="T91" fmla="*/ 2147483647 h 126"/>
                <a:gd name="T92" fmla="*/ 2147483647 w 91"/>
                <a:gd name="T93" fmla="*/ 2147483647 h 126"/>
                <a:gd name="T94" fmla="*/ 2147483647 w 91"/>
                <a:gd name="T95" fmla="*/ 2147483647 h 126"/>
                <a:gd name="T96" fmla="*/ 2147483647 w 91"/>
                <a:gd name="T97" fmla="*/ 2147483647 h 126"/>
                <a:gd name="T98" fmla="*/ 2147483647 w 91"/>
                <a:gd name="T99" fmla="*/ 2147483647 h 126"/>
                <a:gd name="T100" fmla="*/ 2147483647 w 91"/>
                <a:gd name="T101" fmla="*/ 2147483647 h 126"/>
                <a:gd name="T102" fmla="*/ 2147483647 w 91"/>
                <a:gd name="T103" fmla="*/ 2147483647 h 12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91"/>
                <a:gd name="T157" fmla="*/ 0 h 126"/>
                <a:gd name="T158" fmla="*/ 91 w 91"/>
                <a:gd name="T159" fmla="*/ 126 h 12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91" h="126">
                  <a:moveTo>
                    <a:pt x="30" y="35"/>
                  </a:moveTo>
                  <a:lnTo>
                    <a:pt x="32" y="38"/>
                  </a:lnTo>
                  <a:lnTo>
                    <a:pt x="30" y="41"/>
                  </a:lnTo>
                  <a:lnTo>
                    <a:pt x="32" y="43"/>
                  </a:lnTo>
                  <a:lnTo>
                    <a:pt x="32" y="46"/>
                  </a:lnTo>
                  <a:lnTo>
                    <a:pt x="34" y="5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2" y="63"/>
                  </a:lnTo>
                  <a:lnTo>
                    <a:pt x="30" y="65"/>
                  </a:lnTo>
                  <a:lnTo>
                    <a:pt x="25" y="68"/>
                  </a:lnTo>
                  <a:lnTo>
                    <a:pt x="20" y="65"/>
                  </a:lnTo>
                  <a:lnTo>
                    <a:pt x="14" y="68"/>
                  </a:lnTo>
                  <a:lnTo>
                    <a:pt x="9" y="68"/>
                  </a:lnTo>
                  <a:lnTo>
                    <a:pt x="4" y="68"/>
                  </a:lnTo>
                  <a:lnTo>
                    <a:pt x="2" y="71"/>
                  </a:lnTo>
                  <a:lnTo>
                    <a:pt x="2" y="74"/>
                  </a:lnTo>
                  <a:lnTo>
                    <a:pt x="2" y="76"/>
                  </a:lnTo>
                  <a:lnTo>
                    <a:pt x="0" y="82"/>
                  </a:lnTo>
                  <a:lnTo>
                    <a:pt x="2" y="85"/>
                  </a:lnTo>
                  <a:lnTo>
                    <a:pt x="2" y="87"/>
                  </a:lnTo>
                  <a:lnTo>
                    <a:pt x="7" y="96"/>
                  </a:lnTo>
                  <a:lnTo>
                    <a:pt x="9" y="101"/>
                  </a:lnTo>
                  <a:lnTo>
                    <a:pt x="9" y="104"/>
                  </a:lnTo>
                  <a:lnTo>
                    <a:pt x="7" y="109"/>
                  </a:lnTo>
                  <a:lnTo>
                    <a:pt x="7" y="112"/>
                  </a:lnTo>
                  <a:lnTo>
                    <a:pt x="9" y="115"/>
                  </a:lnTo>
                  <a:lnTo>
                    <a:pt x="11" y="118"/>
                  </a:lnTo>
                  <a:lnTo>
                    <a:pt x="14" y="120"/>
                  </a:lnTo>
                  <a:lnTo>
                    <a:pt x="16" y="120"/>
                  </a:lnTo>
                  <a:lnTo>
                    <a:pt x="18" y="120"/>
                  </a:lnTo>
                  <a:lnTo>
                    <a:pt x="20" y="123"/>
                  </a:lnTo>
                  <a:lnTo>
                    <a:pt x="23" y="126"/>
                  </a:lnTo>
                  <a:lnTo>
                    <a:pt x="27" y="126"/>
                  </a:lnTo>
                  <a:lnTo>
                    <a:pt x="30" y="123"/>
                  </a:lnTo>
                  <a:lnTo>
                    <a:pt x="30" y="120"/>
                  </a:lnTo>
                  <a:lnTo>
                    <a:pt x="30" y="115"/>
                  </a:lnTo>
                  <a:lnTo>
                    <a:pt x="32" y="109"/>
                  </a:lnTo>
                  <a:lnTo>
                    <a:pt x="32" y="107"/>
                  </a:lnTo>
                  <a:lnTo>
                    <a:pt x="36" y="104"/>
                  </a:lnTo>
                  <a:lnTo>
                    <a:pt x="39" y="104"/>
                  </a:lnTo>
                  <a:lnTo>
                    <a:pt x="41" y="104"/>
                  </a:lnTo>
                  <a:lnTo>
                    <a:pt x="43" y="104"/>
                  </a:lnTo>
                  <a:lnTo>
                    <a:pt x="48" y="104"/>
                  </a:lnTo>
                  <a:lnTo>
                    <a:pt x="50" y="107"/>
                  </a:lnTo>
                  <a:lnTo>
                    <a:pt x="50" y="109"/>
                  </a:lnTo>
                  <a:lnTo>
                    <a:pt x="53" y="112"/>
                  </a:lnTo>
                  <a:lnTo>
                    <a:pt x="55" y="112"/>
                  </a:lnTo>
                  <a:lnTo>
                    <a:pt x="59" y="115"/>
                  </a:lnTo>
                  <a:lnTo>
                    <a:pt x="62" y="115"/>
                  </a:lnTo>
                  <a:lnTo>
                    <a:pt x="64" y="112"/>
                  </a:lnTo>
                  <a:lnTo>
                    <a:pt x="66" y="112"/>
                  </a:lnTo>
                  <a:lnTo>
                    <a:pt x="69" y="115"/>
                  </a:lnTo>
                  <a:lnTo>
                    <a:pt x="73" y="118"/>
                  </a:lnTo>
                  <a:lnTo>
                    <a:pt x="78" y="118"/>
                  </a:lnTo>
                  <a:lnTo>
                    <a:pt x="82" y="118"/>
                  </a:lnTo>
                  <a:lnTo>
                    <a:pt x="82" y="115"/>
                  </a:lnTo>
                  <a:lnTo>
                    <a:pt x="85" y="112"/>
                  </a:lnTo>
                  <a:lnTo>
                    <a:pt x="89" y="109"/>
                  </a:lnTo>
                  <a:lnTo>
                    <a:pt x="91" y="109"/>
                  </a:lnTo>
                  <a:lnTo>
                    <a:pt x="89" y="107"/>
                  </a:lnTo>
                  <a:lnTo>
                    <a:pt x="89" y="104"/>
                  </a:lnTo>
                  <a:lnTo>
                    <a:pt x="89" y="98"/>
                  </a:lnTo>
                  <a:lnTo>
                    <a:pt x="87" y="96"/>
                  </a:lnTo>
                  <a:lnTo>
                    <a:pt x="85" y="90"/>
                  </a:lnTo>
                  <a:lnTo>
                    <a:pt x="85" y="85"/>
                  </a:lnTo>
                  <a:lnTo>
                    <a:pt x="82" y="79"/>
                  </a:lnTo>
                  <a:lnTo>
                    <a:pt x="80" y="71"/>
                  </a:lnTo>
                  <a:lnTo>
                    <a:pt x="78" y="65"/>
                  </a:lnTo>
                  <a:lnTo>
                    <a:pt x="75" y="63"/>
                  </a:lnTo>
                  <a:lnTo>
                    <a:pt x="73" y="57"/>
                  </a:lnTo>
                  <a:lnTo>
                    <a:pt x="73" y="49"/>
                  </a:lnTo>
                  <a:lnTo>
                    <a:pt x="75" y="46"/>
                  </a:lnTo>
                  <a:lnTo>
                    <a:pt x="78" y="46"/>
                  </a:lnTo>
                  <a:lnTo>
                    <a:pt x="80" y="43"/>
                  </a:lnTo>
                  <a:lnTo>
                    <a:pt x="82" y="43"/>
                  </a:lnTo>
                  <a:lnTo>
                    <a:pt x="85" y="38"/>
                  </a:lnTo>
                  <a:lnTo>
                    <a:pt x="85" y="35"/>
                  </a:lnTo>
                  <a:lnTo>
                    <a:pt x="82" y="27"/>
                  </a:lnTo>
                  <a:lnTo>
                    <a:pt x="82" y="24"/>
                  </a:lnTo>
                  <a:lnTo>
                    <a:pt x="85" y="24"/>
                  </a:lnTo>
                  <a:lnTo>
                    <a:pt x="87" y="16"/>
                  </a:lnTo>
                  <a:lnTo>
                    <a:pt x="82" y="5"/>
                  </a:lnTo>
                  <a:lnTo>
                    <a:pt x="80" y="5"/>
                  </a:lnTo>
                  <a:lnTo>
                    <a:pt x="75" y="2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6" y="2"/>
                  </a:lnTo>
                  <a:lnTo>
                    <a:pt x="64" y="2"/>
                  </a:lnTo>
                  <a:lnTo>
                    <a:pt x="62" y="2"/>
                  </a:lnTo>
                  <a:lnTo>
                    <a:pt x="59" y="5"/>
                  </a:lnTo>
                  <a:lnTo>
                    <a:pt x="55" y="5"/>
                  </a:lnTo>
                  <a:lnTo>
                    <a:pt x="53" y="5"/>
                  </a:lnTo>
                  <a:lnTo>
                    <a:pt x="48" y="8"/>
                  </a:lnTo>
                  <a:lnTo>
                    <a:pt x="46" y="8"/>
                  </a:lnTo>
                  <a:lnTo>
                    <a:pt x="43" y="8"/>
                  </a:lnTo>
                  <a:lnTo>
                    <a:pt x="41" y="8"/>
                  </a:lnTo>
                  <a:lnTo>
                    <a:pt x="39" y="10"/>
                  </a:lnTo>
                  <a:lnTo>
                    <a:pt x="36" y="10"/>
                  </a:lnTo>
                  <a:lnTo>
                    <a:pt x="32" y="13"/>
                  </a:lnTo>
                  <a:lnTo>
                    <a:pt x="34" y="16"/>
                  </a:lnTo>
                  <a:lnTo>
                    <a:pt x="32" y="21"/>
                  </a:lnTo>
                  <a:lnTo>
                    <a:pt x="32" y="27"/>
                  </a:lnTo>
                  <a:lnTo>
                    <a:pt x="32" y="32"/>
                  </a:lnTo>
                  <a:lnTo>
                    <a:pt x="30" y="3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7" name="Freeform 17"/>
            <p:cNvSpPr>
              <a:spLocks noChangeAspect="1"/>
            </p:cNvSpPr>
            <p:nvPr/>
          </p:nvSpPr>
          <p:spPr bwMode="auto">
            <a:xfrm rot="9246">
              <a:off x="-651" y="3295"/>
              <a:ext cx="166" cy="176"/>
            </a:xfrm>
            <a:custGeom>
              <a:avLst/>
              <a:gdLst>
                <a:gd name="T0" fmla="*/ 2147483647 w 91"/>
                <a:gd name="T1" fmla="*/ 2147483647 h 126"/>
                <a:gd name="T2" fmla="*/ 2147483647 w 91"/>
                <a:gd name="T3" fmla="*/ 2147483647 h 126"/>
                <a:gd name="T4" fmla="*/ 2147483647 w 91"/>
                <a:gd name="T5" fmla="*/ 2147483647 h 126"/>
                <a:gd name="T6" fmla="*/ 2147483647 w 91"/>
                <a:gd name="T7" fmla="*/ 2147483647 h 126"/>
                <a:gd name="T8" fmla="*/ 2147483647 w 91"/>
                <a:gd name="T9" fmla="*/ 2147483647 h 126"/>
                <a:gd name="T10" fmla="*/ 2147483647 w 91"/>
                <a:gd name="T11" fmla="*/ 2147483647 h 126"/>
                <a:gd name="T12" fmla="*/ 2147483647 w 91"/>
                <a:gd name="T13" fmla="*/ 2147483647 h 126"/>
                <a:gd name="T14" fmla="*/ 2147483647 w 91"/>
                <a:gd name="T15" fmla="*/ 2147483647 h 126"/>
                <a:gd name="T16" fmla="*/ 2147483647 w 91"/>
                <a:gd name="T17" fmla="*/ 2147483647 h 126"/>
                <a:gd name="T18" fmla="*/ 2147483647 w 91"/>
                <a:gd name="T19" fmla="*/ 2147483647 h 126"/>
                <a:gd name="T20" fmla="*/ 2147483647 w 91"/>
                <a:gd name="T21" fmla="*/ 2147483647 h 126"/>
                <a:gd name="T22" fmla="*/ 2147483647 w 91"/>
                <a:gd name="T23" fmla="*/ 2147483647 h 126"/>
                <a:gd name="T24" fmla="*/ 2147483647 w 91"/>
                <a:gd name="T25" fmla="*/ 2147483647 h 126"/>
                <a:gd name="T26" fmla="*/ 2147483647 w 91"/>
                <a:gd name="T27" fmla="*/ 2147483647 h 126"/>
                <a:gd name="T28" fmla="*/ 2147483647 w 91"/>
                <a:gd name="T29" fmla="*/ 2147483647 h 126"/>
                <a:gd name="T30" fmla="*/ 2147483647 w 91"/>
                <a:gd name="T31" fmla="*/ 2147483647 h 126"/>
                <a:gd name="T32" fmla="*/ 2147483647 w 91"/>
                <a:gd name="T33" fmla="*/ 2147483647 h 126"/>
                <a:gd name="T34" fmla="*/ 2147483647 w 91"/>
                <a:gd name="T35" fmla="*/ 2147483647 h 126"/>
                <a:gd name="T36" fmla="*/ 2147483647 w 91"/>
                <a:gd name="T37" fmla="*/ 2147483647 h 126"/>
                <a:gd name="T38" fmla="*/ 2147483647 w 91"/>
                <a:gd name="T39" fmla="*/ 2147483647 h 126"/>
                <a:gd name="T40" fmla="*/ 2147483647 w 91"/>
                <a:gd name="T41" fmla="*/ 2147483647 h 126"/>
                <a:gd name="T42" fmla="*/ 2147483647 w 91"/>
                <a:gd name="T43" fmla="*/ 2147483647 h 126"/>
                <a:gd name="T44" fmla="*/ 2147483647 w 91"/>
                <a:gd name="T45" fmla="*/ 2147483647 h 126"/>
                <a:gd name="T46" fmla="*/ 2147483647 w 91"/>
                <a:gd name="T47" fmla="*/ 2147483647 h 126"/>
                <a:gd name="T48" fmla="*/ 2147483647 w 91"/>
                <a:gd name="T49" fmla="*/ 2147483647 h 126"/>
                <a:gd name="T50" fmla="*/ 2147483647 w 91"/>
                <a:gd name="T51" fmla="*/ 2147483647 h 126"/>
                <a:gd name="T52" fmla="*/ 2147483647 w 91"/>
                <a:gd name="T53" fmla="*/ 2147483647 h 126"/>
                <a:gd name="T54" fmla="*/ 2147483647 w 91"/>
                <a:gd name="T55" fmla="*/ 2147483647 h 126"/>
                <a:gd name="T56" fmla="*/ 2147483647 w 91"/>
                <a:gd name="T57" fmla="*/ 2147483647 h 126"/>
                <a:gd name="T58" fmla="*/ 2147483647 w 91"/>
                <a:gd name="T59" fmla="*/ 2147483647 h 126"/>
                <a:gd name="T60" fmla="*/ 2147483647 w 91"/>
                <a:gd name="T61" fmla="*/ 2147483647 h 126"/>
                <a:gd name="T62" fmla="*/ 2147483647 w 91"/>
                <a:gd name="T63" fmla="*/ 2147483647 h 126"/>
                <a:gd name="T64" fmla="*/ 2147483647 w 91"/>
                <a:gd name="T65" fmla="*/ 2147483647 h 126"/>
                <a:gd name="T66" fmla="*/ 2147483647 w 91"/>
                <a:gd name="T67" fmla="*/ 2147483647 h 126"/>
                <a:gd name="T68" fmla="*/ 2147483647 w 91"/>
                <a:gd name="T69" fmla="*/ 2147483647 h 126"/>
                <a:gd name="T70" fmla="*/ 2147483647 w 91"/>
                <a:gd name="T71" fmla="*/ 2147483647 h 126"/>
                <a:gd name="T72" fmla="*/ 2147483647 w 91"/>
                <a:gd name="T73" fmla="*/ 2147483647 h 126"/>
                <a:gd name="T74" fmla="*/ 2147483647 w 91"/>
                <a:gd name="T75" fmla="*/ 2147483647 h 126"/>
                <a:gd name="T76" fmla="*/ 2147483647 w 91"/>
                <a:gd name="T77" fmla="*/ 2147483647 h 126"/>
                <a:gd name="T78" fmla="*/ 2147483647 w 91"/>
                <a:gd name="T79" fmla="*/ 2147483647 h 126"/>
                <a:gd name="T80" fmla="*/ 2147483647 w 91"/>
                <a:gd name="T81" fmla="*/ 2147483647 h 126"/>
                <a:gd name="T82" fmla="*/ 2147483647 w 91"/>
                <a:gd name="T83" fmla="*/ 2147483647 h 126"/>
                <a:gd name="T84" fmla="*/ 2147483647 w 91"/>
                <a:gd name="T85" fmla="*/ 0 h 126"/>
                <a:gd name="T86" fmla="*/ 2147483647 w 91"/>
                <a:gd name="T87" fmla="*/ 1448394539 h 126"/>
                <a:gd name="T88" fmla="*/ 2147483647 w 91"/>
                <a:gd name="T89" fmla="*/ 1448394539 h 126"/>
                <a:gd name="T90" fmla="*/ 2147483647 w 91"/>
                <a:gd name="T91" fmla="*/ 2147483647 h 126"/>
                <a:gd name="T92" fmla="*/ 2147483647 w 91"/>
                <a:gd name="T93" fmla="*/ 2147483647 h 126"/>
                <a:gd name="T94" fmla="*/ 2147483647 w 91"/>
                <a:gd name="T95" fmla="*/ 2147483647 h 126"/>
                <a:gd name="T96" fmla="*/ 2147483647 w 91"/>
                <a:gd name="T97" fmla="*/ 2147483647 h 126"/>
                <a:gd name="T98" fmla="*/ 2147483647 w 91"/>
                <a:gd name="T99" fmla="*/ 2147483647 h 126"/>
                <a:gd name="T100" fmla="*/ 2147483647 w 91"/>
                <a:gd name="T101" fmla="*/ 2147483647 h 126"/>
                <a:gd name="T102" fmla="*/ 2147483647 w 91"/>
                <a:gd name="T103" fmla="*/ 2147483647 h 12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91"/>
                <a:gd name="T157" fmla="*/ 0 h 126"/>
                <a:gd name="T158" fmla="*/ 91 w 91"/>
                <a:gd name="T159" fmla="*/ 126 h 12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91" h="126">
                  <a:moveTo>
                    <a:pt x="30" y="35"/>
                  </a:moveTo>
                  <a:lnTo>
                    <a:pt x="32" y="38"/>
                  </a:lnTo>
                  <a:lnTo>
                    <a:pt x="30" y="41"/>
                  </a:lnTo>
                  <a:lnTo>
                    <a:pt x="32" y="43"/>
                  </a:lnTo>
                  <a:lnTo>
                    <a:pt x="32" y="46"/>
                  </a:lnTo>
                  <a:lnTo>
                    <a:pt x="34" y="5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2" y="63"/>
                  </a:lnTo>
                  <a:lnTo>
                    <a:pt x="30" y="65"/>
                  </a:lnTo>
                  <a:lnTo>
                    <a:pt x="25" y="68"/>
                  </a:lnTo>
                  <a:lnTo>
                    <a:pt x="20" y="65"/>
                  </a:lnTo>
                  <a:lnTo>
                    <a:pt x="14" y="68"/>
                  </a:lnTo>
                  <a:lnTo>
                    <a:pt x="9" y="68"/>
                  </a:lnTo>
                  <a:lnTo>
                    <a:pt x="4" y="68"/>
                  </a:lnTo>
                  <a:lnTo>
                    <a:pt x="2" y="71"/>
                  </a:lnTo>
                  <a:lnTo>
                    <a:pt x="2" y="74"/>
                  </a:lnTo>
                  <a:lnTo>
                    <a:pt x="2" y="76"/>
                  </a:lnTo>
                  <a:lnTo>
                    <a:pt x="0" y="82"/>
                  </a:lnTo>
                  <a:lnTo>
                    <a:pt x="2" y="85"/>
                  </a:lnTo>
                  <a:lnTo>
                    <a:pt x="2" y="87"/>
                  </a:lnTo>
                  <a:lnTo>
                    <a:pt x="7" y="96"/>
                  </a:lnTo>
                  <a:lnTo>
                    <a:pt x="9" y="101"/>
                  </a:lnTo>
                  <a:lnTo>
                    <a:pt x="9" y="104"/>
                  </a:lnTo>
                  <a:lnTo>
                    <a:pt x="7" y="109"/>
                  </a:lnTo>
                  <a:lnTo>
                    <a:pt x="7" y="112"/>
                  </a:lnTo>
                  <a:lnTo>
                    <a:pt x="9" y="115"/>
                  </a:lnTo>
                  <a:lnTo>
                    <a:pt x="11" y="118"/>
                  </a:lnTo>
                  <a:lnTo>
                    <a:pt x="14" y="120"/>
                  </a:lnTo>
                  <a:lnTo>
                    <a:pt x="16" y="120"/>
                  </a:lnTo>
                  <a:lnTo>
                    <a:pt x="18" y="120"/>
                  </a:lnTo>
                  <a:lnTo>
                    <a:pt x="20" y="123"/>
                  </a:lnTo>
                  <a:lnTo>
                    <a:pt x="23" y="126"/>
                  </a:lnTo>
                  <a:lnTo>
                    <a:pt x="27" y="126"/>
                  </a:lnTo>
                  <a:lnTo>
                    <a:pt x="30" y="123"/>
                  </a:lnTo>
                  <a:lnTo>
                    <a:pt x="30" y="120"/>
                  </a:lnTo>
                  <a:lnTo>
                    <a:pt x="30" y="115"/>
                  </a:lnTo>
                  <a:lnTo>
                    <a:pt x="32" y="109"/>
                  </a:lnTo>
                  <a:lnTo>
                    <a:pt x="32" y="107"/>
                  </a:lnTo>
                  <a:lnTo>
                    <a:pt x="36" y="104"/>
                  </a:lnTo>
                  <a:lnTo>
                    <a:pt x="39" y="104"/>
                  </a:lnTo>
                  <a:lnTo>
                    <a:pt x="41" y="104"/>
                  </a:lnTo>
                  <a:lnTo>
                    <a:pt x="43" y="104"/>
                  </a:lnTo>
                  <a:lnTo>
                    <a:pt x="48" y="104"/>
                  </a:lnTo>
                  <a:lnTo>
                    <a:pt x="50" y="107"/>
                  </a:lnTo>
                  <a:lnTo>
                    <a:pt x="50" y="109"/>
                  </a:lnTo>
                  <a:lnTo>
                    <a:pt x="53" y="112"/>
                  </a:lnTo>
                  <a:lnTo>
                    <a:pt x="55" y="112"/>
                  </a:lnTo>
                  <a:lnTo>
                    <a:pt x="59" y="115"/>
                  </a:lnTo>
                  <a:lnTo>
                    <a:pt x="62" y="115"/>
                  </a:lnTo>
                  <a:lnTo>
                    <a:pt x="64" y="112"/>
                  </a:lnTo>
                  <a:lnTo>
                    <a:pt x="66" y="112"/>
                  </a:lnTo>
                  <a:lnTo>
                    <a:pt x="69" y="115"/>
                  </a:lnTo>
                  <a:lnTo>
                    <a:pt x="73" y="118"/>
                  </a:lnTo>
                  <a:lnTo>
                    <a:pt x="78" y="118"/>
                  </a:lnTo>
                  <a:lnTo>
                    <a:pt x="82" y="118"/>
                  </a:lnTo>
                  <a:lnTo>
                    <a:pt x="82" y="115"/>
                  </a:lnTo>
                  <a:lnTo>
                    <a:pt x="85" y="112"/>
                  </a:lnTo>
                  <a:lnTo>
                    <a:pt x="89" y="109"/>
                  </a:lnTo>
                  <a:lnTo>
                    <a:pt x="91" y="109"/>
                  </a:lnTo>
                  <a:lnTo>
                    <a:pt x="89" y="107"/>
                  </a:lnTo>
                  <a:lnTo>
                    <a:pt x="89" y="104"/>
                  </a:lnTo>
                  <a:lnTo>
                    <a:pt x="89" y="98"/>
                  </a:lnTo>
                  <a:lnTo>
                    <a:pt x="87" y="96"/>
                  </a:lnTo>
                  <a:lnTo>
                    <a:pt x="85" y="90"/>
                  </a:lnTo>
                  <a:lnTo>
                    <a:pt x="85" y="85"/>
                  </a:lnTo>
                  <a:lnTo>
                    <a:pt x="82" y="79"/>
                  </a:lnTo>
                  <a:lnTo>
                    <a:pt x="80" y="71"/>
                  </a:lnTo>
                  <a:lnTo>
                    <a:pt x="78" y="65"/>
                  </a:lnTo>
                  <a:lnTo>
                    <a:pt x="75" y="63"/>
                  </a:lnTo>
                  <a:lnTo>
                    <a:pt x="73" y="57"/>
                  </a:lnTo>
                  <a:lnTo>
                    <a:pt x="73" y="49"/>
                  </a:lnTo>
                  <a:lnTo>
                    <a:pt x="75" y="46"/>
                  </a:lnTo>
                  <a:lnTo>
                    <a:pt x="78" y="46"/>
                  </a:lnTo>
                  <a:lnTo>
                    <a:pt x="80" y="43"/>
                  </a:lnTo>
                  <a:lnTo>
                    <a:pt x="82" y="43"/>
                  </a:lnTo>
                  <a:lnTo>
                    <a:pt x="85" y="38"/>
                  </a:lnTo>
                  <a:lnTo>
                    <a:pt x="85" y="35"/>
                  </a:lnTo>
                  <a:lnTo>
                    <a:pt x="82" y="27"/>
                  </a:lnTo>
                  <a:lnTo>
                    <a:pt x="82" y="24"/>
                  </a:lnTo>
                  <a:lnTo>
                    <a:pt x="85" y="24"/>
                  </a:lnTo>
                  <a:lnTo>
                    <a:pt x="87" y="16"/>
                  </a:lnTo>
                  <a:lnTo>
                    <a:pt x="82" y="5"/>
                  </a:lnTo>
                  <a:lnTo>
                    <a:pt x="80" y="5"/>
                  </a:lnTo>
                  <a:lnTo>
                    <a:pt x="75" y="2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6" y="2"/>
                  </a:lnTo>
                  <a:lnTo>
                    <a:pt x="64" y="2"/>
                  </a:lnTo>
                  <a:lnTo>
                    <a:pt x="62" y="2"/>
                  </a:lnTo>
                  <a:lnTo>
                    <a:pt x="59" y="5"/>
                  </a:lnTo>
                  <a:lnTo>
                    <a:pt x="55" y="5"/>
                  </a:lnTo>
                  <a:lnTo>
                    <a:pt x="53" y="5"/>
                  </a:lnTo>
                  <a:lnTo>
                    <a:pt x="48" y="8"/>
                  </a:lnTo>
                  <a:lnTo>
                    <a:pt x="46" y="8"/>
                  </a:lnTo>
                  <a:lnTo>
                    <a:pt x="43" y="8"/>
                  </a:lnTo>
                  <a:lnTo>
                    <a:pt x="41" y="8"/>
                  </a:lnTo>
                  <a:lnTo>
                    <a:pt x="39" y="10"/>
                  </a:lnTo>
                  <a:lnTo>
                    <a:pt x="36" y="10"/>
                  </a:lnTo>
                  <a:lnTo>
                    <a:pt x="32" y="13"/>
                  </a:lnTo>
                  <a:lnTo>
                    <a:pt x="34" y="16"/>
                  </a:lnTo>
                  <a:lnTo>
                    <a:pt x="32" y="21"/>
                  </a:lnTo>
                  <a:lnTo>
                    <a:pt x="32" y="27"/>
                  </a:lnTo>
                  <a:lnTo>
                    <a:pt x="32" y="32"/>
                  </a:lnTo>
                  <a:lnTo>
                    <a:pt x="30" y="3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8" name="Freeform 18"/>
            <p:cNvSpPr>
              <a:spLocks noChangeAspect="1"/>
            </p:cNvSpPr>
            <p:nvPr/>
          </p:nvSpPr>
          <p:spPr bwMode="auto">
            <a:xfrm rot="9246">
              <a:off x="-517" y="3207"/>
              <a:ext cx="166" cy="262"/>
            </a:xfrm>
            <a:custGeom>
              <a:avLst/>
              <a:gdLst>
                <a:gd name="T0" fmla="*/ 2147483647 w 92"/>
                <a:gd name="T1" fmla="*/ 2147483647 h 187"/>
                <a:gd name="T2" fmla="*/ 2147483647 w 92"/>
                <a:gd name="T3" fmla="*/ 2147483647 h 187"/>
                <a:gd name="T4" fmla="*/ 2147483647 w 92"/>
                <a:gd name="T5" fmla="*/ 2147483647 h 187"/>
                <a:gd name="T6" fmla="*/ 2147483647 w 92"/>
                <a:gd name="T7" fmla="*/ 2147483647 h 187"/>
                <a:gd name="T8" fmla="*/ 2147483647 w 92"/>
                <a:gd name="T9" fmla="*/ 2147483647 h 187"/>
                <a:gd name="T10" fmla="*/ 2147483647 w 92"/>
                <a:gd name="T11" fmla="*/ 2147483647 h 187"/>
                <a:gd name="T12" fmla="*/ 2147483647 w 92"/>
                <a:gd name="T13" fmla="*/ 2147483647 h 187"/>
                <a:gd name="T14" fmla="*/ 2147483647 w 92"/>
                <a:gd name="T15" fmla="*/ 2147483647 h 187"/>
                <a:gd name="T16" fmla="*/ 2147483647 w 92"/>
                <a:gd name="T17" fmla="*/ 2147483647 h 187"/>
                <a:gd name="T18" fmla="*/ 2147483647 w 92"/>
                <a:gd name="T19" fmla="*/ 2147483647 h 187"/>
                <a:gd name="T20" fmla="*/ 2147483647 w 92"/>
                <a:gd name="T21" fmla="*/ 2147483647 h 187"/>
                <a:gd name="T22" fmla="*/ 2147483647 w 92"/>
                <a:gd name="T23" fmla="*/ 0 h 187"/>
                <a:gd name="T24" fmla="*/ 2147483647 w 92"/>
                <a:gd name="T25" fmla="*/ 2147483647 h 187"/>
                <a:gd name="T26" fmla="*/ 2147483647 w 92"/>
                <a:gd name="T27" fmla="*/ 2147483647 h 187"/>
                <a:gd name="T28" fmla="*/ 2147483647 w 92"/>
                <a:gd name="T29" fmla="*/ 2147483647 h 187"/>
                <a:gd name="T30" fmla="*/ 2147483647 w 92"/>
                <a:gd name="T31" fmla="*/ 2147483647 h 187"/>
                <a:gd name="T32" fmla="*/ 2147483647 w 92"/>
                <a:gd name="T33" fmla="*/ 2147483647 h 187"/>
                <a:gd name="T34" fmla="*/ 2147483647 w 92"/>
                <a:gd name="T35" fmla="*/ 2147483647 h 187"/>
                <a:gd name="T36" fmla="*/ 2147483647 w 92"/>
                <a:gd name="T37" fmla="*/ 2147483647 h 187"/>
                <a:gd name="T38" fmla="*/ 2147483647 w 92"/>
                <a:gd name="T39" fmla="*/ 2147483647 h 187"/>
                <a:gd name="T40" fmla="*/ 2147483647 w 92"/>
                <a:gd name="T41" fmla="*/ 2147483647 h 187"/>
                <a:gd name="T42" fmla="*/ 2147483647 w 92"/>
                <a:gd name="T43" fmla="*/ 2147483647 h 187"/>
                <a:gd name="T44" fmla="*/ 2147483647 w 92"/>
                <a:gd name="T45" fmla="*/ 2147483647 h 187"/>
                <a:gd name="T46" fmla="*/ 2147483647 w 92"/>
                <a:gd name="T47" fmla="*/ 2147483647 h 187"/>
                <a:gd name="T48" fmla="*/ 2147483647 w 92"/>
                <a:gd name="T49" fmla="*/ 2147483647 h 187"/>
                <a:gd name="T50" fmla="*/ 2147483647 w 92"/>
                <a:gd name="T51" fmla="*/ 2147483647 h 187"/>
                <a:gd name="T52" fmla="*/ 0 w 92"/>
                <a:gd name="T53" fmla="*/ 2147483647 h 187"/>
                <a:gd name="T54" fmla="*/ 2147483647 w 92"/>
                <a:gd name="T55" fmla="*/ 2147483647 h 187"/>
                <a:gd name="T56" fmla="*/ 2147483647 w 92"/>
                <a:gd name="T57" fmla="*/ 2147483647 h 187"/>
                <a:gd name="T58" fmla="*/ 2147483647 w 92"/>
                <a:gd name="T59" fmla="*/ 2147483647 h 187"/>
                <a:gd name="T60" fmla="*/ 2147483647 w 92"/>
                <a:gd name="T61" fmla="*/ 2147483647 h 187"/>
                <a:gd name="T62" fmla="*/ 2147483647 w 92"/>
                <a:gd name="T63" fmla="*/ 2147483647 h 187"/>
                <a:gd name="T64" fmla="*/ 2147483647 w 92"/>
                <a:gd name="T65" fmla="*/ 2147483647 h 187"/>
                <a:gd name="T66" fmla="*/ 2147483647 w 92"/>
                <a:gd name="T67" fmla="*/ 2147483647 h 187"/>
                <a:gd name="T68" fmla="*/ 2147483647 w 92"/>
                <a:gd name="T69" fmla="*/ 2147483647 h 187"/>
                <a:gd name="T70" fmla="*/ 2147483647 w 92"/>
                <a:gd name="T71" fmla="*/ 2147483647 h 187"/>
                <a:gd name="T72" fmla="*/ 2147483647 w 92"/>
                <a:gd name="T73" fmla="*/ 2147483647 h 187"/>
                <a:gd name="T74" fmla="*/ 2147483647 w 92"/>
                <a:gd name="T75" fmla="*/ 2147483647 h 187"/>
                <a:gd name="T76" fmla="*/ 2147483647 w 92"/>
                <a:gd name="T77" fmla="*/ 2147483647 h 187"/>
                <a:gd name="T78" fmla="*/ 2147483647 w 92"/>
                <a:gd name="T79" fmla="*/ 2147483647 h 187"/>
                <a:gd name="T80" fmla="*/ 2147483647 w 92"/>
                <a:gd name="T81" fmla="*/ 2147483647 h 187"/>
                <a:gd name="T82" fmla="*/ 2147483647 w 92"/>
                <a:gd name="T83" fmla="*/ 2147483647 h 187"/>
                <a:gd name="T84" fmla="*/ 2147483647 w 92"/>
                <a:gd name="T85" fmla="*/ 2147483647 h 187"/>
                <a:gd name="T86" fmla="*/ 2147483647 w 92"/>
                <a:gd name="T87" fmla="*/ 2147483647 h 187"/>
                <a:gd name="T88" fmla="*/ 2147483647 w 92"/>
                <a:gd name="T89" fmla="*/ 2147483647 h 187"/>
                <a:gd name="T90" fmla="*/ 2147483647 w 92"/>
                <a:gd name="T91" fmla="*/ 2147483647 h 187"/>
                <a:gd name="T92" fmla="*/ 2147483647 w 92"/>
                <a:gd name="T93" fmla="*/ 2147483647 h 187"/>
                <a:gd name="T94" fmla="*/ 2147483647 w 92"/>
                <a:gd name="T95" fmla="*/ 2147483647 h 187"/>
                <a:gd name="T96" fmla="*/ 2147483647 w 92"/>
                <a:gd name="T97" fmla="*/ 2147483647 h 18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2"/>
                <a:gd name="T148" fmla="*/ 0 h 187"/>
                <a:gd name="T149" fmla="*/ 92 w 92"/>
                <a:gd name="T150" fmla="*/ 187 h 18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2" h="187">
                  <a:moveTo>
                    <a:pt x="92" y="105"/>
                  </a:moveTo>
                  <a:lnTo>
                    <a:pt x="92" y="102"/>
                  </a:lnTo>
                  <a:lnTo>
                    <a:pt x="87" y="99"/>
                  </a:lnTo>
                  <a:lnTo>
                    <a:pt x="83" y="94"/>
                  </a:lnTo>
                  <a:lnTo>
                    <a:pt x="83" y="88"/>
                  </a:lnTo>
                  <a:lnTo>
                    <a:pt x="85" y="85"/>
                  </a:lnTo>
                  <a:lnTo>
                    <a:pt x="83" y="83"/>
                  </a:lnTo>
                  <a:lnTo>
                    <a:pt x="83" y="77"/>
                  </a:lnTo>
                  <a:lnTo>
                    <a:pt x="83" y="72"/>
                  </a:lnTo>
                  <a:lnTo>
                    <a:pt x="78" y="66"/>
                  </a:lnTo>
                  <a:lnTo>
                    <a:pt x="78" y="64"/>
                  </a:lnTo>
                  <a:lnTo>
                    <a:pt x="76" y="64"/>
                  </a:lnTo>
                  <a:lnTo>
                    <a:pt x="71" y="64"/>
                  </a:lnTo>
                  <a:lnTo>
                    <a:pt x="69" y="61"/>
                  </a:lnTo>
                  <a:lnTo>
                    <a:pt x="64" y="58"/>
                  </a:lnTo>
                  <a:lnTo>
                    <a:pt x="64" y="53"/>
                  </a:lnTo>
                  <a:lnTo>
                    <a:pt x="64" y="47"/>
                  </a:lnTo>
                  <a:lnTo>
                    <a:pt x="67" y="44"/>
                  </a:lnTo>
                  <a:lnTo>
                    <a:pt x="67" y="42"/>
                  </a:lnTo>
                  <a:lnTo>
                    <a:pt x="73" y="33"/>
                  </a:lnTo>
                  <a:lnTo>
                    <a:pt x="76" y="25"/>
                  </a:lnTo>
                  <a:lnTo>
                    <a:pt x="80" y="17"/>
                  </a:lnTo>
                  <a:lnTo>
                    <a:pt x="76" y="6"/>
                  </a:lnTo>
                  <a:lnTo>
                    <a:pt x="71" y="0"/>
                  </a:lnTo>
                  <a:lnTo>
                    <a:pt x="67" y="0"/>
                  </a:lnTo>
                  <a:lnTo>
                    <a:pt x="64" y="3"/>
                  </a:lnTo>
                  <a:lnTo>
                    <a:pt x="60" y="9"/>
                  </a:lnTo>
                  <a:lnTo>
                    <a:pt x="57" y="20"/>
                  </a:lnTo>
                  <a:lnTo>
                    <a:pt x="48" y="20"/>
                  </a:lnTo>
                  <a:lnTo>
                    <a:pt x="39" y="22"/>
                  </a:lnTo>
                  <a:lnTo>
                    <a:pt x="30" y="20"/>
                  </a:lnTo>
                  <a:lnTo>
                    <a:pt x="28" y="22"/>
                  </a:lnTo>
                  <a:lnTo>
                    <a:pt x="25" y="25"/>
                  </a:lnTo>
                  <a:lnTo>
                    <a:pt x="23" y="28"/>
                  </a:lnTo>
                  <a:lnTo>
                    <a:pt x="21" y="31"/>
                  </a:lnTo>
                  <a:lnTo>
                    <a:pt x="23" y="36"/>
                  </a:lnTo>
                  <a:lnTo>
                    <a:pt x="18" y="44"/>
                  </a:lnTo>
                  <a:lnTo>
                    <a:pt x="18" y="50"/>
                  </a:lnTo>
                  <a:lnTo>
                    <a:pt x="16" y="58"/>
                  </a:lnTo>
                  <a:lnTo>
                    <a:pt x="14" y="61"/>
                  </a:lnTo>
                  <a:lnTo>
                    <a:pt x="9" y="61"/>
                  </a:lnTo>
                  <a:lnTo>
                    <a:pt x="9" y="66"/>
                  </a:lnTo>
                  <a:lnTo>
                    <a:pt x="9" y="69"/>
                  </a:lnTo>
                  <a:lnTo>
                    <a:pt x="14" y="80"/>
                  </a:lnTo>
                  <a:lnTo>
                    <a:pt x="12" y="88"/>
                  </a:lnTo>
                  <a:lnTo>
                    <a:pt x="9" y="88"/>
                  </a:lnTo>
                  <a:lnTo>
                    <a:pt x="9" y="91"/>
                  </a:lnTo>
                  <a:lnTo>
                    <a:pt x="12" y="99"/>
                  </a:lnTo>
                  <a:lnTo>
                    <a:pt x="12" y="102"/>
                  </a:lnTo>
                  <a:lnTo>
                    <a:pt x="9" y="107"/>
                  </a:lnTo>
                  <a:lnTo>
                    <a:pt x="7" y="107"/>
                  </a:lnTo>
                  <a:lnTo>
                    <a:pt x="5" y="110"/>
                  </a:lnTo>
                  <a:lnTo>
                    <a:pt x="2" y="110"/>
                  </a:lnTo>
                  <a:lnTo>
                    <a:pt x="0" y="113"/>
                  </a:lnTo>
                  <a:lnTo>
                    <a:pt x="0" y="121"/>
                  </a:lnTo>
                  <a:lnTo>
                    <a:pt x="2" y="127"/>
                  </a:lnTo>
                  <a:lnTo>
                    <a:pt x="5" y="129"/>
                  </a:lnTo>
                  <a:lnTo>
                    <a:pt x="7" y="135"/>
                  </a:lnTo>
                  <a:lnTo>
                    <a:pt x="9" y="143"/>
                  </a:lnTo>
                  <a:lnTo>
                    <a:pt x="12" y="149"/>
                  </a:lnTo>
                  <a:lnTo>
                    <a:pt x="12" y="154"/>
                  </a:lnTo>
                  <a:lnTo>
                    <a:pt x="14" y="160"/>
                  </a:lnTo>
                  <a:lnTo>
                    <a:pt x="16" y="162"/>
                  </a:lnTo>
                  <a:lnTo>
                    <a:pt x="16" y="168"/>
                  </a:lnTo>
                  <a:lnTo>
                    <a:pt x="16" y="171"/>
                  </a:lnTo>
                  <a:lnTo>
                    <a:pt x="18" y="173"/>
                  </a:lnTo>
                  <a:lnTo>
                    <a:pt x="16" y="176"/>
                  </a:lnTo>
                  <a:lnTo>
                    <a:pt x="16" y="182"/>
                  </a:lnTo>
                  <a:lnTo>
                    <a:pt x="21" y="184"/>
                  </a:lnTo>
                  <a:lnTo>
                    <a:pt x="25" y="187"/>
                  </a:lnTo>
                  <a:lnTo>
                    <a:pt x="25" y="184"/>
                  </a:lnTo>
                  <a:lnTo>
                    <a:pt x="32" y="179"/>
                  </a:lnTo>
                  <a:lnTo>
                    <a:pt x="39" y="173"/>
                  </a:lnTo>
                  <a:lnTo>
                    <a:pt x="41" y="171"/>
                  </a:lnTo>
                  <a:lnTo>
                    <a:pt x="46" y="171"/>
                  </a:lnTo>
                  <a:lnTo>
                    <a:pt x="48" y="168"/>
                  </a:lnTo>
                  <a:lnTo>
                    <a:pt x="48" y="162"/>
                  </a:lnTo>
                  <a:lnTo>
                    <a:pt x="48" y="160"/>
                  </a:lnTo>
                  <a:lnTo>
                    <a:pt x="48" y="157"/>
                  </a:lnTo>
                  <a:lnTo>
                    <a:pt x="53" y="154"/>
                  </a:lnTo>
                  <a:lnTo>
                    <a:pt x="53" y="149"/>
                  </a:lnTo>
                  <a:lnTo>
                    <a:pt x="55" y="143"/>
                  </a:lnTo>
                  <a:lnTo>
                    <a:pt x="55" y="138"/>
                  </a:lnTo>
                  <a:lnTo>
                    <a:pt x="55" y="132"/>
                  </a:lnTo>
                  <a:lnTo>
                    <a:pt x="57" y="127"/>
                  </a:lnTo>
                  <a:lnTo>
                    <a:pt x="55" y="121"/>
                  </a:lnTo>
                  <a:lnTo>
                    <a:pt x="55" y="116"/>
                  </a:lnTo>
                  <a:lnTo>
                    <a:pt x="57" y="113"/>
                  </a:lnTo>
                  <a:lnTo>
                    <a:pt x="62" y="113"/>
                  </a:lnTo>
                  <a:lnTo>
                    <a:pt x="69" y="116"/>
                  </a:lnTo>
                  <a:lnTo>
                    <a:pt x="71" y="116"/>
                  </a:lnTo>
                  <a:lnTo>
                    <a:pt x="73" y="113"/>
                  </a:lnTo>
                  <a:lnTo>
                    <a:pt x="78" y="110"/>
                  </a:lnTo>
                  <a:lnTo>
                    <a:pt x="80" y="110"/>
                  </a:lnTo>
                  <a:lnTo>
                    <a:pt x="85" y="113"/>
                  </a:lnTo>
                  <a:lnTo>
                    <a:pt x="90" y="116"/>
                  </a:lnTo>
                  <a:lnTo>
                    <a:pt x="92" y="110"/>
                  </a:lnTo>
                  <a:lnTo>
                    <a:pt x="92" y="10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9" name="Freeform 19"/>
            <p:cNvSpPr>
              <a:spLocks noChangeAspect="1"/>
            </p:cNvSpPr>
            <p:nvPr/>
          </p:nvSpPr>
          <p:spPr bwMode="auto">
            <a:xfrm rot="9246">
              <a:off x="-517" y="3207"/>
              <a:ext cx="166" cy="262"/>
            </a:xfrm>
            <a:custGeom>
              <a:avLst/>
              <a:gdLst>
                <a:gd name="T0" fmla="*/ 2147483647 w 92"/>
                <a:gd name="T1" fmla="*/ 2147483647 h 187"/>
                <a:gd name="T2" fmla="*/ 2147483647 w 92"/>
                <a:gd name="T3" fmla="*/ 2147483647 h 187"/>
                <a:gd name="T4" fmla="*/ 2147483647 w 92"/>
                <a:gd name="T5" fmla="*/ 2147483647 h 187"/>
                <a:gd name="T6" fmla="*/ 2147483647 w 92"/>
                <a:gd name="T7" fmla="*/ 2147483647 h 187"/>
                <a:gd name="T8" fmla="*/ 2147483647 w 92"/>
                <a:gd name="T9" fmla="*/ 2147483647 h 187"/>
                <a:gd name="T10" fmla="*/ 2147483647 w 92"/>
                <a:gd name="T11" fmla="*/ 2147483647 h 187"/>
                <a:gd name="T12" fmla="*/ 2147483647 w 92"/>
                <a:gd name="T13" fmla="*/ 2147483647 h 187"/>
                <a:gd name="T14" fmla="*/ 2147483647 w 92"/>
                <a:gd name="T15" fmla="*/ 2147483647 h 187"/>
                <a:gd name="T16" fmla="*/ 2147483647 w 92"/>
                <a:gd name="T17" fmla="*/ 2147483647 h 187"/>
                <a:gd name="T18" fmla="*/ 2147483647 w 92"/>
                <a:gd name="T19" fmla="*/ 2147483647 h 187"/>
                <a:gd name="T20" fmla="*/ 2147483647 w 92"/>
                <a:gd name="T21" fmla="*/ 2147483647 h 187"/>
                <a:gd name="T22" fmla="*/ 2147483647 w 92"/>
                <a:gd name="T23" fmla="*/ 0 h 187"/>
                <a:gd name="T24" fmla="*/ 2147483647 w 92"/>
                <a:gd name="T25" fmla="*/ 2147483647 h 187"/>
                <a:gd name="T26" fmla="*/ 2147483647 w 92"/>
                <a:gd name="T27" fmla="*/ 2147483647 h 187"/>
                <a:gd name="T28" fmla="*/ 2147483647 w 92"/>
                <a:gd name="T29" fmla="*/ 2147483647 h 187"/>
                <a:gd name="T30" fmla="*/ 2147483647 w 92"/>
                <a:gd name="T31" fmla="*/ 2147483647 h 187"/>
                <a:gd name="T32" fmla="*/ 2147483647 w 92"/>
                <a:gd name="T33" fmla="*/ 2147483647 h 187"/>
                <a:gd name="T34" fmla="*/ 2147483647 w 92"/>
                <a:gd name="T35" fmla="*/ 2147483647 h 187"/>
                <a:gd name="T36" fmla="*/ 2147483647 w 92"/>
                <a:gd name="T37" fmla="*/ 2147483647 h 187"/>
                <a:gd name="T38" fmla="*/ 2147483647 w 92"/>
                <a:gd name="T39" fmla="*/ 2147483647 h 187"/>
                <a:gd name="T40" fmla="*/ 2147483647 w 92"/>
                <a:gd name="T41" fmla="*/ 2147483647 h 187"/>
                <a:gd name="T42" fmla="*/ 2147483647 w 92"/>
                <a:gd name="T43" fmla="*/ 2147483647 h 187"/>
                <a:gd name="T44" fmla="*/ 2147483647 w 92"/>
                <a:gd name="T45" fmla="*/ 2147483647 h 187"/>
                <a:gd name="T46" fmla="*/ 2147483647 w 92"/>
                <a:gd name="T47" fmla="*/ 2147483647 h 187"/>
                <a:gd name="T48" fmla="*/ 2147483647 w 92"/>
                <a:gd name="T49" fmla="*/ 2147483647 h 187"/>
                <a:gd name="T50" fmla="*/ 2147483647 w 92"/>
                <a:gd name="T51" fmla="*/ 2147483647 h 187"/>
                <a:gd name="T52" fmla="*/ 0 w 92"/>
                <a:gd name="T53" fmla="*/ 2147483647 h 187"/>
                <a:gd name="T54" fmla="*/ 2147483647 w 92"/>
                <a:gd name="T55" fmla="*/ 2147483647 h 187"/>
                <a:gd name="T56" fmla="*/ 2147483647 w 92"/>
                <a:gd name="T57" fmla="*/ 2147483647 h 187"/>
                <a:gd name="T58" fmla="*/ 2147483647 w 92"/>
                <a:gd name="T59" fmla="*/ 2147483647 h 187"/>
                <a:gd name="T60" fmla="*/ 2147483647 w 92"/>
                <a:gd name="T61" fmla="*/ 2147483647 h 187"/>
                <a:gd name="T62" fmla="*/ 2147483647 w 92"/>
                <a:gd name="T63" fmla="*/ 2147483647 h 187"/>
                <a:gd name="T64" fmla="*/ 2147483647 w 92"/>
                <a:gd name="T65" fmla="*/ 2147483647 h 187"/>
                <a:gd name="T66" fmla="*/ 2147483647 w 92"/>
                <a:gd name="T67" fmla="*/ 2147483647 h 187"/>
                <a:gd name="T68" fmla="*/ 2147483647 w 92"/>
                <a:gd name="T69" fmla="*/ 2147483647 h 187"/>
                <a:gd name="T70" fmla="*/ 2147483647 w 92"/>
                <a:gd name="T71" fmla="*/ 2147483647 h 187"/>
                <a:gd name="T72" fmla="*/ 2147483647 w 92"/>
                <a:gd name="T73" fmla="*/ 2147483647 h 187"/>
                <a:gd name="T74" fmla="*/ 2147483647 w 92"/>
                <a:gd name="T75" fmla="*/ 2147483647 h 187"/>
                <a:gd name="T76" fmla="*/ 2147483647 w 92"/>
                <a:gd name="T77" fmla="*/ 2147483647 h 187"/>
                <a:gd name="T78" fmla="*/ 2147483647 w 92"/>
                <a:gd name="T79" fmla="*/ 2147483647 h 187"/>
                <a:gd name="T80" fmla="*/ 2147483647 w 92"/>
                <a:gd name="T81" fmla="*/ 2147483647 h 187"/>
                <a:gd name="T82" fmla="*/ 2147483647 w 92"/>
                <a:gd name="T83" fmla="*/ 2147483647 h 187"/>
                <a:gd name="T84" fmla="*/ 2147483647 w 92"/>
                <a:gd name="T85" fmla="*/ 2147483647 h 187"/>
                <a:gd name="T86" fmla="*/ 2147483647 w 92"/>
                <a:gd name="T87" fmla="*/ 2147483647 h 187"/>
                <a:gd name="T88" fmla="*/ 2147483647 w 92"/>
                <a:gd name="T89" fmla="*/ 2147483647 h 187"/>
                <a:gd name="T90" fmla="*/ 2147483647 w 92"/>
                <a:gd name="T91" fmla="*/ 2147483647 h 187"/>
                <a:gd name="T92" fmla="*/ 2147483647 w 92"/>
                <a:gd name="T93" fmla="*/ 2147483647 h 187"/>
                <a:gd name="T94" fmla="*/ 2147483647 w 92"/>
                <a:gd name="T95" fmla="*/ 2147483647 h 187"/>
                <a:gd name="T96" fmla="*/ 2147483647 w 92"/>
                <a:gd name="T97" fmla="*/ 2147483647 h 18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2"/>
                <a:gd name="T148" fmla="*/ 0 h 187"/>
                <a:gd name="T149" fmla="*/ 92 w 92"/>
                <a:gd name="T150" fmla="*/ 187 h 18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2" h="187">
                  <a:moveTo>
                    <a:pt x="92" y="105"/>
                  </a:moveTo>
                  <a:lnTo>
                    <a:pt x="92" y="102"/>
                  </a:lnTo>
                  <a:lnTo>
                    <a:pt x="87" y="99"/>
                  </a:lnTo>
                  <a:lnTo>
                    <a:pt x="83" y="94"/>
                  </a:lnTo>
                  <a:lnTo>
                    <a:pt x="83" y="88"/>
                  </a:lnTo>
                  <a:lnTo>
                    <a:pt x="85" y="85"/>
                  </a:lnTo>
                  <a:lnTo>
                    <a:pt x="83" y="83"/>
                  </a:lnTo>
                  <a:lnTo>
                    <a:pt x="83" y="77"/>
                  </a:lnTo>
                  <a:lnTo>
                    <a:pt x="83" y="72"/>
                  </a:lnTo>
                  <a:lnTo>
                    <a:pt x="78" y="66"/>
                  </a:lnTo>
                  <a:lnTo>
                    <a:pt x="78" y="64"/>
                  </a:lnTo>
                  <a:lnTo>
                    <a:pt x="76" y="64"/>
                  </a:lnTo>
                  <a:lnTo>
                    <a:pt x="71" y="64"/>
                  </a:lnTo>
                  <a:lnTo>
                    <a:pt x="69" y="61"/>
                  </a:lnTo>
                  <a:lnTo>
                    <a:pt x="64" y="58"/>
                  </a:lnTo>
                  <a:lnTo>
                    <a:pt x="64" y="53"/>
                  </a:lnTo>
                  <a:lnTo>
                    <a:pt x="64" y="47"/>
                  </a:lnTo>
                  <a:lnTo>
                    <a:pt x="67" y="44"/>
                  </a:lnTo>
                  <a:lnTo>
                    <a:pt x="67" y="42"/>
                  </a:lnTo>
                  <a:lnTo>
                    <a:pt x="73" y="33"/>
                  </a:lnTo>
                  <a:lnTo>
                    <a:pt x="76" y="25"/>
                  </a:lnTo>
                  <a:lnTo>
                    <a:pt x="80" y="17"/>
                  </a:lnTo>
                  <a:lnTo>
                    <a:pt x="76" y="6"/>
                  </a:lnTo>
                  <a:lnTo>
                    <a:pt x="71" y="0"/>
                  </a:lnTo>
                  <a:lnTo>
                    <a:pt x="67" y="0"/>
                  </a:lnTo>
                  <a:lnTo>
                    <a:pt x="64" y="3"/>
                  </a:lnTo>
                  <a:lnTo>
                    <a:pt x="60" y="9"/>
                  </a:lnTo>
                  <a:lnTo>
                    <a:pt x="57" y="20"/>
                  </a:lnTo>
                  <a:lnTo>
                    <a:pt x="48" y="20"/>
                  </a:lnTo>
                  <a:lnTo>
                    <a:pt x="39" y="22"/>
                  </a:lnTo>
                  <a:lnTo>
                    <a:pt x="30" y="20"/>
                  </a:lnTo>
                  <a:lnTo>
                    <a:pt x="28" y="22"/>
                  </a:lnTo>
                  <a:lnTo>
                    <a:pt x="25" y="25"/>
                  </a:lnTo>
                  <a:lnTo>
                    <a:pt x="23" y="28"/>
                  </a:lnTo>
                  <a:lnTo>
                    <a:pt x="21" y="31"/>
                  </a:lnTo>
                  <a:lnTo>
                    <a:pt x="23" y="36"/>
                  </a:lnTo>
                  <a:lnTo>
                    <a:pt x="18" y="44"/>
                  </a:lnTo>
                  <a:lnTo>
                    <a:pt x="18" y="50"/>
                  </a:lnTo>
                  <a:lnTo>
                    <a:pt x="16" y="58"/>
                  </a:lnTo>
                  <a:lnTo>
                    <a:pt x="14" y="61"/>
                  </a:lnTo>
                  <a:lnTo>
                    <a:pt x="9" y="61"/>
                  </a:lnTo>
                  <a:lnTo>
                    <a:pt x="9" y="66"/>
                  </a:lnTo>
                  <a:lnTo>
                    <a:pt x="9" y="69"/>
                  </a:lnTo>
                  <a:lnTo>
                    <a:pt x="14" y="80"/>
                  </a:lnTo>
                  <a:lnTo>
                    <a:pt x="12" y="88"/>
                  </a:lnTo>
                  <a:lnTo>
                    <a:pt x="9" y="88"/>
                  </a:lnTo>
                  <a:lnTo>
                    <a:pt x="9" y="91"/>
                  </a:lnTo>
                  <a:lnTo>
                    <a:pt x="12" y="99"/>
                  </a:lnTo>
                  <a:lnTo>
                    <a:pt x="12" y="102"/>
                  </a:lnTo>
                  <a:lnTo>
                    <a:pt x="9" y="107"/>
                  </a:lnTo>
                  <a:lnTo>
                    <a:pt x="7" y="107"/>
                  </a:lnTo>
                  <a:lnTo>
                    <a:pt x="5" y="110"/>
                  </a:lnTo>
                  <a:lnTo>
                    <a:pt x="2" y="110"/>
                  </a:lnTo>
                  <a:lnTo>
                    <a:pt x="0" y="113"/>
                  </a:lnTo>
                  <a:lnTo>
                    <a:pt x="0" y="121"/>
                  </a:lnTo>
                  <a:lnTo>
                    <a:pt x="2" y="127"/>
                  </a:lnTo>
                  <a:lnTo>
                    <a:pt x="5" y="129"/>
                  </a:lnTo>
                  <a:lnTo>
                    <a:pt x="7" y="135"/>
                  </a:lnTo>
                  <a:lnTo>
                    <a:pt x="9" y="143"/>
                  </a:lnTo>
                  <a:lnTo>
                    <a:pt x="12" y="149"/>
                  </a:lnTo>
                  <a:lnTo>
                    <a:pt x="12" y="154"/>
                  </a:lnTo>
                  <a:lnTo>
                    <a:pt x="14" y="160"/>
                  </a:lnTo>
                  <a:lnTo>
                    <a:pt x="16" y="162"/>
                  </a:lnTo>
                  <a:lnTo>
                    <a:pt x="16" y="168"/>
                  </a:lnTo>
                  <a:lnTo>
                    <a:pt x="16" y="171"/>
                  </a:lnTo>
                  <a:lnTo>
                    <a:pt x="18" y="173"/>
                  </a:lnTo>
                  <a:lnTo>
                    <a:pt x="16" y="176"/>
                  </a:lnTo>
                  <a:lnTo>
                    <a:pt x="16" y="182"/>
                  </a:lnTo>
                  <a:lnTo>
                    <a:pt x="21" y="184"/>
                  </a:lnTo>
                  <a:lnTo>
                    <a:pt x="25" y="187"/>
                  </a:lnTo>
                  <a:lnTo>
                    <a:pt x="25" y="184"/>
                  </a:lnTo>
                  <a:lnTo>
                    <a:pt x="32" y="179"/>
                  </a:lnTo>
                  <a:lnTo>
                    <a:pt x="39" y="173"/>
                  </a:lnTo>
                  <a:lnTo>
                    <a:pt x="41" y="171"/>
                  </a:lnTo>
                  <a:lnTo>
                    <a:pt x="46" y="171"/>
                  </a:lnTo>
                  <a:lnTo>
                    <a:pt x="48" y="168"/>
                  </a:lnTo>
                  <a:lnTo>
                    <a:pt x="48" y="162"/>
                  </a:lnTo>
                  <a:lnTo>
                    <a:pt x="48" y="160"/>
                  </a:lnTo>
                  <a:lnTo>
                    <a:pt x="48" y="157"/>
                  </a:lnTo>
                  <a:lnTo>
                    <a:pt x="53" y="154"/>
                  </a:lnTo>
                  <a:lnTo>
                    <a:pt x="53" y="149"/>
                  </a:lnTo>
                  <a:lnTo>
                    <a:pt x="55" y="143"/>
                  </a:lnTo>
                  <a:lnTo>
                    <a:pt x="55" y="138"/>
                  </a:lnTo>
                  <a:lnTo>
                    <a:pt x="55" y="132"/>
                  </a:lnTo>
                  <a:lnTo>
                    <a:pt x="57" y="127"/>
                  </a:lnTo>
                  <a:lnTo>
                    <a:pt x="55" y="121"/>
                  </a:lnTo>
                  <a:lnTo>
                    <a:pt x="55" y="116"/>
                  </a:lnTo>
                  <a:lnTo>
                    <a:pt x="57" y="113"/>
                  </a:lnTo>
                  <a:lnTo>
                    <a:pt x="62" y="113"/>
                  </a:lnTo>
                  <a:lnTo>
                    <a:pt x="69" y="116"/>
                  </a:lnTo>
                  <a:lnTo>
                    <a:pt x="71" y="116"/>
                  </a:lnTo>
                  <a:lnTo>
                    <a:pt x="73" y="113"/>
                  </a:lnTo>
                  <a:lnTo>
                    <a:pt x="78" y="110"/>
                  </a:lnTo>
                  <a:lnTo>
                    <a:pt x="80" y="110"/>
                  </a:lnTo>
                  <a:lnTo>
                    <a:pt x="85" y="113"/>
                  </a:lnTo>
                  <a:lnTo>
                    <a:pt x="90" y="116"/>
                  </a:lnTo>
                  <a:lnTo>
                    <a:pt x="92" y="110"/>
                  </a:lnTo>
                  <a:lnTo>
                    <a:pt x="92" y="10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0" name="Freeform 20"/>
            <p:cNvSpPr>
              <a:spLocks noChangeAspect="1"/>
            </p:cNvSpPr>
            <p:nvPr/>
          </p:nvSpPr>
          <p:spPr bwMode="auto">
            <a:xfrm rot="9246">
              <a:off x="-776" y="3501"/>
              <a:ext cx="61" cy="94"/>
            </a:xfrm>
            <a:custGeom>
              <a:avLst/>
              <a:gdLst>
                <a:gd name="T0" fmla="*/ 2147483647 w 34"/>
                <a:gd name="T1" fmla="*/ 0 h 66"/>
                <a:gd name="T2" fmla="*/ 2147483647 w 34"/>
                <a:gd name="T3" fmla="*/ 0 h 66"/>
                <a:gd name="T4" fmla="*/ 2147483647 w 34"/>
                <a:gd name="T5" fmla="*/ 0 h 66"/>
                <a:gd name="T6" fmla="*/ 2147483647 w 34"/>
                <a:gd name="T7" fmla="*/ 2147483647 h 66"/>
                <a:gd name="T8" fmla="*/ 2147483647 w 34"/>
                <a:gd name="T9" fmla="*/ 2147483647 h 66"/>
                <a:gd name="T10" fmla="*/ 2147483647 w 34"/>
                <a:gd name="T11" fmla="*/ 2147483647 h 66"/>
                <a:gd name="T12" fmla="*/ 2147483647 w 34"/>
                <a:gd name="T13" fmla="*/ 2147483647 h 66"/>
                <a:gd name="T14" fmla="*/ 2147483647 w 34"/>
                <a:gd name="T15" fmla="*/ 2147483647 h 66"/>
                <a:gd name="T16" fmla="*/ 2147483647 w 34"/>
                <a:gd name="T17" fmla="*/ 2147483647 h 66"/>
                <a:gd name="T18" fmla="*/ 2147483647 w 34"/>
                <a:gd name="T19" fmla="*/ 2147483647 h 66"/>
                <a:gd name="T20" fmla="*/ 2147483647 w 34"/>
                <a:gd name="T21" fmla="*/ 2147483647 h 66"/>
                <a:gd name="T22" fmla="*/ 2147483647 w 34"/>
                <a:gd name="T23" fmla="*/ 2147483647 h 66"/>
                <a:gd name="T24" fmla="*/ 2147483647 w 34"/>
                <a:gd name="T25" fmla="*/ 2147483647 h 66"/>
                <a:gd name="T26" fmla="*/ 2147483647 w 34"/>
                <a:gd name="T27" fmla="*/ 2147483647 h 66"/>
                <a:gd name="T28" fmla="*/ 2147483647 w 34"/>
                <a:gd name="T29" fmla="*/ 2147483647 h 66"/>
                <a:gd name="T30" fmla="*/ 2147483647 w 34"/>
                <a:gd name="T31" fmla="*/ 2147483647 h 66"/>
                <a:gd name="T32" fmla="*/ 2147483647 w 34"/>
                <a:gd name="T33" fmla="*/ 2147483647 h 66"/>
                <a:gd name="T34" fmla="*/ 2147483647 w 34"/>
                <a:gd name="T35" fmla="*/ 2147483647 h 66"/>
                <a:gd name="T36" fmla="*/ 2147483647 w 34"/>
                <a:gd name="T37" fmla="*/ 2147483647 h 66"/>
                <a:gd name="T38" fmla="*/ 2147483647 w 34"/>
                <a:gd name="T39" fmla="*/ 2147483647 h 66"/>
                <a:gd name="T40" fmla="*/ 2147483647 w 34"/>
                <a:gd name="T41" fmla="*/ 2147483647 h 66"/>
                <a:gd name="T42" fmla="*/ 2147483647 w 34"/>
                <a:gd name="T43" fmla="*/ 2147483647 h 66"/>
                <a:gd name="T44" fmla="*/ 2147483647 w 34"/>
                <a:gd name="T45" fmla="*/ 2147483647 h 66"/>
                <a:gd name="T46" fmla="*/ 0 w 34"/>
                <a:gd name="T47" fmla="*/ 2147483647 h 66"/>
                <a:gd name="T48" fmla="*/ 2147483647 w 34"/>
                <a:gd name="T49" fmla="*/ 2147483647 h 66"/>
                <a:gd name="T50" fmla="*/ 2147483647 w 34"/>
                <a:gd name="T51" fmla="*/ 2147483647 h 66"/>
                <a:gd name="T52" fmla="*/ 2147483647 w 34"/>
                <a:gd name="T53" fmla="*/ 2147483647 h 66"/>
                <a:gd name="T54" fmla="*/ 2147483647 w 34"/>
                <a:gd name="T55" fmla="*/ 2147483647 h 66"/>
                <a:gd name="T56" fmla="*/ 2147483647 w 34"/>
                <a:gd name="T57" fmla="*/ 2147483647 h 66"/>
                <a:gd name="T58" fmla="*/ 2147483647 w 34"/>
                <a:gd name="T59" fmla="*/ 2147483647 h 66"/>
                <a:gd name="T60" fmla="*/ 2147483647 w 34"/>
                <a:gd name="T61" fmla="*/ 2147483647 h 66"/>
                <a:gd name="T62" fmla="*/ 2147483647 w 34"/>
                <a:gd name="T63" fmla="*/ 2147483647 h 66"/>
                <a:gd name="T64" fmla="*/ 2147483647 w 34"/>
                <a:gd name="T65" fmla="*/ 2147483647 h 66"/>
                <a:gd name="T66" fmla="*/ 2147483647 w 34"/>
                <a:gd name="T67" fmla="*/ 2147483647 h 66"/>
                <a:gd name="T68" fmla="*/ 2147483647 w 34"/>
                <a:gd name="T69" fmla="*/ 2147483647 h 66"/>
                <a:gd name="T70" fmla="*/ 2147483647 w 34"/>
                <a:gd name="T71" fmla="*/ 2147483647 h 66"/>
                <a:gd name="T72" fmla="*/ 2147483647 w 34"/>
                <a:gd name="T73" fmla="*/ 2147483647 h 66"/>
                <a:gd name="T74" fmla="*/ 2147483647 w 34"/>
                <a:gd name="T75" fmla="*/ 2147483647 h 66"/>
                <a:gd name="T76" fmla="*/ 2147483647 w 34"/>
                <a:gd name="T77" fmla="*/ 0 h 6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4"/>
                <a:gd name="T118" fmla="*/ 0 h 66"/>
                <a:gd name="T119" fmla="*/ 34 w 34"/>
                <a:gd name="T120" fmla="*/ 66 h 6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4" h="66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4" y="3"/>
                  </a:lnTo>
                  <a:lnTo>
                    <a:pt x="16" y="5"/>
                  </a:lnTo>
                  <a:lnTo>
                    <a:pt x="18" y="5"/>
                  </a:lnTo>
                  <a:lnTo>
                    <a:pt x="23" y="5"/>
                  </a:lnTo>
                  <a:lnTo>
                    <a:pt x="25" y="5"/>
                  </a:lnTo>
                  <a:lnTo>
                    <a:pt x="28" y="8"/>
                  </a:lnTo>
                  <a:lnTo>
                    <a:pt x="30" y="11"/>
                  </a:lnTo>
                  <a:lnTo>
                    <a:pt x="32" y="13"/>
                  </a:lnTo>
                  <a:lnTo>
                    <a:pt x="32" y="16"/>
                  </a:lnTo>
                  <a:lnTo>
                    <a:pt x="30" y="19"/>
                  </a:lnTo>
                  <a:lnTo>
                    <a:pt x="34" y="27"/>
                  </a:lnTo>
                  <a:lnTo>
                    <a:pt x="34" y="30"/>
                  </a:lnTo>
                  <a:lnTo>
                    <a:pt x="32" y="33"/>
                  </a:lnTo>
                  <a:lnTo>
                    <a:pt x="30" y="35"/>
                  </a:lnTo>
                  <a:lnTo>
                    <a:pt x="30" y="38"/>
                  </a:lnTo>
                  <a:lnTo>
                    <a:pt x="28" y="44"/>
                  </a:lnTo>
                  <a:lnTo>
                    <a:pt x="28" y="52"/>
                  </a:lnTo>
                  <a:lnTo>
                    <a:pt x="25" y="55"/>
                  </a:lnTo>
                  <a:lnTo>
                    <a:pt x="21" y="60"/>
                  </a:lnTo>
                  <a:lnTo>
                    <a:pt x="9" y="63"/>
                  </a:lnTo>
                  <a:lnTo>
                    <a:pt x="0" y="66"/>
                  </a:lnTo>
                  <a:lnTo>
                    <a:pt x="5" y="60"/>
                  </a:lnTo>
                  <a:lnTo>
                    <a:pt x="7" y="52"/>
                  </a:lnTo>
                  <a:lnTo>
                    <a:pt x="9" y="49"/>
                  </a:lnTo>
                  <a:lnTo>
                    <a:pt x="12" y="46"/>
                  </a:lnTo>
                  <a:lnTo>
                    <a:pt x="12" y="44"/>
                  </a:lnTo>
                  <a:lnTo>
                    <a:pt x="14" y="41"/>
                  </a:lnTo>
                  <a:lnTo>
                    <a:pt x="12" y="33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9" y="19"/>
                  </a:lnTo>
                  <a:lnTo>
                    <a:pt x="12" y="13"/>
                  </a:lnTo>
                  <a:lnTo>
                    <a:pt x="12" y="11"/>
                  </a:lnTo>
                  <a:lnTo>
                    <a:pt x="9" y="8"/>
                  </a:lnTo>
                  <a:lnTo>
                    <a:pt x="7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1" name="Freeform 21"/>
            <p:cNvSpPr>
              <a:spLocks noChangeAspect="1"/>
            </p:cNvSpPr>
            <p:nvPr/>
          </p:nvSpPr>
          <p:spPr bwMode="auto">
            <a:xfrm rot="9246">
              <a:off x="-776" y="3501"/>
              <a:ext cx="61" cy="94"/>
            </a:xfrm>
            <a:custGeom>
              <a:avLst/>
              <a:gdLst>
                <a:gd name="T0" fmla="*/ 2147483647 w 34"/>
                <a:gd name="T1" fmla="*/ 0 h 66"/>
                <a:gd name="T2" fmla="*/ 2147483647 w 34"/>
                <a:gd name="T3" fmla="*/ 0 h 66"/>
                <a:gd name="T4" fmla="*/ 2147483647 w 34"/>
                <a:gd name="T5" fmla="*/ 0 h 66"/>
                <a:gd name="T6" fmla="*/ 2147483647 w 34"/>
                <a:gd name="T7" fmla="*/ 2147483647 h 66"/>
                <a:gd name="T8" fmla="*/ 2147483647 w 34"/>
                <a:gd name="T9" fmla="*/ 2147483647 h 66"/>
                <a:gd name="T10" fmla="*/ 2147483647 w 34"/>
                <a:gd name="T11" fmla="*/ 2147483647 h 66"/>
                <a:gd name="T12" fmla="*/ 2147483647 w 34"/>
                <a:gd name="T13" fmla="*/ 2147483647 h 66"/>
                <a:gd name="T14" fmla="*/ 2147483647 w 34"/>
                <a:gd name="T15" fmla="*/ 2147483647 h 66"/>
                <a:gd name="T16" fmla="*/ 2147483647 w 34"/>
                <a:gd name="T17" fmla="*/ 2147483647 h 66"/>
                <a:gd name="T18" fmla="*/ 2147483647 w 34"/>
                <a:gd name="T19" fmla="*/ 2147483647 h 66"/>
                <a:gd name="T20" fmla="*/ 2147483647 w 34"/>
                <a:gd name="T21" fmla="*/ 2147483647 h 66"/>
                <a:gd name="T22" fmla="*/ 2147483647 w 34"/>
                <a:gd name="T23" fmla="*/ 2147483647 h 66"/>
                <a:gd name="T24" fmla="*/ 2147483647 w 34"/>
                <a:gd name="T25" fmla="*/ 2147483647 h 66"/>
                <a:gd name="T26" fmla="*/ 2147483647 w 34"/>
                <a:gd name="T27" fmla="*/ 2147483647 h 66"/>
                <a:gd name="T28" fmla="*/ 2147483647 w 34"/>
                <a:gd name="T29" fmla="*/ 2147483647 h 66"/>
                <a:gd name="T30" fmla="*/ 2147483647 w 34"/>
                <a:gd name="T31" fmla="*/ 2147483647 h 66"/>
                <a:gd name="T32" fmla="*/ 2147483647 w 34"/>
                <a:gd name="T33" fmla="*/ 2147483647 h 66"/>
                <a:gd name="T34" fmla="*/ 2147483647 w 34"/>
                <a:gd name="T35" fmla="*/ 2147483647 h 66"/>
                <a:gd name="T36" fmla="*/ 2147483647 w 34"/>
                <a:gd name="T37" fmla="*/ 2147483647 h 66"/>
                <a:gd name="T38" fmla="*/ 2147483647 w 34"/>
                <a:gd name="T39" fmla="*/ 2147483647 h 66"/>
                <a:gd name="T40" fmla="*/ 2147483647 w 34"/>
                <a:gd name="T41" fmla="*/ 2147483647 h 66"/>
                <a:gd name="T42" fmla="*/ 2147483647 w 34"/>
                <a:gd name="T43" fmla="*/ 2147483647 h 66"/>
                <a:gd name="T44" fmla="*/ 2147483647 w 34"/>
                <a:gd name="T45" fmla="*/ 2147483647 h 66"/>
                <a:gd name="T46" fmla="*/ 0 w 34"/>
                <a:gd name="T47" fmla="*/ 2147483647 h 66"/>
                <a:gd name="T48" fmla="*/ 2147483647 w 34"/>
                <a:gd name="T49" fmla="*/ 2147483647 h 66"/>
                <a:gd name="T50" fmla="*/ 2147483647 w 34"/>
                <a:gd name="T51" fmla="*/ 2147483647 h 66"/>
                <a:gd name="T52" fmla="*/ 2147483647 w 34"/>
                <a:gd name="T53" fmla="*/ 2147483647 h 66"/>
                <a:gd name="T54" fmla="*/ 2147483647 w 34"/>
                <a:gd name="T55" fmla="*/ 2147483647 h 66"/>
                <a:gd name="T56" fmla="*/ 2147483647 w 34"/>
                <a:gd name="T57" fmla="*/ 2147483647 h 66"/>
                <a:gd name="T58" fmla="*/ 2147483647 w 34"/>
                <a:gd name="T59" fmla="*/ 2147483647 h 66"/>
                <a:gd name="T60" fmla="*/ 2147483647 w 34"/>
                <a:gd name="T61" fmla="*/ 2147483647 h 66"/>
                <a:gd name="T62" fmla="*/ 2147483647 w 34"/>
                <a:gd name="T63" fmla="*/ 2147483647 h 66"/>
                <a:gd name="T64" fmla="*/ 2147483647 w 34"/>
                <a:gd name="T65" fmla="*/ 2147483647 h 66"/>
                <a:gd name="T66" fmla="*/ 2147483647 w 34"/>
                <a:gd name="T67" fmla="*/ 2147483647 h 66"/>
                <a:gd name="T68" fmla="*/ 2147483647 w 34"/>
                <a:gd name="T69" fmla="*/ 2147483647 h 66"/>
                <a:gd name="T70" fmla="*/ 2147483647 w 34"/>
                <a:gd name="T71" fmla="*/ 2147483647 h 66"/>
                <a:gd name="T72" fmla="*/ 2147483647 w 34"/>
                <a:gd name="T73" fmla="*/ 2147483647 h 66"/>
                <a:gd name="T74" fmla="*/ 2147483647 w 34"/>
                <a:gd name="T75" fmla="*/ 2147483647 h 66"/>
                <a:gd name="T76" fmla="*/ 2147483647 w 34"/>
                <a:gd name="T77" fmla="*/ 0 h 6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4"/>
                <a:gd name="T118" fmla="*/ 0 h 66"/>
                <a:gd name="T119" fmla="*/ 34 w 34"/>
                <a:gd name="T120" fmla="*/ 66 h 6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4" h="66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4" y="3"/>
                  </a:lnTo>
                  <a:lnTo>
                    <a:pt x="16" y="5"/>
                  </a:lnTo>
                  <a:lnTo>
                    <a:pt x="18" y="5"/>
                  </a:lnTo>
                  <a:lnTo>
                    <a:pt x="23" y="5"/>
                  </a:lnTo>
                  <a:lnTo>
                    <a:pt x="25" y="5"/>
                  </a:lnTo>
                  <a:lnTo>
                    <a:pt x="28" y="8"/>
                  </a:lnTo>
                  <a:lnTo>
                    <a:pt x="30" y="11"/>
                  </a:lnTo>
                  <a:lnTo>
                    <a:pt x="32" y="13"/>
                  </a:lnTo>
                  <a:lnTo>
                    <a:pt x="32" y="16"/>
                  </a:lnTo>
                  <a:lnTo>
                    <a:pt x="30" y="19"/>
                  </a:lnTo>
                  <a:lnTo>
                    <a:pt x="34" y="27"/>
                  </a:lnTo>
                  <a:lnTo>
                    <a:pt x="34" y="30"/>
                  </a:lnTo>
                  <a:lnTo>
                    <a:pt x="32" y="33"/>
                  </a:lnTo>
                  <a:lnTo>
                    <a:pt x="30" y="35"/>
                  </a:lnTo>
                  <a:lnTo>
                    <a:pt x="30" y="38"/>
                  </a:lnTo>
                  <a:lnTo>
                    <a:pt x="28" y="44"/>
                  </a:lnTo>
                  <a:lnTo>
                    <a:pt x="28" y="52"/>
                  </a:lnTo>
                  <a:lnTo>
                    <a:pt x="25" y="55"/>
                  </a:lnTo>
                  <a:lnTo>
                    <a:pt x="21" y="60"/>
                  </a:lnTo>
                  <a:lnTo>
                    <a:pt x="9" y="63"/>
                  </a:lnTo>
                  <a:lnTo>
                    <a:pt x="0" y="66"/>
                  </a:lnTo>
                  <a:lnTo>
                    <a:pt x="5" y="60"/>
                  </a:lnTo>
                  <a:lnTo>
                    <a:pt x="7" y="52"/>
                  </a:lnTo>
                  <a:lnTo>
                    <a:pt x="9" y="49"/>
                  </a:lnTo>
                  <a:lnTo>
                    <a:pt x="12" y="46"/>
                  </a:lnTo>
                  <a:lnTo>
                    <a:pt x="12" y="44"/>
                  </a:lnTo>
                  <a:lnTo>
                    <a:pt x="14" y="41"/>
                  </a:lnTo>
                  <a:lnTo>
                    <a:pt x="12" y="33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9" y="19"/>
                  </a:lnTo>
                  <a:lnTo>
                    <a:pt x="12" y="13"/>
                  </a:lnTo>
                  <a:lnTo>
                    <a:pt x="12" y="11"/>
                  </a:lnTo>
                  <a:lnTo>
                    <a:pt x="9" y="8"/>
                  </a:lnTo>
                  <a:lnTo>
                    <a:pt x="7" y="5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2" name="Freeform 22"/>
            <p:cNvSpPr>
              <a:spLocks noChangeAspect="1"/>
            </p:cNvSpPr>
            <p:nvPr/>
          </p:nvSpPr>
          <p:spPr bwMode="auto">
            <a:xfrm rot="9246">
              <a:off x="-826" y="3395"/>
              <a:ext cx="155" cy="144"/>
            </a:xfrm>
            <a:custGeom>
              <a:avLst/>
              <a:gdLst>
                <a:gd name="T0" fmla="*/ 2147483647 w 84"/>
                <a:gd name="T1" fmla="*/ 2147483647 h 104"/>
                <a:gd name="T2" fmla="*/ 2147483647 w 84"/>
                <a:gd name="T3" fmla="*/ 2147483647 h 104"/>
                <a:gd name="T4" fmla="*/ 2147483647 w 84"/>
                <a:gd name="T5" fmla="*/ 2147483647 h 104"/>
                <a:gd name="T6" fmla="*/ 2147483647 w 84"/>
                <a:gd name="T7" fmla="*/ 2147483647 h 104"/>
                <a:gd name="T8" fmla="*/ 2147483647 w 84"/>
                <a:gd name="T9" fmla="*/ 2147483647 h 104"/>
                <a:gd name="T10" fmla="*/ 2147483647 w 84"/>
                <a:gd name="T11" fmla="*/ 2147483647 h 104"/>
                <a:gd name="T12" fmla="*/ 2147483647 w 84"/>
                <a:gd name="T13" fmla="*/ 2147483647 h 104"/>
                <a:gd name="T14" fmla="*/ 2147483647 w 84"/>
                <a:gd name="T15" fmla="*/ 2147483647 h 104"/>
                <a:gd name="T16" fmla="*/ 2147483647 w 84"/>
                <a:gd name="T17" fmla="*/ 2147483647 h 104"/>
                <a:gd name="T18" fmla="*/ 2147483647 w 84"/>
                <a:gd name="T19" fmla="*/ 2147483647 h 104"/>
                <a:gd name="T20" fmla="*/ 2147483647 w 84"/>
                <a:gd name="T21" fmla="*/ 2147483647 h 104"/>
                <a:gd name="T22" fmla="*/ 2147483647 w 84"/>
                <a:gd name="T23" fmla="*/ 2147483647 h 104"/>
                <a:gd name="T24" fmla="*/ 2147483647 w 84"/>
                <a:gd name="T25" fmla="*/ 2147483647 h 104"/>
                <a:gd name="T26" fmla="*/ 2147483647 w 84"/>
                <a:gd name="T27" fmla="*/ 2147483647 h 104"/>
                <a:gd name="T28" fmla="*/ 2147483647 w 84"/>
                <a:gd name="T29" fmla="*/ 2147483647 h 104"/>
                <a:gd name="T30" fmla="*/ 2147483647 w 84"/>
                <a:gd name="T31" fmla="*/ 2147483647 h 104"/>
                <a:gd name="T32" fmla="*/ 2147483647 w 84"/>
                <a:gd name="T33" fmla="*/ 2147483647 h 104"/>
                <a:gd name="T34" fmla="*/ 2147483647 w 84"/>
                <a:gd name="T35" fmla="*/ 2147483647 h 104"/>
                <a:gd name="T36" fmla="*/ 2147483647 w 84"/>
                <a:gd name="T37" fmla="*/ 2147483647 h 104"/>
                <a:gd name="T38" fmla="*/ 2147483647 w 84"/>
                <a:gd name="T39" fmla="*/ 2147483647 h 104"/>
                <a:gd name="T40" fmla="*/ 2147483647 w 84"/>
                <a:gd name="T41" fmla="*/ 1220257290 h 104"/>
                <a:gd name="T42" fmla="*/ 2147483647 w 84"/>
                <a:gd name="T43" fmla="*/ 0 h 104"/>
                <a:gd name="T44" fmla="*/ 2147483647 w 84"/>
                <a:gd name="T45" fmla="*/ 1220257290 h 104"/>
                <a:gd name="T46" fmla="*/ 2147483647 w 84"/>
                <a:gd name="T47" fmla="*/ 2145890117 h 104"/>
                <a:gd name="T48" fmla="*/ 2147483647 w 84"/>
                <a:gd name="T49" fmla="*/ 2147483647 h 104"/>
                <a:gd name="T50" fmla="*/ 2147483647 w 84"/>
                <a:gd name="T51" fmla="*/ 2147483647 h 104"/>
                <a:gd name="T52" fmla="*/ 0 w 84"/>
                <a:gd name="T53" fmla="*/ 2147483647 h 104"/>
                <a:gd name="T54" fmla="*/ 2147483647 w 84"/>
                <a:gd name="T55" fmla="*/ 2147483647 h 104"/>
                <a:gd name="T56" fmla="*/ 2147483647 w 84"/>
                <a:gd name="T57" fmla="*/ 2147483647 h 104"/>
                <a:gd name="T58" fmla="*/ 2147483647 w 84"/>
                <a:gd name="T59" fmla="*/ 2147483647 h 104"/>
                <a:gd name="T60" fmla="*/ 2147483647 w 84"/>
                <a:gd name="T61" fmla="*/ 2147483647 h 104"/>
                <a:gd name="T62" fmla="*/ 2147483647 w 84"/>
                <a:gd name="T63" fmla="*/ 2147483647 h 104"/>
                <a:gd name="T64" fmla="*/ 2147483647 w 84"/>
                <a:gd name="T65" fmla="*/ 2147483647 h 104"/>
                <a:gd name="T66" fmla="*/ 2147483647 w 84"/>
                <a:gd name="T67" fmla="*/ 2147483647 h 104"/>
                <a:gd name="T68" fmla="*/ 2147483647 w 84"/>
                <a:gd name="T69" fmla="*/ 2147483647 h 104"/>
                <a:gd name="T70" fmla="*/ 2147483647 w 84"/>
                <a:gd name="T71" fmla="*/ 2147483647 h 104"/>
                <a:gd name="T72" fmla="*/ 2147483647 w 84"/>
                <a:gd name="T73" fmla="*/ 2147483647 h 104"/>
                <a:gd name="T74" fmla="*/ 2147483647 w 84"/>
                <a:gd name="T75" fmla="*/ 2147483647 h 104"/>
                <a:gd name="T76" fmla="*/ 2147483647 w 84"/>
                <a:gd name="T77" fmla="*/ 2147483647 h 104"/>
                <a:gd name="T78" fmla="*/ 2147483647 w 84"/>
                <a:gd name="T79" fmla="*/ 2147483647 h 104"/>
                <a:gd name="T80" fmla="*/ 2147483647 w 84"/>
                <a:gd name="T81" fmla="*/ 2147483647 h 104"/>
                <a:gd name="T82" fmla="*/ 2147483647 w 84"/>
                <a:gd name="T83" fmla="*/ 2147483647 h 104"/>
                <a:gd name="T84" fmla="*/ 2147483647 w 84"/>
                <a:gd name="T85" fmla="*/ 2147483647 h 104"/>
                <a:gd name="T86" fmla="*/ 2147483647 w 84"/>
                <a:gd name="T87" fmla="*/ 2147483647 h 104"/>
                <a:gd name="T88" fmla="*/ 2147483647 w 84"/>
                <a:gd name="T89" fmla="*/ 2147483647 h 104"/>
                <a:gd name="T90" fmla="*/ 2147483647 w 84"/>
                <a:gd name="T91" fmla="*/ 2147483647 h 104"/>
                <a:gd name="T92" fmla="*/ 2147483647 w 84"/>
                <a:gd name="T93" fmla="*/ 2147483647 h 104"/>
                <a:gd name="T94" fmla="*/ 2147483647 w 84"/>
                <a:gd name="T95" fmla="*/ 2147483647 h 104"/>
                <a:gd name="T96" fmla="*/ 2147483647 w 84"/>
                <a:gd name="T97" fmla="*/ 2147483647 h 104"/>
                <a:gd name="T98" fmla="*/ 2147483647 w 84"/>
                <a:gd name="T99" fmla="*/ 2147483647 h 1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4"/>
                <a:gd name="T151" fmla="*/ 0 h 104"/>
                <a:gd name="T152" fmla="*/ 84 w 84"/>
                <a:gd name="T153" fmla="*/ 104 h 10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4" h="104">
                  <a:moveTo>
                    <a:pt x="84" y="104"/>
                  </a:moveTo>
                  <a:lnTo>
                    <a:pt x="84" y="99"/>
                  </a:lnTo>
                  <a:lnTo>
                    <a:pt x="84" y="93"/>
                  </a:lnTo>
                  <a:lnTo>
                    <a:pt x="82" y="93"/>
                  </a:lnTo>
                  <a:lnTo>
                    <a:pt x="80" y="93"/>
                  </a:lnTo>
                  <a:lnTo>
                    <a:pt x="77" y="90"/>
                  </a:lnTo>
                  <a:lnTo>
                    <a:pt x="77" y="88"/>
                  </a:lnTo>
                  <a:lnTo>
                    <a:pt x="75" y="85"/>
                  </a:lnTo>
                  <a:lnTo>
                    <a:pt x="73" y="85"/>
                  </a:lnTo>
                  <a:lnTo>
                    <a:pt x="71" y="82"/>
                  </a:lnTo>
                  <a:lnTo>
                    <a:pt x="68" y="80"/>
                  </a:lnTo>
                  <a:lnTo>
                    <a:pt x="71" y="74"/>
                  </a:lnTo>
                  <a:lnTo>
                    <a:pt x="71" y="69"/>
                  </a:lnTo>
                  <a:lnTo>
                    <a:pt x="71" y="63"/>
                  </a:lnTo>
                  <a:lnTo>
                    <a:pt x="68" y="60"/>
                  </a:lnTo>
                  <a:lnTo>
                    <a:pt x="68" y="58"/>
                  </a:lnTo>
                  <a:lnTo>
                    <a:pt x="66" y="55"/>
                  </a:lnTo>
                  <a:lnTo>
                    <a:pt x="66" y="52"/>
                  </a:lnTo>
                  <a:lnTo>
                    <a:pt x="66" y="49"/>
                  </a:lnTo>
                  <a:lnTo>
                    <a:pt x="64" y="47"/>
                  </a:lnTo>
                  <a:lnTo>
                    <a:pt x="61" y="41"/>
                  </a:lnTo>
                  <a:lnTo>
                    <a:pt x="59" y="41"/>
                  </a:lnTo>
                  <a:lnTo>
                    <a:pt x="55" y="41"/>
                  </a:lnTo>
                  <a:lnTo>
                    <a:pt x="50" y="38"/>
                  </a:lnTo>
                  <a:lnTo>
                    <a:pt x="45" y="38"/>
                  </a:lnTo>
                  <a:lnTo>
                    <a:pt x="43" y="36"/>
                  </a:lnTo>
                  <a:lnTo>
                    <a:pt x="41" y="30"/>
                  </a:lnTo>
                  <a:lnTo>
                    <a:pt x="41" y="27"/>
                  </a:lnTo>
                  <a:lnTo>
                    <a:pt x="43" y="25"/>
                  </a:lnTo>
                  <a:lnTo>
                    <a:pt x="41" y="22"/>
                  </a:lnTo>
                  <a:lnTo>
                    <a:pt x="41" y="19"/>
                  </a:lnTo>
                  <a:lnTo>
                    <a:pt x="39" y="19"/>
                  </a:lnTo>
                  <a:lnTo>
                    <a:pt x="34" y="16"/>
                  </a:lnTo>
                  <a:lnTo>
                    <a:pt x="32" y="19"/>
                  </a:lnTo>
                  <a:lnTo>
                    <a:pt x="29" y="22"/>
                  </a:lnTo>
                  <a:lnTo>
                    <a:pt x="27" y="22"/>
                  </a:lnTo>
                  <a:lnTo>
                    <a:pt x="25" y="16"/>
                  </a:lnTo>
                  <a:lnTo>
                    <a:pt x="25" y="14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32" y="5"/>
                  </a:lnTo>
                  <a:lnTo>
                    <a:pt x="29" y="3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2" y="3"/>
                  </a:lnTo>
                  <a:lnTo>
                    <a:pt x="20" y="3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1" y="8"/>
                  </a:lnTo>
                  <a:lnTo>
                    <a:pt x="9" y="11"/>
                  </a:lnTo>
                  <a:lnTo>
                    <a:pt x="6" y="8"/>
                  </a:lnTo>
                  <a:lnTo>
                    <a:pt x="4" y="8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3" y="22"/>
                  </a:lnTo>
                  <a:lnTo>
                    <a:pt x="13" y="25"/>
                  </a:lnTo>
                  <a:lnTo>
                    <a:pt x="11" y="27"/>
                  </a:lnTo>
                  <a:lnTo>
                    <a:pt x="9" y="30"/>
                  </a:lnTo>
                  <a:lnTo>
                    <a:pt x="9" y="36"/>
                  </a:lnTo>
                  <a:lnTo>
                    <a:pt x="6" y="38"/>
                  </a:lnTo>
                  <a:lnTo>
                    <a:pt x="4" y="38"/>
                  </a:lnTo>
                  <a:lnTo>
                    <a:pt x="4" y="41"/>
                  </a:lnTo>
                  <a:lnTo>
                    <a:pt x="6" y="47"/>
                  </a:lnTo>
                  <a:lnTo>
                    <a:pt x="9" y="49"/>
                  </a:lnTo>
                  <a:lnTo>
                    <a:pt x="11" y="49"/>
                  </a:lnTo>
                  <a:lnTo>
                    <a:pt x="16" y="49"/>
                  </a:lnTo>
                  <a:lnTo>
                    <a:pt x="18" y="52"/>
                  </a:lnTo>
                  <a:lnTo>
                    <a:pt x="18" y="55"/>
                  </a:lnTo>
                  <a:lnTo>
                    <a:pt x="20" y="58"/>
                  </a:lnTo>
                  <a:lnTo>
                    <a:pt x="25" y="60"/>
                  </a:lnTo>
                  <a:lnTo>
                    <a:pt x="27" y="60"/>
                  </a:lnTo>
                  <a:lnTo>
                    <a:pt x="29" y="63"/>
                  </a:lnTo>
                  <a:lnTo>
                    <a:pt x="29" y="66"/>
                  </a:lnTo>
                  <a:lnTo>
                    <a:pt x="32" y="69"/>
                  </a:lnTo>
                  <a:lnTo>
                    <a:pt x="29" y="74"/>
                  </a:lnTo>
                  <a:lnTo>
                    <a:pt x="32" y="77"/>
                  </a:lnTo>
                  <a:lnTo>
                    <a:pt x="36" y="77"/>
                  </a:lnTo>
                  <a:lnTo>
                    <a:pt x="39" y="77"/>
                  </a:lnTo>
                  <a:lnTo>
                    <a:pt x="41" y="80"/>
                  </a:lnTo>
                  <a:lnTo>
                    <a:pt x="43" y="82"/>
                  </a:lnTo>
                  <a:lnTo>
                    <a:pt x="45" y="82"/>
                  </a:lnTo>
                  <a:lnTo>
                    <a:pt x="50" y="82"/>
                  </a:lnTo>
                  <a:lnTo>
                    <a:pt x="52" y="82"/>
                  </a:lnTo>
                  <a:lnTo>
                    <a:pt x="55" y="85"/>
                  </a:lnTo>
                  <a:lnTo>
                    <a:pt x="57" y="88"/>
                  </a:lnTo>
                  <a:lnTo>
                    <a:pt x="59" y="90"/>
                  </a:lnTo>
                  <a:lnTo>
                    <a:pt x="59" y="93"/>
                  </a:lnTo>
                  <a:lnTo>
                    <a:pt x="57" y="96"/>
                  </a:lnTo>
                  <a:lnTo>
                    <a:pt x="59" y="101"/>
                  </a:lnTo>
                  <a:lnTo>
                    <a:pt x="61" y="104"/>
                  </a:lnTo>
                  <a:lnTo>
                    <a:pt x="66" y="101"/>
                  </a:lnTo>
                  <a:lnTo>
                    <a:pt x="71" y="101"/>
                  </a:lnTo>
                  <a:lnTo>
                    <a:pt x="75" y="99"/>
                  </a:lnTo>
                  <a:lnTo>
                    <a:pt x="82" y="104"/>
                  </a:lnTo>
                  <a:lnTo>
                    <a:pt x="84" y="104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3" name="Freeform 23"/>
            <p:cNvSpPr>
              <a:spLocks noChangeAspect="1"/>
            </p:cNvSpPr>
            <p:nvPr/>
          </p:nvSpPr>
          <p:spPr bwMode="auto">
            <a:xfrm rot="9246">
              <a:off x="-826" y="3395"/>
              <a:ext cx="155" cy="144"/>
            </a:xfrm>
            <a:custGeom>
              <a:avLst/>
              <a:gdLst>
                <a:gd name="T0" fmla="*/ 2147483647 w 84"/>
                <a:gd name="T1" fmla="*/ 2147483647 h 104"/>
                <a:gd name="T2" fmla="*/ 2147483647 w 84"/>
                <a:gd name="T3" fmla="*/ 2147483647 h 104"/>
                <a:gd name="T4" fmla="*/ 2147483647 w 84"/>
                <a:gd name="T5" fmla="*/ 2147483647 h 104"/>
                <a:gd name="T6" fmla="*/ 2147483647 w 84"/>
                <a:gd name="T7" fmla="*/ 2147483647 h 104"/>
                <a:gd name="T8" fmla="*/ 2147483647 w 84"/>
                <a:gd name="T9" fmla="*/ 2147483647 h 104"/>
                <a:gd name="T10" fmla="*/ 2147483647 w 84"/>
                <a:gd name="T11" fmla="*/ 2147483647 h 104"/>
                <a:gd name="T12" fmla="*/ 2147483647 w 84"/>
                <a:gd name="T13" fmla="*/ 2147483647 h 104"/>
                <a:gd name="T14" fmla="*/ 2147483647 w 84"/>
                <a:gd name="T15" fmla="*/ 2147483647 h 104"/>
                <a:gd name="T16" fmla="*/ 2147483647 w 84"/>
                <a:gd name="T17" fmla="*/ 2147483647 h 104"/>
                <a:gd name="T18" fmla="*/ 2147483647 w 84"/>
                <a:gd name="T19" fmla="*/ 2147483647 h 104"/>
                <a:gd name="T20" fmla="*/ 2147483647 w 84"/>
                <a:gd name="T21" fmla="*/ 2147483647 h 104"/>
                <a:gd name="T22" fmla="*/ 2147483647 w 84"/>
                <a:gd name="T23" fmla="*/ 2147483647 h 104"/>
                <a:gd name="T24" fmla="*/ 2147483647 w 84"/>
                <a:gd name="T25" fmla="*/ 2147483647 h 104"/>
                <a:gd name="T26" fmla="*/ 2147483647 w 84"/>
                <a:gd name="T27" fmla="*/ 2147483647 h 104"/>
                <a:gd name="T28" fmla="*/ 2147483647 w 84"/>
                <a:gd name="T29" fmla="*/ 2147483647 h 104"/>
                <a:gd name="T30" fmla="*/ 2147483647 w 84"/>
                <a:gd name="T31" fmla="*/ 2147483647 h 104"/>
                <a:gd name="T32" fmla="*/ 2147483647 w 84"/>
                <a:gd name="T33" fmla="*/ 2147483647 h 104"/>
                <a:gd name="T34" fmla="*/ 2147483647 w 84"/>
                <a:gd name="T35" fmla="*/ 2147483647 h 104"/>
                <a:gd name="T36" fmla="*/ 2147483647 w 84"/>
                <a:gd name="T37" fmla="*/ 2147483647 h 104"/>
                <a:gd name="T38" fmla="*/ 2147483647 w 84"/>
                <a:gd name="T39" fmla="*/ 2147483647 h 104"/>
                <a:gd name="T40" fmla="*/ 2147483647 w 84"/>
                <a:gd name="T41" fmla="*/ 1220257290 h 104"/>
                <a:gd name="T42" fmla="*/ 2147483647 w 84"/>
                <a:gd name="T43" fmla="*/ 0 h 104"/>
                <a:gd name="T44" fmla="*/ 2147483647 w 84"/>
                <a:gd name="T45" fmla="*/ 1220257290 h 104"/>
                <a:gd name="T46" fmla="*/ 2147483647 w 84"/>
                <a:gd name="T47" fmla="*/ 2145890117 h 104"/>
                <a:gd name="T48" fmla="*/ 2147483647 w 84"/>
                <a:gd name="T49" fmla="*/ 2147483647 h 104"/>
                <a:gd name="T50" fmla="*/ 2147483647 w 84"/>
                <a:gd name="T51" fmla="*/ 2147483647 h 104"/>
                <a:gd name="T52" fmla="*/ 0 w 84"/>
                <a:gd name="T53" fmla="*/ 2147483647 h 104"/>
                <a:gd name="T54" fmla="*/ 2147483647 w 84"/>
                <a:gd name="T55" fmla="*/ 2147483647 h 104"/>
                <a:gd name="T56" fmla="*/ 2147483647 w 84"/>
                <a:gd name="T57" fmla="*/ 2147483647 h 104"/>
                <a:gd name="T58" fmla="*/ 2147483647 w 84"/>
                <a:gd name="T59" fmla="*/ 2147483647 h 104"/>
                <a:gd name="T60" fmla="*/ 2147483647 w 84"/>
                <a:gd name="T61" fmla="*/ 2147483647 h 104"/>
                <a:gd name="T62" fmla="*/ 2147483647 w 84"/>
                <a:gd name="T63" fmla="*/ 2147483647 h 104"/>
                <a:gd name="T64" fmla="*/ 2147483647 w 84"/>
                <a:gd name="T65" fmla="*/ 2147483647 h 104"/>
                <a:gd name="T66" fmla="*/ 2147483647 w 84"/>
                <a:gd name="T67" fmla="*/ 2147483647 h 104"/>
                <a:gd name="T68" fmla="*/ 2147483647 w 84"/>
                <a:gd name="T69" fmla="*/ 2147483647 h 104"/>
                <a:gd name="T70" fmla="*/ 2147483647 w 84"/>
                <a:gd name="T71" fmla="*/ 2147483647 h 104"/>
                <a:gd name="T72" fmla="*/ 2147483647 w 84"/>
                <a:gd name="T73" fmla="*/ 2147483647 h 104"/>
                <a:gd name="T74" fmla="*/ 2147483647 w 84"/>
                <a:gd name="T75" fmla="*/ 2147483647 h 104"/>
                <a:gd name="T76" fmla="*/ 2147483647 w 84"/>
                <a:gd name="T77" fmla="*/ 2147483647 h 104"/>
                <a:gd name="T78" fmla="*/ 2147483647 w 84"/>
                <a:gd name="T79" fmla="*/ 2147483647 h 104"/>
                <a:gd name="T80" fmla="*/ 2147483647 w 84"/>
                <a:gd name="T81" fmla="*/ 2147483647 h 104"/>
                <a:gd name="T82" fmla="*/ 2147483647 w 84"/>
                <a:gd name="T83" fmla="*/ 2147483647 h 104"/>
                <a:gd name="T84" fmla="*/ 2147483647 w 84"/>
                <a:gd name="T85" fmla="*/ 2147483647 h 104"/>
                <a:gd name="T86" fmla="*/ 2147483647 w 84"/>
                <a:gd name="T87" fmla="*/ 2147483647 h 104"/>
                <a:gd name="T88" fmla="*/ 2147483647 w 84"/>
                <a:gd name="T89" fmla="*/ 2147483647 h 104"/>
                <a:gd name="T90" fmla="*/ 2147483647 w 84"/>
                <a:gd name="T91" fmla="*/ 2147483647 h 104"/>
                <a:gd name="T92" fmla="*/ 2147483647 w 84"/>
                <a:gd name="T93" fmla="*/ 2147483647 h 104"/>
                <a:gd name="T94" fmla="*/ 2147483647 w 84"/>
                <a:gd name="T95" fmla="*/ 2147483647 h 104"/>
                <a:gd name="T96" fmla="*/ 2147483647 w 84"/>
                <a:gd name="T97" fmla="*/ 2147483647 h 104"/>
                <a:gd name="T98" fmla="*/ 2147483647 w 84"/>
                <a:gd name="T99" fmla="*/ 2147483647 h 1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4"/>
                <a:gd name="T151" fmla="*/ 0 h 104"/>
                <a:gd name="T152" fmla="*/ 84 w 84"/>
                <a:gd name="T153" fmla="*/ 104 h 10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4" h="104">
                  <a:moveTo>
                    <a:pt x="84" y="104"/>
                  </a:moveTo>
                  <a:lnTo>
                    <a:pt x="84" y="99"/>
                  </a:lnTo>
                  <a:lnTo>
                    <a:pt x="84" y="93"/>
                  </a:lnTo>
                  <a:lnTo>
                    <a:pt x="82" y="93"/>
                  </a:lnTo>
                  <a:lnTo>
                    <a:pt x="80" y="93"/>
                  </a:lnTo>
                  <a:lnTo>
                    <a:pt x="77" y="90"/>
                  </a:lnTo>
                  <a:lnTo>
                    <a:pt x="77" y="88"/>
                  </a:lnTo>
                  <a:lnTo>
                    <a:pt x="75" y="85"/>
                  </a:lnTo>
                  <a:lnTo>
                    <a:pt x="73" y="85"/>
                  </a:lnTo>
                  <a:lnTo>
                    <a:pt x="71" y="82"/>
                  </a:lnTo>
                  <a:lnTo>
                    <a:pt x="68" y="80"/>
                  </a:lnTo>
                  <a:lnTo>
                    <a:pt x="71" y="74"/>
                  </a:lnTo>
                  <a:lnTo>
                    <a:pt x="71" y="69"/>
                  </a:lnTo>
                  <a:lnTo>
                    <a:pt x="71" y="63"/>
                  </a:lnTo>
                  <a:lnTo>
                    <a:pt x="68" y="60"/>
                  </a:lnTo>
                  <a:lnTo>
                    <a:pt x="68" y="58"/>
                  </a:lnTo>
                  <a:lnTo>
                    <a:pt x="66" y="55"/>
                  </a:lnTo>
                  <a:lnTo>
                    <a:pt x="66" y="52"/>
                  </a:lnTo>
                  <a:lnTo>
                    <a:pt x="66" y="49"/>
                  </a:lnTo>
                  <a:lnTo>
                    <a:pt x="64" y="47"/>
                  </a:lnTo>
                  <a:lnTo>
                    <a:pt x="61" y="41"/>
                  </a:lnTo>
                  <a:lnTo>
                    <a:pt x="59" y="41"/>
                  </a:lnTo>
                  <a:lnTo>
                    <a:pt x="55" y="41"/>
                  </a:lnTo>
                  <a:lnTo>
                    <a:pt x="50" y="38"/>
                  </a:lnTo>
                  <a:lnTo>
                    <a:pt x="45" y="38"/>
                  </a:lnTo>
                  <a:lnTo>
                    <a:pt x="43" y="36"/>
                  </a:lnTo>
                  <a:lnTo>
                    <a:pt x="41" y="30"/>
                  </a:lnTo>
                  <a:lnTo>
                    <a:pt x="41" y="27"/>
                  </a:lnTo>
                  <a:lnTo>
                    <a:pt x="43" y="25"/>
                  </a:lnTo>
                  <a:lnTo>
                    <a:pt x="41" y="22"/>
                  </a:lnTo>
                  <a:lnTo>
                    <a:pt x="41" y="19"/>
                  </a:lnTo>
                  <a:lnTo>
                    <a:pt x="39" y="19"/>
                  </a:lnTo>
                  <a:lnTo>
                    <a:pt x="34" y="16"/>
                  </a:lnTo>
                  <a:lnTo>
                    <a:pt x="32" y="19"/>
                  </a:lnTo>
                  <a:lnTo>
                    <a:pt x="29" y="22"/>
                  </a:lnTo>
                  <a:lnTo>
                    <a:pt x="27" y="22"/>
                  </a:lnTo>
                  <a:lnTo>
                    <a:pt x="25" y="16"/>
                  </a:lnTo>
                  <a:lnTo>
                    <a:pt x="25" y="14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32" y="5"/>
                  </a:lnTo>
                  <a:lnTo>
                    <a:pt x="29" y="3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2" y="3"/>
                  </a:lnTo>
                  <a:lnTo>
                    <a:pt x="20" y="3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1" y="8"/>
                  </a:lnTo>
                  <a:lnTo>
                    <a:pt x="9" y="11"/>
                  </a:lnTo>
                  <a:lnTo>
                    <a:pt x="6" y="8"/>
                  </a:lnTo>
                  <a:lnTo>
                    <a:pt x="4" y="8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3" y="22"/>
                  </a:lnTo>
                  <a:lnTo>
                    <a:pt x="13" y="25"/>
                  </a:lnTo>
                  <a:lnTo>
                    <a:pt x="11" y="27"/>
                  </a:lnTo>
                  <a:lnTo>
                    <a:pt x="9" y="30"/>
                  </a:lnTo>
                  <a:lnTo>
                    <a:pt x="9" y="36"/>
                  </a:lnTo>
                  <a:lnTo>
                    <a:pt x="6" y="38"/>
                  </a:lnTo>
                  <a:lnTo>
                    <a:pt x="4" y="38"/>
                  </a:lnTo>
                  <a:lnTo>
                    <a:pt x="4" y="41"/>
                  </a:lnTo>
                  <a:lnTo>
                    <a:pt x="6" y="47"/>
                  </a:lnTo>
                  <a:lnTo>
                    <a:pt x="9" y="49"/>
                  </a:lnTo>
                  <a:lnTo>
                    <a:pt x="11" y="49"/>
                  </a:lnTo>
                  <a:lnTo>
                    <a:pt x="16" y="49"/>
                  </a:lnTo>
                  <a:lnTo>
                    <a:pt x="18" y="52"/>
                  </a:lnTo>
                  <a:lnTo>
                    <a:pt x="18" y="55"/>
                  </a:lnTo>
                  <a:lnTo>
                    <a:pt x="20" y="58"/>
                  </a:lnTo>
                  <a:lnTo>
                    <a:pt x="25" y="60"/>
                  </a:lnTo>
                  <a:lnTo>
                    <a:pt x="27" y="60"/>
                  </a:lnTo>
                  <a:lnTo>
                    <a:pt x="29" y="63"/>
                  </a:lnTo>
                  <a:lnTo>
                    <a:pt x="29" y="66"/>
                  </a:lnTo>
                  <a:lnTo>
                    <a:pt x="32" y="69"/>
                  </a:lnTo>
                  <a:lnTo>
                    <a:pt x="29" y="74"/>
                  </a:lnTo>
                  <a:lnTo>
                    <a:pt x="32" y="77"/>
                  </a:lnTo>
                  <a:lnTo>
                    <a:pt x="36" y="77"/>
                  </a:lnTo>
                  <a:lnTo>
                    <a:pt x="39" y="77"/>
                  </a:lnTo>
                  <a:lnTo>
                    <a:pt x="41" y="80"/>
                  </a:lnTo>
                  <a:lnTo>
                    <a:pt x="43" y="82"/>
                  </a:lnTo>
                  <a:lnTo>
                    <a:pt x="45" y="82"/>
                  </a:lnTo>
                  <a:lnTo>
                    <a:pt x="50" y="82"/>
                  </a:lnTo>
                  <a:lnTo>
                    <a:pt x="52" y="82"/>
                  </a:lnTo>
                  <a:lnTo>
                    <a:pt x="55" y="85"/>
                  </a:lnTo>
                  <a:lnTo>
                    <a:pt x="57" y="88"/>
                  </a:lnTo>
                  <a:lnTo>
                    <a:pt x="59" y="90"/>
                  </a:lnTo>
                  <a:lnTo>
                    <a:pt x="59" y="93"/>
                  </a:lnTo>
                  <a:lnTo>
                    <a:pt x="57" y="96"/>
                  </a:lnTo>
                  <a:lnTo>
                    <a:pt x="59" y="101"/>
                  </a:lnTo>
                  <a:lnTo>
                    <a:pt x="61" y="104"/>
                  </a:lnTo>
                  <a:lnTo>
                    <a:pt x="66" y="101"/>
                  </a:lnTo>
                  <a:lnTo>
                    <a:pt x="71" y="101"/>
                  </a:lnTo>
                  <a:lnTo>
                    <a:pt x="75" y="99"/>
                  </a:lnTo>
                  <a:lnTo>
                    <a:pt x="82" y="104"/>
                  </a:lnTo>
                  <a:lnTo>
                    <a:pt x="84" y="104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4" name="Freeform 24"/>
            <p:cNvSpPr>
              <a:spLocks noChangeAspect="1"/>
            </p:cNvSpPr>
            <p:nvPr/>
          </p:nvSpPr>
          <p:spPr bwMode="auto">
            <a:xfrm rot="9246">
              <a:off x="-715" y="3401"/>
              <a:ext cx="89" cy="124"/>
            </a:xfrm>
            <a:custGeom>
              <a:avLst/>
              <a:gdLst>
                <a:gd name="T0" fmla="*/ 0 w 49"/>
                <a:gd name="T1" fmla="*/ 2147483647 h 88"/>
                <a:gd name="T2" fmla="*/ 0 w 49"/>
                <a:gd name="T3" fmla="*/ 2147483647 h 88"/>
                <a:gd name="T4" fmla="*/ 2147483647 w 49"/>
                <a:gd name="T5" fmla="*/ 2147483647 h 88"/>
                <a:gd name="T6" fmla="*/ 2147483647 w 49"/>
                <a:gd name="T7" fmla="*/ 2147483647 h 88"/>
                <a:gd name="T8" fmla="*/ 2147483647 w 49"/>
                <a:gd name="T9" fmla="*/ 2147483647 h 88"/>
                <a:gd name="T10" fmla="*/ 2147483647 w 49"/>
                <a:gd name="T11" fmla="*/ 2147483647 h 88"/>
                <a:gd name="T12" fmla="*/ 2147483647 w 49"/>
                <a:gd name="T13" fmla="*/ 2147483647 h 88"/>
                <a:gd name="T14" fmla="*/ 2147483647 w 49"/>
                <a:gd name="T15" fmla="*/ 2147483647 h 88"/>
                <a:gd name="T16" fmla="*/ 2147483647 w 49"/>
                <a:gd name="T17" fmla="*/ 2147483647 h 88"/>
                <a:gd name="T18" fmla="*/ 2147483647 w 49"/>
                <a:gd name="T19" fmla="*/ 2147483647 h 88"/>
                <a:gd name="T20" fmla="*/ 2147483647 w 49"/>
                <a:gd name="T21" fmla="*/ 2147483647 h 88"/>
                <a:gd name="T22" fmla="*/ 2147483647 w 49"/>
                <a:gd name="T23" fmla="*/ 2147483647 h 88"/>
                <a:gd name="T24" fmla="*/ 2147483647 w 49"/>
                <a:gd name="T25" fmla="*/ 2147483647 h 88"/>
                <a:gd name="T26" fmla="*/ 2147483647 w 49"/>
                <a:gd name="T27" fmla="*/ 2147483647 h 88"/>
                <a:gd name="T28" fmla="*/ 2147483647 w 49"/>
                <a:gd name="T29" fmla="*/ 0 h 88"/>
                <a:gd name="T30" fmla="*/ 2147483647 w 49"/>
                <a:gd name="T31" fmla="*/ 0 h 88"/>
                <a:gd name="T32" fmla="*/ 2147483647 w 49"/>
                <a:gd name="T33" fmla="*/ 0 h 88"/>
                <a:gd name="T34" fmla="*/ 2147483647 w 49"/>
                <a:gd name="T35" fmla="*/ 0 h 88"/>
                <a:gd name="T36" fmla="*/ 2147483647 w 49"/>
                <a:gd name="T37" fmla="*/ 0 h 88"/>
                <a:gd name="T38" fmla="*/ 2147483647 w 49"/>
                <a:gd name="T39" fmla="*/ 2147483647 h 88"/>
                <a:gd name="T40" fmla="*/ 2147483647 w 49"/>
                <a:gd name="T41" fmla="*/ 2147483647 h 88"/>
                <a:gd name="T42" fmla="*/ 2147483647 w 49"/>
                <a:gd name="T43" fmla="*/ 2147483647 h 88"/>
                <a:gd name="T44" fmla="*/ 2147483647 w 49"/>
                <a:gd name="T45" fmla="*/ 2147483647 h 88"/>
                <a:gd name="T46" fmla="*/ 2147483647 w 49"/>
                <a:gd name="T47" fmla="*/ 2147483647 h 88"/>
                <a:gd name="T48" fmla="*/ 2147483647 w 49"/>
                <a:gd name="T49" fmla="*/ 2147483647 h 88"/>
                <a:gd name="T50" fmla="*/ 2147483647 w 49"/>
                <a:gd name="T51" fmla="*/ 2147483647 h 88"/>
                <a:gd name="T52" fmla="*/ 2147483647 w 49"/>
                <a:gd name="T53" fmla="*/ 2147483647 h 88"/>
                <a:gd name="T54" fmla="*/ 2147483647 w 49"/>
                <a:gd name="T55" fmla="*/ 2147483647 h 88"/>
                <a:gd name="T56" fmla="*/ 2147483647 w 49"/>
                <a:gd name="T57" fmla="*/ 2147483647 h 88"/>
                <a:gd name="T58" fmla="*/ 2147483647 w 49"/>
                <a:gd name="T59" fmla="*/ 2147483647 h 88"/>
                <a:gd name="T60" fmla="*/ 2147483647 w 49"/>
                <a:gd name="T61" fmla="*/ 2147483647 h 88"/>
                <a:gd name="T62" fmla="*/ 2147483647 w 49"/>
                <a:gd name="T63" fmla="*/ 2147483647 h 88"/>
                <a:gd name="T64" fmla="*/ 2147483647 w 49"/>
                <a:gd name="T65" fmla="*/ 2147483647 h 88"/>
                <a:gd name="T66" fmla="*/ 2147483647 w 49"/>
                <a:gd name="T67" fmla="*/ 2147483647 h 88"/>
                <a:gd name="T68" fmla="*/ 2147483647 w 49"/>
                <a:gd name="T69" fmla="*/ 2147483647 h 88"/>
                <a:gd name="T70" fmla="*/ 2147483647 w 49"/>
                <a:gd name="T71" fmla="*/ 2147483647 h 88"/>
                <a:gd name="T72" fmla="*/ 2147483647 w 49"/>
                <a:gd name="T73" fmla="*/ 2147483647 h 88"/>
                <a:gd name="T74" fmla="*/ 2147483647 w 49"/>
                <a:gd name="T75" fmla="*/ 2147483647 h 88"/>
                <a:gd name="T76" fmla="*/ 2147483647 w 49"/>
                <a:gd name="T77" fmla="*/ 2147483647 h 88"/>
                <a:gd name="T78" fmla="*/ 2147483647 w 49"/>
                <a:gd name="T79" fmla="*/ 2147483647 h 88"/>
                <a:gd name="T80" fmla="*/ 2147483647 w 49"/>
                <a:gd name="T81" fmla="*/ 2147483647 h 88"/>
                <a:gd name="T82" fmla="*/ 2147483647 w 49"/>
                <a:gd name="T83" fmla="*/ 2147483647 h 88"/>
                <a:gd name="T84" fmla="*/ 2147483647 w 49"/>
                <a:gd name="T85" fmla="*/ 2147483647 h 88"/>
                <a:gd name="T86" fmla="*/ 2147483647 w 49"/>
                <a:gd name="T87" fmla="*/ 2147483647 h 88"/>
                <a:gd name="T88" fmla="*/ 2147483647 w 49"/>
                <a:gd name="T89" fmla="*/ 2147483647 h 88"/>
                <a:gd name="T90" fmla="*/ 2147483647 w 49"/>
                <a:gd name="T91" fmla="*/ 2147483647 h 88"/>
                <a:gd name="T92" fmla="*/ 2147483647 w 49"/>
                <a:gd name="T93" fmla="*/ 2147483647 h 88"/>
                <a:gd name="T94" fmla="*/ 2147483647 w 49"/>
                <a:gd name="T95" fmla="*/ 2147483647 h 88"/>
                <a:gd name="T96" fmla="*/ 2147483647 w 49"/>
                <a:gd name="T97" fmla="*/ 2147483647 h 88"/>
                <a:gd name="T98" fmla="*/ 2147483647 w 49"/>
                <a:gd name="T99" fmla="*/ 2147483647 h 88"/>
                <a:gd name="T100" fmla="*/ 2147483647 w 49"/>
                <a:gd name="T101" fmla="*/ 2147483647 h 88"/>
                <a:gd name="T102" fmla="*/ 2147483647 w 49"/>
                <a:gd name="T103" fmla="*/ 2147483647 h 88"/>
                <a:gd name="T104" fmla="*/ 2147483647 w 49"/>
                <a:gd name="T105" fmla="*/ 2147483647 h 88"/>
                <a:gd name="T106" fmla="*/ 2147483647 w 49"/>
                <a:gd name="T107" fmla="*/ 2147483647 h 88"/>
                <a:gd name="T108" fmla="*/ 2147483647 w 49"/>
                <a:gd name="T109" fmla="*/ 2147483647 h 88"/>
                <a:gd name="T110" fmla="*/ 0 w 49"/>
                <a:gd name="T111" fmla="*/ 2147483647 h 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9"/>
                <a:gd name="T169" fmla="*/ 0 h 88"/>
                <a:gd name="T170" fmla="*/ 49 w 49"/>
                <a:gd name="T171" fmla="*/ 88 h 8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9" h="88">
                  <a:moveTo>
                    <a:pt x="0" y="36"/>
                  </a:moveTo>
                  <a:lnTo>
                    <a:pt x="0" y="33"/>
                  </a:lnTo>
                  <a:lnTo>
                    <a:pt x="3" y="33"/>
                  </a:lnTo>
                  <a:lnTo>
                    <a:pt x="5" y="33"/>
                  </a:lnTo>
                  <a:lnTo>
                    <a:pt x="7" y="31"/>
                  </a:lnTo>
                  <a:lnTo>
                    <a:pt x="10" y="28"/>
                  </a:lnTo>
                  <a:lnTo>
                    <a:pt x="12" y="25"/>
                  </a:lnTo>
                  <a:lnTo>
                    <a:pt x="14" y="22"/>
                  </a:lnTo>
                  <a:lnTo>
                    <a:pt x="16" y="20"/>
                  </a:lnTo>
                  <a:lnTo>
                    <a:pt x="19" y="17"/>
                  </a:lnTo>
                  <a:lnTo>
                    <a:pt x="23" y="14"/>
                  </a:lnTo>
                  <a:lnTo>
                    <a:pt x="26" y="9"/>
                  </a:lnTo>
                  <a:lnTo>
                    <a:pt x="26" y="6"/>
                  </a:lnTo>
                  <a:lnTo>
                    <a:pt x="28" y="3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35" y="6"/>
                  </a:lnTo>
                  <a:lnTo>
                    <a:pt x="37" y="9"/>
                  </a:lnTo>
                  <a:lnTo>
                    <a:pt x="37" y="11"/>
                  </a:lnTo>
                  <a:lnTo>
                    <a:pt x="42" y="20"/>
                  </a:lnTo>
                  <a:lnTo>
                    <a:pt x="44" y="25"/>
                  </a:lnTo>
                  <a:lnTo>
                    <a:pt x="44" y="28"/>
                  </a:lnTo>
                  <a:lnTo>
                    <a:pt x="42" y="33"/>
                  </a:lnTo>
                  <a:lnTo>
                    <a:pt x="42" y="36"/>
                  </a:lnTo>
                  <a:lnTo>
                    <a:pt x="44" y="39"/>
                  </a:lnTo>
                  <a:lnTo>
                    <a:pt x="49" y="44"/>
                  </a:lnTo>
                  <a:lnTo>
                    <a:pt x="46" y="53"/>
                  </a:lnTo>
                  <a:lnTo>
                    <a:pt x="46" y="61"/>
                  </a:lnTo>
                  <a:lnTo>
                    <a:pt x="46" y="66"/>
                  </a:lnTo>
                  <a:lnTo>
                    <a:pt x="44" y="75"/>
                  </a:lnTo>
                  <a:lnTo>
                    <a:pt x="42" y="77"/>
                  </a:lnTo>
                  <a:lnTo>
                    <a:pt x="39" y="80"/>
                  </a:lnTo>
                  <a:lnTo>
                    <a:pt x="35" y="80"/>
                  </a:lnTo>
                  <a:lnTo>
                    <a:pt x="33" y="83"/>
                  </a:lnTo>
                  <a:lnTo>
                    <a:pt x="28" y="83"/>
                  </a:lnTo>
                  <a:lnTo>
                    <a:pt x="23" y="85"/>
                  </a:lnTo>
                  <a:lnTo>
                    <a:pt x="23" y="88"/>
                  </a:lnTo>
                  <a:lnTo>
                    <a:pt x="16" y="85"/>
                  </a:lnTo>
                  <a:lnTo>
                    <a:pt x="16" y="83"/>
                  </a:lnTo>
                  <a:lnTo>
                    <a:pt x="14" y="80"/>
                  </a:lnTo>
                  <a:lnTo>
                    <a:pt x="12" y="80"/>
                  </a:lnTo>
                  <a:lnTo>
                    <a:pt x="10" y="77"/>
                  </a:lnTo>
                  <a:lnTo>
                    <a:pt x="7" y="75"/>
                  </a:lnTo>
                  <a:lnTo>
                    <a:pt x="10" y="69"/>
                  </a:lnTo>
                  <a:lnTo>
                    <a:pt x="10" y="64"/>
                  </a:lnTo>
                  <a:lnTo>
                    <a:pt x="10" y="58"/>
                  </a:lnTo>
                  <a:lnTo>
                    <a:pt x="7" y="55"/>
                  </a:lnTo>
                  <a:lnTo>
                    <a:pt x="7" y="53"/>
                  </a:lnTo>
                  <a:lnTo>
                    <a:pt x="5" y="50"/>
                  </a:lnTo>
                  <a:lnTo>
                    <a:pt x="5" y="47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5" name="Freeform 25"/>
            <p:cNvSpPr>
              <a:spLocks noChangeAspect="1"/>
            </p:cNvSpPr>
            <p:nvPr/>
          </p:nvSpPr>
          <p:spPr bwMode="auto">
            <a:xfrm rot="9246">
              <a:off x="-715" y="3401"/>
              <a:ext cx="89" cy="124"/>
            </a:xfrm>
            <a:custGeom>
              <a:avLst/>
              <a:gdLst>
                <a:gd name="T0" fmla="*/ 0 w 49"/>
                <a:gd name="T1" fmla="*/ 2147483647 h 88"/>
                <a:gd name="T2" fmla="*/ 0 w 49"/>
                <a:gd name="T3" fmla="*/ 2147483647 h 88"/>
                <a:gd name="T4" fmla="*/ 2147483647 w 49"/>
                <a:gd name="T5" fmla="*/ 2147483647 h 88"/>
                <a:gd name="T6" fmla="*/ 2147483647 w 49"/>
                <a:gd name="T7" fmla="*/ 2147483647 h 88"/>
                <a:gd name="T8" fmla="*/ 2147483647 w 49"/>
                <a:gd name="T9" fmla="*/ 2147483647 h 88"/>
                <a:gd name="T10" fmla="*/ 2147483647 w 49"/>
                <a:gd name="T11" fmla="*/ 2147483647 h 88"/>
                <a:gd name="T12" fmla="*/ 2147483647 w 49"/>
                <a:gd name="T13" fmla="*/ 2147483647 h 88"/>
                <a:gd name="T14" fmla="*/ 2147483647 w 49"/>
                <a:gd name="T15" fmla="*/ 2147483647 h 88"/>
                <a:gd name="T16" fmla="*/ 2147483647 w 49"/>
                <a:gd name="T17" fmla="*/ 2147483647 h 88"/>
                <a:gd name="T18" fmla="*/ 2147483647 w 49"/>
                <a:gd name="T19" fmla="*/ 2147483647 h 88"/>
                <a:gd name="T20" fmla="*/ 2147483647 w 49"/>
                <a:gd name="T21" fmla="*/ 2147483647 h 88"/>
                <a:gd name="T22" fmla="*/ 2147483647 w 49"/>
                <a:gd name="T23" fmla="*/ 2147483647 h 88"/>
                <a:gd name="T24" fmla="*/ 2147483647 w 49"/>
                <a:gd name="T25" fmla="*/ 2147483647 h 88"/>
                <a:gd name="T26" fmla="*/ 2147483647 w 49"/>
                <a:gd name="T27" fmla="*/ 2147483647 h 88"/>
                <a:gd name="T28" fmla="*/ 2147483647 w 49"/>
                <a:gd name="T29" fmla="*/ 0 h 88"/>
                <a:gd name="T30" fmla="*/ 2147483647 w 49"/>
                <a:gd name="T31" fmla="*/ 0 h 88"/>
                <a:gd name="T32" fmla="*/ 2147483647 w 49"/>
                <a:gd name="T33" fmla="*/ 0 h 88"/>
                <a:gd name="T34" fmla="*/ 2147483647 w 49"/>
                <a:gd name="T35" fmla="*/ 0 h 88"/>
                <a:gd name="T36" fmla="*/ 2147483647 w 49"/>
                <a:gd name="T37" fmla="*/ 0 h 88"/>
                <a:gd name="T38" fmla="*/ 2147483647 w 49"/>
                <a:gd name="T39" fmla="*/ 2147483647 h 88"/>
                <a:gd name="T40" fmla="*/ 2147483647 w 49"/>
                <a:gd name="T41" fmla="*/ 2147483647 h 88"/>
                <a:gd name="T42" fmla="*/ 2147483647 w 49"/>
                <a:gd name="T43" fmla="*/ 2147483647 h 88"/>
                <a:gd name="T44" fmla="*/ 2147483647 w 49"/>
                <a:gd name="T45" fmla="*/ 2147483647 h 88"/>
                <a:gd name="T46" fmla="*/ 2147483647 w 49"/>
                <a:gd name="T47" fmla="*/ 2147483647 h 88"/>
                <a:gd name="T48" fmla="*/ 2147483647 w 49"/>
                <a:gd name="T49" fmla="*/ 2147483647 h 88"/>
                <a:gd name="T50" fmla="*/ 2147483647 w 49"/>
                <a:gd name="T51" fmla="*/ 2147483647 h 88"/>
                <a:gd name="T52" fmla="*/ 2147483647 w 49"/>
                <a:gd name="T53" fmla="*/ 2147483647 h 88"/>
                <a:gd name="T54" fmla="*/ 2147483647 w 49"/>
                <a:gd name="T55" fmla="*/ 2147483647 h 88"/>
                <a:gd name="T56" fmla="*/ 2147483647 w 49"/>
                <a:gd name="T57" fmla="*/ 2147483647 h 88"/>
                <a:gd name="T58" fmla="*/ 2147483647 w 49"/>
                <a:gd name="T59" fmla="*/ 2147483647 h 88"/>
                <a:gd name="T60" fmla="*/ 2147483647 w 49"/>
                <a:gd name="T61" fmla="*/ 2147483647 h 88"/>
                <a:gd name="T62" fmla="*/ 2147483647 w 49"/>
                <a:gd name="T63" fmla="*/ 2147483647 h 88"/>
                <a:gd name="T64" fmla="*/ 2147483647 w 49"/>
                <a:gd name="T65" fmla="*/ 2147483647 h 88"/>
                <a:gd name="T66" fmla="*/ 2147483647 w 49"/>
                <a:gd name="T67" fmla="*/ 2147483647 h 88"/>
                <a:gd name="T68" fmla="*/ 2147483647 w 49"/>
                <a:gd name="T69" fmla="*/ 2147483647 h 88"/>
                <a:gd name="T70" fmla="*/ 2147483647 w 49"/>
                <a:gd name="T71" fmla="*/ 2147483647 h 88"/>
                <a:gd name="T72" fmla="*/ 2147483647 w 49"/>
                <a:gd name="T73" fmla="*/ 2147483647 h 88"/>
                <a:gd name="T74" fmla="*/ 2147483647 w 49"/>
                <a:gd name="T75" fmla="*/ 2147483647 h 88"/>
                <a:gd name="T76" fmla="*/ 2147483647 w 49"/>
                <a:gd name="T77" fmla="*/ 2147483647 h 88"/>
                <a:gd name="T78" fmla="*/ 2147483647 w 49"/>
                <a:gd name="T79" fmla="*/ 2147483647 h 88"/>
                <a:gd name="T80" fmla="*/ 2147483647 w 49"/>
                <a:gd name="T81" fmla="*/ 2147483647 h 88"/>
                <a:gd name="T82" fmla="*/ 2147483647 w 49"/>
                <a:gd name="T83" fmla="*/ 2147483647 h 88"/>
                <a:gd name="T84" fmla="*/ 2147483647 w 49"/>
                <a:gd name="T85" fmla="*/ 2147483647 h 88"/>
                <a:gd name="T86" fmla="*/ 2147483647 w 49"/>
                <a:gd name="T87" fmla="*/ 2147483647 h 88"/>
                <a:gd name="T88" fmla="*/ 2147483647 w 49"/>
                <a:gd name="T89" fmla="*/ 2147483647 h 88"/>
                <a:gd name="T90" fmla="*/ 2147483647 w 49"/>
                <a:gd name="T91" fmla="*/ 2147483647 h 88"/>
                <a:gd name="T92" fmla="*/ 2147483647 w 49"/>
                <a:gd name="T93" fmla="*/ 2147483647 h 88"/>
                <a:gd name="T94" fmla="*/ 2147483647 w 49"/>
                <a:gd name="T95" fmla="*/ 2147483647 h 88"/>
                <a:gd name="T96" fmla="*/ 2147483647 w 49"/>
                <a:gd name="T97" fmla="*/ 2147483647 h 88"/>
                <a:gd name="T98" fmla="*/ 2147483647 w 49"/>
                <a:gd name="T99" fmla="*/ 2147483647 h 88"/>
                <a:gd name="T100" fmla="*/ 2147483647 w 49"/>
                <a:gd name="T101" fmla="*/ 2147483647 h 88"/>
                <a:gd name="T102" fmla="*/ 2147483647 w 49"/>
                <a:gd name="T103" fmla="*/ 2147483647 h 88"/>
                <a:gd name="T104" fmla="*/ 2147483647 w 49"/>
                <a:gd name="T105" fmla="*/ 2147483647 h 88"/>
                <a:gd name="T106" fmla="*/ 2147483647 w 49"/>
                <a:gd name="T107" fmla="*/ 2147483647 h 88"/>
                <a:gd name="T108" fmla="*/ 2147483647 w 49"/>
                <a:gd name="T109" fmla="*/ 2147483647 h 88"/>
                <a:gd name="T110" fmla="*/ 0 w 49"/>
                <a:gd name="T111" fmla="*/ 2147483647 h 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9"/>
                <a:gd name="T169" fmla="*/ 0 h 88"/>
                <a:gd name="T170" fmla="*/ 49 w 49"/>
                <a:gd name="T171" fmla="*/ 88 h 8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9" h="88">
                  <a:moveTo>
                    <a:pt x="0" y="36"/>
                  </a:moveTo>
                  <a:lnTo>
                    <a:pt x="0" y="33"/>
                  </a:lnTo>
                  <a:lnTo>
                    <a:pt x="3" y="33"/>
                  </a:lnTo>
                  <a:lnTo>
                    <a:pt x="5" y="33"/>
                  </a:lnTo>
                  <a:lnTo>
                    <a:pt x="7" y="31"/>
                  </a:lnTo>
                  <a:lnTo>
                    <a:pt x="10" y="28"/>
                  </a:lnTo>
                  <a:lnTo>
                    <a:pt x="12" y="25"/>
                  </a:lnTo>
                  <a:lnTo>
                    <a:pt x="14" y="22"/>
                  </a:lnTo>
                  <a:lnTo>
                    <a:pt x="16" y="20"/>
                  </a:lnTo>
                  <a:lnTo>
                    <a:pt x="19" y="17"/>
                  </a:lnTo>
                  <a:lnTo>
                    <a:pt x="23" y="14"/>
                  </a:lnTo>
                  <a:lnTo>
                    <a:pt x="26" y="9"/>
                  </a:lnTo>
                  <a:lnTo>
                    <a:pt x="26" y="6"/>
                  </a:lnTo>
                  <a:lnTo>
                    <a:pt x="28" y="3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35" y="6"/>
                  </a:lnTo>
                  <a:lnTo>
                    <a:pt x="37" y="9"/>
                  </a:lnTo>
                  <a:lnTo>
                    <a:pt x="37" y="11"/>
                  </a:lnTo>
                  <a:lnTo>
                    <a:pt x="42" y="20"/>
                  </a:lnTo>
                  <a:lnTo>
                    <a:pt x="44" y="25"/>
                  </a:lnTo>
                  <a:lnTo>
                    <a:pt x="44" y="28"/>
                  </a:lnTo>
                  <a:lnTo>
                    <a:pt x="42" y="33"/>
                  </a:lnTo>
                  <a:lnTo>
                    <a:pt x="42" y="36"/>
                  </a:lnTo>
                  <a:lnTo>
                    <a:pt x="44" y="39"/>
                  </a:lnTo>
                  <a:lnTo>
                    <a:pt x="49" y="44"/>
                  </a:lnTo>
                  <a:lnTo>
                    <a:pt x="46" y="53"/>
                  </a:lnTo>
                  <a:lnTo>
                    <a:pt x="46" y="61"/>
                  </a:lnTo>
                  <a:lnTo>
                    <a:pt x="46" y="66"/>
                  </a:lnTo>
                  <a:lnTo>
                    <a:pt x="44" y="75"/>
                  </a:lnTo>
                  <a:lnTo>
                    <a:pt x="42" y="77"/>
                  </a:lnTo>
                  <a:lnTo>
                    <a:pt x="39" y="80"/>
                  </a:lnTo>
                  <a:lnTo>
                    <a:pt x="35" y="80"/>
                  </a:lnTo>
                  <a:lnTo>
                    <a:pt x="33" y="83"/>
                  </a:lnTo>
                  <a:lnTo>
                    <a:pt x="28" y="83"/>
                  </a:lnTo>
                  <a:lnTo>
                    <a:pt x="23" y="85"/>
                  </a:lnTo>
                  <a:lnTo>
                    <a:pt x="23" y="88"/>
                  </a:lnTo>
                  <a:lnTo>
                    <a:pt x="16" y="85"/>
                  </a:lnTo>
                  <a:lnTo>
                    <a:pt x="16" y="83"/>
                  </a:lnTo>
                  <a:lnTo>
                    <a:pt x="14" y="80"/>
                  </a:lnTo>
                  <a:lnTo>
                    <a:pt x="12" y="80"/>
                  </a:lnTo>
                  <a:lnTo>
                    <a:pt x="10" y="77"/>
                  </a:lnTo>
                  <a:lnTo>
                    <a:pt x="7" y="75"/>
                  </a:lnTo>
                  <a:lnTo>
                    <a:pt x="10" y="69"/>
                  </a:lnTo>
                  <a:lnTo>
                    <a:pt x="10" y="64"/>
                  </a:lnTo>
                  <a:lnTo>
                    <a:pt x="10" y="58"/>
                  </a:lnTo>
                  <a:lnTo>
                    <a:pt x="7" y="55"/>
                  </a:lnTo>
                  <a:lnTo>
                    <a:pt x="7" y="53"/>
                  </a:lnTo>
                  <a:lnTo>
                    <a:pt x="5" y="50"/>
                  </a:lnTo>
                  <a:lnTo>
                    <a:pt x="5" y="47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0" y="3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6" name="Freeform 26"/>
            <p:cNvSpPr>
              <a:spLocks noChangeAspect="1"/>
            </p:cNvSpPr>
            <p:nvPr/>
          </p:nvSpPr>
          <p:spPr bwMode="auto">
            <a:xfrm rot="9246">
              <a:off x="-696" y="3431"/>
              <a:ext cx="36" cy="56"/>
            </a:xfrm>
            <a:custGeom>
              <a:avLst/>
              <a:gdLst>
                <a:gd name="T0" fmla="*/ 2147483647 w 20"/>
                <a:gd name="T1" fmla="*/ 2147483647 h 39"/>
                <a:gd name="T2" fmla="*/ 2147483647 w 20"/>
                <a:gd name="T3" fmla="*/ 0 h 39"/>
                <a:gd name="T4" fmla="*/ 2147483647 w 20"/>
                <a:gd name="T5" fmla="*/ 0 h 39"/>
                <a:gd name="T6" fmla="*/ 2147483647 w 20"/>
                <a:gd name="T7" fmla="*/ 2147483647 h 39"/>
                <a:gd name="T8" fmla="*/ 2147483647 w 20"/>
                <a:gd name="T9" fmla="*/ 2147483647 h 39"/>
                <a:gd name="T10" fmla="*/ 2147483647 w 20"/>
                <a:gd name="T11" fmla="*/ 2147483647 h 39"/>
                <a:gd name="T12" fmla="*/ 2147483647 w 20"/>
                <a:gd name="T13" fmla="*/ 2147483647 h 39"/>
                <a:gd name="T14" fmla="*/ 2147483647 w 20"/>
                <a:gd name="T15" fmla="*/ 2147483647 h 39"/>
                <a:gd name="T16" fmla="*/ 2147483647 w 20"/>
                <a:gd name="T17" fmla="*/ 2147483647 h 39"/>
                <a:gd name="T18" fmla="*/ 2147483647 w 20"/>
                <a:gd name="T19" fmla="*/ 2147483647 h 39"/>
                <a:gd name="T20" fmla="*/ 2147483647 w 20"/>
                <a:gd name="T21" fmla="*/ 2147483647 h 39"/>
                <a:gd name="T22" fmla="*/ 2147483647 w 20"/>
                <a:gd name="T23" fmla="*/ 2147483647 h 39"/>
                <a:gd name="T24" fmla="*/ 2147483647 w 20"/>
                <a:gd name="T25" fmla="*/ 2147483647 h 39"/>
                <a:gd name="T26" fmla="*/ 2147483647 w 20"/>
                <a:gd name="T27" fmla="*/ 2147483647 h 39"/>
                <a:gd name="T28" fmla="*/ 2147483647 w 20"/>
                <a:gd name="T29" fmla="*/ 2147483647 h 39"/>
                <a:gd name="T30" fmla="*/ 2147483647 w 20"/>
                <a:gd name="T31" fmla="*/ 2147483647 h 39"/>
                <a:gd name="T32" fmla="*/ 0 w 20"/>
                <a:gd name="T33" fmla="*/ 2147483647 h 39"/>
                <a:gd name="T34" fmla="*/ 2147483647 w 20"/>
                <a:gd name="T35" fmla="*/ 2147483647 h 39"/>
                <a:gd name="T36" fmla="*/ 2147483647 w 20"/>
                <a:gd name="T37" fmla="*/ 2147483647 h 39"/>
                <a:gd name="T38" fmla="*/ 2147483647 w 20"/>
                <a:gd name="T39" fmla="*/ 2147483647 h 39"/>
                <a:gd name="T40" fmla="*/ 2147483647 w 20"/>
                <a:gd name="T41" fmla="*/ 2147483647 h 39"/>
                <a:gd name="T42" fmla="*/ 2147483647 w 20"/>
                <a:gd name="T43" fmla="*/ 2147483647 h 39"/>
                <a:gd name="T44" fmla="*/ 2147483647 w 20"/>
                <a:gd name="T45" fmla="*/ 2147483647 h 3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0"/>
                <a:gd name="T70" fmla="*/ 0 h 39"/>
                <a:gd name="T71" fmla="*/ 20 w 20"/>
                <a:gd name="T72" fmla="*/ 39 h 3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0" h="39">
                  <a:moveTo>
                    <a:pt x="16" y="3"/>
                  </a:moveTo>
                  <a:lnTo>
                    <a:pt x="16" y="0"/>
                  </a:lnTo>
                  <a:lnTo>
                    <a:pt x="18" y="0"/>
                  </a:lnTo>
                  <a:lnTo>
                    <a:pt x="18" y="6"/>
                  </a:lnTo>
                  <a:lnTo>
                    <a:pt x="20" y="11"/>
                  </a:lnTo>
                  <a:lnTo>
                    <a:pt x="20" y="17"/>
                  </a:lnTo>
                  <a:lnTo>
                    <a:pt x="20" y="20"/>
                  </a:lnTo>
                  <a:lnTo>
                    <a:pt x="18" y="22"/>
                  </a:lnTo>
                  <a:lnTo>
                    <a:pt x="16" y="25"/>
                  </a:lnTo>
                  <a:lnTo>
                    <a:pt x="13" y="28"/>
                  </a:lnTo>
                  <a:lnTo>
                    <a:pt x="11" y="33"/>
                  </a:lnTo>
                  <a:lnTo>
                    <a:pt x="6" y="33"/>
                  </a:lnTo>
                  <a:lnTo>
                    <a:pt x="6" y="36"/>
                  </a:lnTo>
                  <a:lnTo>
                    <a:pt x="4" y="39"/>
                  </a:lnTo>
                  <a:lnTo>
                    <a:pt x="2" y="39"/>
                  </a:lnTo>
                  <a:lnTo>
                    <a:pt x="2" y="36"/>
                  </a:lnTo>
                  <a:lnTo>
                    <a:pt x="0" y="33"/>
                  </a:lnTo>
                  <a:lnTo>
                    <a:pt x="2" y="31"/>
                  </a:lnTo>
                  <a:lnTo>
                    <a:pt x="4" y="28"/>
                  </a:lnTo>
                  <a:lnTo>
                    <a:pt x="9" y="17"/>
                  </a:lnTo>
                  <a:lnTo>
                    <a:pt x="11" y="9"/>
                  </a:lnTo>
                  <a:lnTo>
                    <a:pt x="11" y="6"/>
                  </a:lnTo>
                  <a:lnTo>
                    <a:pt x="16" y="3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7" name="Freeform 27"/>
            <p:cNvSpPr>
              <a:spLocks noChangeAspect="1"/>
            </p:cNvSpPr>
            <p:nvPr/>
          </p:nvSpPr>
          <p:spPr bwMode="auto">
            <a:xfrm rot="9246">
              <a:off x="-696" y="3431"/>
              <a:ext cx="36" cy="56"/>
            </a:xfrm>
            <a:custGeom>
              <a:avLst/>
              <a:gdLst>
                <a:gd name="T0" fmla="*/ 2147483647 w 20"/>
                <a:gd name="T1" fmla="*/ 2147483647 h 39"/>
                <a:gd name="T2" fmla="*/ 2147483647 w 20"/>
                <a:gd name="T3" fmla="*/ 0 h 39"/>
                <a:gd name="T4" fmla="*/ 2147483647 w 20"/>
                <a:gd name="T5" fmla="*/ 0 h 39"/>
                <a:gd name="T6" fmla="*/ 2147483647 w 20"/>
                <a:gd name="T7" fmla="*/ 2147483647 h 39"/>
                <a:gd name="T8" fmla="*/ 2147483647 w 20"/>
                <a:gd name="T9" fmla="*/ 2147483647 h 39"/>
                <a:gd name="T10" fmla="*/ 2147483647 w 20"/>
                <a:gd name="T11" fmla="*/ 2147483647 h 39"/>
                <a:gd name="T12" fmla="*/ 2147483647 w 20"/>
                <a:gd name="T13" fmla="*/ 2147483647 h 39"/>
                <a:gd name="T14" fmla="*/ 2147483647 w 20"/>
                <a:gd name="T15" fmla="*/ 2147483647 h 39"/>
                <a:gd name="T16" fmla="*/ 2147483647 w 20"/>
                <a:gd name="T17" fmla="*/ 2147483647 h 39"/>
                <a:gd name="T18" fmla="*/ 2147483647 w 20"/>
                <a:gd name="T19" fmla="*/ 2147483647 h 39"/>
                <a:gd name="T20" fmla="*/ 2147483647 w 20"/>
                <a:gd name="T21" fmla="*/ 2147483647 h 39"/>
                <a:gd name="T22" fmla="*/ 2147483647 w 20"/>
                <a:gd name="T23" fmla="*/ 2147483647 h 39"/>
                <a:gd name="T24" fmla="*/ 2147483647 w 20"/>
                <a:gd name="T25" fmla="*/ 2147483647 h 39"/>
                <a:gd name="T26" fmla="*/ 2147483647 w 20"/>
                <a:gd name="T27" fmla="*/ 2147483647 h 39"/>
                <a:gd name="T28" fmla="*/ 2147483647 w 20"/>
                <a:gd name="T29" fmla="*/ 2147483647 h 39"/>
                <a:gd name="T30" fmla="*/ 2147483647 w 20"/>
                <a:gd name="T31" fmla="*/ 2147483647 h 39"/>
                <a:gd name="T32" fmla="*/ 0 w 20"/>
                <a:gd name="T33" fmla="*/ 2147483647 h 39"/>
                <a:gd name="T34" fmla="*/ 2147483647 w 20"/>
                <a:gd name="T35" fmla="*/ 2147483647 h 39"/>
                <a:gd name="T36" fmla="*/ 2147483647 w 20"/>
                <a:gd name="T37" fmla="*/ 2147483647 h 39"/>
                <a:gd name="T38" fmla="*/ 2147483647 w 20"/>
                <a:gd name="T39" fmla="*/ 2147483647 h 39"/>
                <a:gd name="T40" fmla="*/ 2147483647 w 20"/>
                <a:gd name="T41" fmla="*/ 2147483647 h 39"/>
                <a:gd name="T42" fmla="*/ 2147483647 w 20"/>
                <a:gd name="T43" fmla="*/ 2147483647 h 39"/>
                <a:gd name="T44" fmla="*/ 2147483647 w 20"/>
                <a:gd name="T45" fmla="*/ 2147483647 h 3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0"/>
                <a:gd name="T70" fmla="*/ 0 h 39"/>
                <a:gd name="T71" fmla="*/ 20 w 20"/>
                <a:gd name="T72" fmla="*/ 39 h 3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0" h="39">
                  <a:moveTo>
                    <a:pt x="16" y="3"/>
                  </a:moveTo>
                  <a:lnTo>
                    <a:pt x="16" y="0"/>
                  </a:lnTo>
                  <a:lnTo>
                    <a:pt x="18" y="0"/>
                  </a:lnTo>
                  <a:lnTo>
                    <a:pt x="18" y="6"/>
                  </a:lnTo>
                  <a:lnTo>
                    <a:pt x="20" y="11"/>
                  </a:lnTo>
                  <a:lnTo>
                    <a:pt x="20" y="17"/>
                  </a:lnTo>
                  <a:lnTo>
                    <a:pt x="20" y="20"/>
                  </a:lnTo>
                  <a:lnTo>
                    <a:pt x="18" y="22"/>
                  </a:lnTo>
                  <a:lnTo>
                    <a:pt x="16" y="25"/>
                  </a:lnTo>
                  <a:lnTo>
                    <a:pt x="13" y="28"/>
                  </a:lnTo>
                  <a:lnTo>
                    <a:pt x="11" y="33"/>
                  </a:lnTo>
                  <a:lnTo>
                    <a:pt x="6" y="33"/>
                  </a:lnTo>
                  <a:lnTo>
                    <a:pt x="6" y="36"/>
                  </a:lnTo>
                  <a:lnTo>
                    <a:pt x="4" y="39"/>
                  </a:lnTo>
                  <a:lnTo>
                    <a:pt x="2" y="39"/>
                  </a:lnTo>
                  <a:lnTo>
                    <a:pt x="2" y="36"/>
                  </a:lnTo>
                  <a:lnTo>
                    <a:pt x="0" y="33"/>
                  </a:lnTo>
                  <a:lnTo>
                    <a:pt x="2" y="31"/>
                  </a:lnTo>
                  <a:lnTo>
                    <a:pt x="4" y="28"/>
                  </a:lnTo>
                  <a:lnTo>
                    <a:pt x="9" y="17"/>
                  </a:lnTo>
                  <a:lnTo>
                    <a:pt x="11" y="9"/>
                  </a:lnTo>
                  <a:lnTo>
                    <a:pt x="11" y="6"/>
                  </a:lnTo>
                  <a:lnTo>
                    <a:pt x="16" y="3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8" name="Freeform 28"/>
            <p:cNvSpPr>
              <a:spLocks noChangeAspect="1"/>
            </p:cNvSpPr>
            <p:nvPr/>
          </p:nvSpPr>
          <p:spPr bwMode="auto">
            <a:xfrm rot="9246">
              <a:off x="-190" y="2050"/>
              <a:ext cx="14" cy="24"/>
            </a:xfrm>
            <a:custGeom>
              <a:avLst/>
              <a:gdLst>
                <a:gd name="T0" fmla="*/ 0 w 7"/>
                <a:gd name="T1" fmla="*/ 0 h 17"/>
                <a:gd name="T2" fmla="*/ 2147483647 w 7"/>
                <a:gd name="T3" fmla="*/ 0 h 17"/>
                <a:gd name="T4" fmla="*/ 2147483647 w 7"/>
                <a:gd name="T5" fmla="*/ 2147483647 h 17"/>
                <a:gd name="T6" fmla="*/ 2147483647 w 7"/>
                <a:gd name="T7" fmla="*/ 2147483647 h 17"/>
                <a:gd name="T8" fmla="*/ 2147483647 w 7"/>
                <a:gd name="T9" fmla="*/ 2147483647 h 17"/>
                <a:gd name="T10" fmla="*/ 2147483647 w 7"/>
                <a:gd name="T11" fmla="*/ 2147483647 h 17"/>
                <a:gd name="T12" fmla="*/ 2147483647 w 7"/>
                <a:gd name="T13" fmla="*/ 2147483647 h 17"/>
                <a:gd name="T14" fmla="*/ 2147483647 w 7"/>
                <a:gd name="T15" fmla="*/ 2147483647 h 17"/>
                <a:gd name="T16" fmla="*/ 2147483647 w 7"/>
                <a:gd name="T17" fmla="*/ 2147483647 h 17"/>
                <a:gd name="T18" fmla="*/ 0 w 7"/>
                <a:gd name="T19" fmla="*/ 2147483647 h 17"/>
                <a:gd name="T20" fmla="*/ 0 w 7"/>
                <a:gd name="T21" fmla="*/ 2147483647 h 17"/>
                <a:gd name="T22" fmla="*/ 0 w 7"/>
                <a:gd name="T23" fmla="*/ 0 h 1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"/>
                <a:gd name="T37" fmla="*/ 0 h 17"/>
                <a:gd name="T38" fmla="*/ 7 w 7"/>
                <a:gd name="T39" fmla="*/ 17 h 1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" h="17">
                  <a:moveTo>
                    <a:pt x="0" y="0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4" y="3"/>
                  </a:lnTo>
                  <a:lnTo>
                    <a:pt x="4" y="6"/>
                  </a:lnTo>
                  <a:lnTo>
                    <a:pt x="7" y="8"/>
                  </a:lnTo>
                  <a:lnTo>
                    <a:pt x="7" y="14"/>
                  </a:lnTo>
                  <a:lnTo>
                    <a:pt x="7" y="17"/>
                  </a:lnTo>
                  <a:lnTo>
                    <a:pt x="2" y="17"/>
                  </a:lnTo>
                  <a:lnTo>
                    <a:pt x="0" y="8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9" name="Freeform 29"/>
            <p:cNvSpPr>
              <a:spLocks noChangeAspect="1"/>
            </p:cNvSpPr>
            <p:nvPr/>
          </p:nvSpPr>
          <p:spPr bwMode="auto">
            <a:xfrm rot="9246">
              <a:off x="-190" y="2050"/>
              <a:ext cx="14" cy="24"/>
            </a:xfrm>
            <a:custGeom>
              <a:avLst/>
              <a:gdLst>
                <a:gd name="T0" fmla="*/ 0 w 7"/>
                <a:gd name="T1" fmla="*/ 0 h 17"/>
                <a:gd name="T2" fmla="*/ 2147483647 w 7"/>
                <a:gd name="T3" fmla="*/ 0 h 17"/>
                <a:gd name="T4" fmla="*/ 2147483647 w 7"/>
                <a:gd name="T5" fmla="*/ 2147483647 h 17"/>
                <a:gd name="T6" fmla="*/ 2147483647 w 7"/>
                <a:gd name="T7" fmla="*/ 2147483647 h 17"/>
                <a:gd name="T8" fmla="*/ 2147483647 w 7"/>
                <a:gd name="T9" fmla="*/ 2147483647 h 17"/>
                <a:gd name="T10" fmla="*/ 2147483647 w 7"/>
                <a:gd name="T11" fmla="*/ 2147483647 h 17"/>
                <a:gd name="T12" fmla="*/ 2147483647 w 7"/>
                <a:gd name="T13" fmla="*/ 2147483647 h 17"/>
                <a:gd name="T14" fmla="*/ 2147483647 w 7"/>
                <a:gd name="T15" fmla="*/ 2147483647 h 17"/>
                <a:gd name="T16" fmla="*/ 2147483647 w 7"/>
                <a:gd name="T17" fmla="*/ 2147483647 h 17"/>
                <a:gd name="T18" fmla="*/ 0 w 7"/>
                <a:gd name="T19" fmla="*/ 2147483647 h 17"/>
                <a:gd name="T20" fmla="*/ 0 w 7"/>
                <a:gd name="T21" fmla="*/ 2147483647 h 17"/>
                <a:gd name="T22" fmla="*/ 0 w 7"/>
                <a:gd name="T23" fmla="*/ 0 h 1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"/>
                <a:gd name="T37" fmla="*/ 0 h 17"/>
                <a:gd name="T38" fmla="*/ 7 w 7"/>
                <a:gd name="T39" fmla="*/ 17 h 1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" h="17">
                  <a:moveTo>
                    <a:pt x="0" y="0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4" y="3"/>
                  </a:lnTo>
                  <a:lnTo>
                    <a:pt x="4" y="6"/>
                  </a:lnTo>
                  <a:lnTo>
                    <a:pt x="7" y="8"/>
                  </a:lnTo>
                  <a:lnTo>
                    <a:pt x="7" y="14"/>
                  </a:lnTo>
                  <a:lnTo>
                    <a:pt x="7" y="17"/>
                  </a:lnTo>
                  <a:lnTo>
                    <a:pt x="2" y="17"/>
                  </a:lnTo>
                  <a:lnTo>
                    <a:pt x="0" y="8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0" name="Freeform 30"/>
            <p:cNvSpPr>
              <a:spLocks noChangeAspect="1"/>
            </p:cNvSpPr>
            <p:nvPr/>
          </p:nvSpPr>
          <p:spPr bwMode="auto">
            <a:xfrm rot="9246">
              <a:off x="-176" y="2420"/>
              <a:ext cx="20" cy="20"/>
            </a:xfrm>
            <a:custGeom>
              <a:avLst/>
              <a:gdLst>
                <a:gd name="T0" fmla="*/ 2147483647 w 11"/>
                <a:gd name="T1" fmla="*/ 2147483647 h 14"/>
                <a:gd name="T2" fmla="*/ 2147483647 w 11"/>
                <a:gd name="T3" fmla="*/ 2147483647 h 14"/>
                <a:gd name="T4" fmla="*/ 2147483647 w 11"/>
                <a:gd name="T5" fmla="*/ 0 h 14"/>
                <a:gd name="T6" fmla="*/ 2147483647 w 11"/>
                <a:gd name="T7" fmla="*/ 2147483647 h 14"/>
                <a:gd name="T8" fmla="*/ 0 w 11"/>
                <a:gd name="T9" fmla="*/ 2147483647 h 14"/>
                <a:gd name="T10" fmla="*/ 2147483647 w 11"/>
                <a:gd name="T11" fmla="*/ 2147483647 h 14"/>
                <a:gd name="T12" fmla="*/ 2147483647 w 11"/>
                <a:gd name="T13" fmla="*/ 2147483647 h 14"/>
                <a:gd name="T14" fmla="*/ 2147483647 w 11"/>
                <a:gd name="T15" fmla="*/ 2147483647 h 14"/>
                <a:gd name="T16" fmla="*/ 2147483647 w 11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4"/>
                <a:gd name="T29" fmla="*/ 11 w 11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4">
                  <a:moveTo>
                    <a:pt x="11" y="5"/>
                  </a:moveTo>
                  <a:lnTo>
                    <a:pt x="9" y="3"/>
                  </a:lnTo>
                  <a:lnTo>
                    <a:pt x="7" y="0"/>
                  </a:lnTo>
                  <a:lnTo>
                    <a:pt x="2" y="3"/>
                  </a:lnTo>
                  <a:lnTo>
                    <a:pt x="0" y="8"/>
                  </a:lnTo>
                  <a:lnTo>
                    <a:pt x="2" y="14"/>
                  </a:lnTo>
                  <a:lnTo>
                    <a:pt x="9" y="14"/>
                  </a:lnTo>
                  <a:lnTo>
                    <a:pt x="11" y="8"/>
                  </a:lnTo>
                  <a:lnTo>
                    <a:pt x="11" y="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1" name="Freeform 31"/>
            <p:cNvSpPr>
              <a:spLocks noChangeAspect="1"/>
            </p:cNvSpPr>
            <p:nvPr/>
          </p:nvSpPr>
          <p:spPr bwMode="auto">
            <a:xfrm rot="9246">
              <a:off x="-176" y="2420"/>
              <a:ext cx="20" cy="20"/>
            </a:xfrm>
            <a:custGeom>
              <a:avLst/>
              <a:gdLst>
                <a:gd name="T0" fmla="*/ 2147483647 w 11"/>
                <a:gd name="T1" fmla="*/ 2147483647 h 14"/>
                <a:gd name="T2" fmla="*/ 2147483647 w 11"/>
                <a:gd name="T3" fmla="*/ 2147483647 h 14"/>
                <a:gd name="T4" fmla="*/ 2147483647 w 11"/>
                <a:gd name="T5" fmla="*/ 0 h 14"/>
                <a:gd name="T6" fmla="*/ 2147483647 w 11"/>
                <a:gd name="T7" fmla="*/ 2147483647 h 14"/>
                <a:gd name="T8" fmla="*/ 0 w 11"/>
                <a:gd name="T9" fmla="*/ 2147483647 h 14"/>
                <a:gd name="T10" fmla="*/ 2147483647 w 11"/>
                <a:gd name="T11" fmla="*/ 2147483647 h 14"/>
                <a:gd name="T12" fmla="*/ 2147483647 w 11"/>
                <a:gd name="T13" fmla="*/ 2147483647 h 14"/>
                <a:gd name="T14" fmla="*/ 2147483647 w 11"/>
                <a:gd name="T15" fmla="*/ 2147483647 h 14"/>
                <a:gd name="T16" fmla="*/ 2147483647 w 11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4"/>
                <a:gd name="T29" fmla="*/ 11 w 11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4">
                  <a:moveTo>
                    <a:pt x="11" y="5"/>
                  </a:moveTo>
                  <a:lnTo>
                    <a:pt x="9" y="3"/>
                  </a:lnTo>
                  <a:lnTo>
                    <a:pt x="7" y="0"/>
                  </a:lnTo>
                  <a:lnTo>
                    <a:pt x="2" y="3"/>
                  </a:lnTo>
                  <a:lnTo>
                    <a:pt x="0" y="8"/>
                  </a:lnTo>
                  <a:lnTo>
                    <a:pt x="2" y="14"/>
                  </a:lnTo>
                  <a:lnTo>
                    <a:pt x="9" y="14"/>
                  </a:lnTo>
                  <a:lnTo>
                    <a:pt x="11" y="8"/>
                  </a:lnTo>
                  <a:lnTo>
                    <a:pt x="11" y="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2" name="Rectangle 32"/>
            <p:cNvSpPr>
              <a:spLocks noChangeAspect="1" noChangeArrowheads="1"/>
            </p:cNvSpPr>
            <p:nvPr/>
          </p:nvSpPr>
          <p:spPr bwMode="auto">
            <a:xfrm rot="9246">
              <a:off x="-170" y="2426"/>
              <a:ext cx="7" cy="6"/>
            </a:xfrm>
            <a:prstGeom prst="rect">
              <a:avLst/>
            </a:prstGeom>
            <a:solidFill>
              <a:srgbClr val="B2B2B2"/>
            </a:solidFill>
            <a:ln w="3175">
              <a:solidFill>
                <a:srgbClr val="B2B2B2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373" name="Freeform 33"/>
            <p:cNvSpPr>
              <a:spLocks noChangeAspect="1"/>
            </p:cNvSpPr>
            <p:nvPr/>
          </p:nvSpPr>
          <p:spPr bwMode="auto">
            <a:xfrm rot="9246">
              <a:off x="-283" y="2910"/>
              <a:ext cx="125" cy="187"/>
            </a:xfrm>
            <a:custGeom>
              <a:avLst/>
              <a:gdLst>
                <a:gd name="T0" fmla="*/ 2147483647 w 69"/>
                <a:gd name="T1" fmla="*/ 2147483647 h 135"/>
                <a:gd name="T2" fmla="*/ 2147483647 w 69"/>
                <a:gd name="T3" fmla="*/ 2147483647 h 135"/>
                <a:gd name="T4" fmla="*/ 2147483647 w 69"/>
                <a:gd name="T5" fmla="*/ 2147483647 h 135"/>
                <a:gd name="T6" fmla="*/ 2147483647 w 69"/>
                <a:gd name="T7" fmla="*/ 2147483647 h 135"/>
                <a:gd name="T8" fmla="*/ 2147483647 w 69"/>
                <a:gd name="T9" fmla="*/ 2147483647 h 135"/>
                <a:gd name="T10" fmla="*/ 2147483647 w 69"/>
                <a:gd name="T11" fmla="*/ 2147483647 h 135"/>
                <a:gd name="T12" fmla="*/ 2147483647 w 69"/>
                <a:gd name="T13" fmla="*/ 2147483647 h 135"/>
                <a:gd name="T14" fmla="*/ 2147483647 w 69"/>
                <a:gd name="T15" fmla="*/ 2147483647 h 135"/>
                <a:gd name="T16" fmla="*/ 2147483647 w 69"/>
                <a:gd name="T17" fmla="*/ 2147483647 h 135"/>
                <a:gd name="T18" fmla="*/ 2147483647 w 69"/>
                <a:gd name="T19" fmla="*/ 2147483647 h 135"/>
                <a:gd name="T20" fmla="*/ 2147483647 w 69"/>
                <a:gd name="T21" fmla="*/ 2147483647 h 135"/>
                <a:gd name="T22" fmla="*/ 2147483647 w 69"/>
                <a:gd name="T23" fmla="*/ 2147483647 h 135"/>
                <a:gd name="T24" fmla="*/ 2147483647 w 69"/>
                <a:gd name="T25" fmla="*/ 2147483647 h 135"/>
                <a:gd name="T26" fmla="*/ 2147483647 w 69"/>
                <a:gd name="T27" fmla="*/ 2147483647 h 135"/>
                <a:gd name="T28" fmla="*/ 2147483647 w 69"/>
                <a:gd name="T29" fmla="*/ 2147483647 h 135"/>
                <a:gd name="T30" fmla="*/ 2147483647 w 69"/>
                <a:gd name="T31" fmla="*/ 2147483647 h 135"/>
                <a:gd name="T32" fmla="*/ 2147483647 w 69"/>
                <a:gd name="T33" fmla="*/ 2147483647 h 135"/>
                <a:gd name="T34" fmla="*/ 2147483647 w 69"/>
                <a:gd name="T35" fmla="*/ 2147483647 h 135"/>
                <a:gd name="T36" fmla="*/ 2147483647 w 69"/>
                <a:gd name="T37" fmla="*/ 2147483647 h 135"/>
                <a:gd name="T38" fmla="*/ 2147483647 w 69"/>
                <a:gd name="T39" fmla="*/ 2147483647 h 135"/>
                <a:gd name="T40" fmla="*/ 2147483647 w 69"/>
                <a:gd name="T41" fmla="*/ 2147483647 h 135"/>
                <a:gd name="T42" fmla="*/ 2147483647 w 69"/>
                <a:gd name="T43" fmla="*/ 2147483647 h 135"/>
                <a:gd name="T44" fmla="*/ 2147483647 w 69"/>
                <a:gd name="T45" fmla="*/ 2147483647 h 135"/>
                <a:gd name="T46" fmla="*/ 2147483647 w 69"/>
                <a:gd name="T47" fmla="*/ 2147483647 h 135"/>
                <a:gd name="T48" fmla="*/ 2147483647 w 69"/>
                <a:gd name="T49" fmla="*/ 2147483647 h 135"/>
                <a:gd name="T50" fmla="*/ 2147483647 w 69"/>
                <a:gd name="T51" fmla="*/ 2147483647 h 135"/>
                <a:gd name="T52" fmla="*/ 2147483647 w 69"/>
                <a:gd name="T53" fmla="*/ 2147483647 h 135"/>
                <a:gd name="T54" fmla="*/ 2147483647 w 69"/>
                <a:gd name="T55" fmla="*/ 0 h 135"/>
                <a:gd name="T56" fmla="*/ 2147483647 w 69"/>
                <a:gd name="T57" fmla="*/ 0 h 135"/>
                <a:gd name="T58" fmla="*/ 2147483647 w 69"/>
                <a:gd name="T59" fmla="*/ 1242182542 h 135"/>
                <a:gd name="T60" fmla="*/ 2147483647 w 69"/>
                <a:gd name="T61" fmla="*/ 2147483647 h 135"/>
                <a:gd name="T62" fmla="*/ 2147483647 w 69"/>
                <a:gd name="T63" fmla="*/ 2147483647 h 135"/>
                <a:gd name="T64" fmla="*/ 2147483647 w 69"/>
                <a:gd name="T65" fmla="*/ 2147483647 h 135"/>
                <a:gd name="T66" fmla="*/ 2147483647 w 69"/>
                <a:gd name="T67" fmla="*/ 2147483647 h 135"/>
                <a:gd name="T68" fmla="*/ 2147483647 w 69"/>
                <a:gd name="T69" fmla="*/ 2147483647 h 135"/>
                <a:gd name="T70" fmla="*/ 2147483647 w 69"/>
                <a:gd name="T71" fmla="*/ 2147483647 h 135"/>
                <a:gd name="T72" fmla="*/ 0 w 69"/>
                <a:gd name="T73" fmla="*/ 2147483647 h 135"/>
                <a:gd name="T74" fmla="*/ 2147483647 w 69"/>
                <a:gd name="T75" fmla="*/ 2147483647 h 135"/>
                <a:gd name="T76" fmla="*/ 2147483647 w 69"/>
                <a:gd name="T77" fmla="*/ 2147483647 h 135"/>
                <a:gd name="T78" fmla="*/ 2147483647 w 69"/>
                <a:gd name="T79" fmla="*/ 2147483647 h 135"/>
                <a:gd name="T80" fmla="*/ 2147483647 w 69"/>
                <a:gd name="T81" fmla="*/ 2147483647 h 135"/>
                <a:gd name="T82" fmla="*/ 2147483647 w 69"/>
                <a:gd name="T83" fmla="*/ 2147483647 h 135"/>
                <a:gd name="T84" fmla="*/ 2147483647 w 69"/>
                <a:gd name="T85" fmla="*/ 2147483647 h 135"/>
                <a:gd name="T86" fmla="*/ 2147483647 w 69"/>
                <a:gd name="T87" fmla="*/ 2147483647 h 135"/>
                <a:gd name="T88" fmla="*/ 2147483647 w 69"/>
                <a:gd name="T89" fmla="*/ 2147483647 h 135"/>
                <a:gd name="T90" fmla="*/ 2147483647 w 69"/>
                <a:gd name="T91" fmla="*/ 2147483647 h 135"/>
                <a:gd name="T92" fmla="*/ 2147483647 w 69"/>
                <a:gd name="T93" fmla="*/ 2147483647 h 135"/>
                <a:gd name="T94" fmla="*/ 2147483647 w 69"/>
                <a:gd name="T95" fmla="*/ 2147483647 h 135"/>
                <a:gd name="T96" fmla="*/ 2147483647 w 69"/>
                <a:gd name="T97" fmla="*/ 2147483647 h 135"/>
                <a:gd name="T98" fmla="*/ 2147483647 w 69"/>
                <a:gd name="T99" fmla="*/ 2147483647 h 135"/>
                <a:gd name="T100" fmla="*/ 2147483647 w 69"/>
                <a:gd name="T101" fmla="*/ 2147483647 h 135"/>
                <a:gd name="T102" fmla="*/ 2147483647 w 69"/>
                <a:gd name="T103" fmla="*/ 2147483647 h 135"/>
                <a:gd name="T104" fmla="*/ 2147483647 w 69"/>
                <a:gd name="T105" fmla="*/ 2147483647 h 135"/>
                <a:gd name="T106" fmla="*/ 2147483647 w 69"/>
                <a:gd name="T107" fmla="*/ 2147483647 h 135"/>
                <a:gd name="T108" fmla="*/ 2147483647 w 69"/>
                <a:gd name="T109" fmla="*/ 2147483647 h 135"/>
                <a:gd name="T110" fmla="*/ 2147483647 w 69"/>
                <a:gd name="T111" fmla="*/ 2147483647 h 135"/>
                <a:gd name="T112" fmla="*/ 2147483647 w 69"/>
                <a:gd name="T113" fmla="*/ 2147483647 h 135"/>
                <a:gd name="T114" fmla="*/ 2147483647 w 69"/>
                <a:gd name="T115" fmla="*/ 2147483647 h 135"/>
                <a:gd name="T116" fmla="*/ 2147483647 w 69"/>
                <a:gd name="T117" fmla="*/ 2147483647 h 135"/>
                <a:gd name="T118" fmla="*/ 2147483647 w 69"/>
                <a:gd name="T119" fmla="*/ 2147483647 h 135"/>
                <a:gd name="T120" fmla="*/ 2147483647 w 69"/>
                <a:gd name="T121" fmla="*/ 2147483647 h 135"/>
                <a:gd name="T122" fmla="*/ 2147483647 w 69"/>
                <a:gd name="T123" fmla="*/ 2147483647 h 135"/>
                <a:gd name="T124" fmla="*/ 2147483647 w 69"/>
                <a:gd name="T125" fmla="*/ 2147483647 h 13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9"/>
                <a:gd name="T190" fmla="*/ 0 h 135"/>
                <a:gd name="T191" fmla="*/ 69 w 69"/>
                <a:gd name="T192" fmla="*/ 135 h 13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9" h="135">
                  <a:moveTo>
                    <a:pt x="51" y="116"/>
                  </a:moveTo>
                  <a:lnTo>
                    <a:pt x="49" y="113"/>
                  </a:lnTo>
                  <a:lnTo>
                    <a:pt x="49" y="110"/>
                  </a:lnTo>
                  <a:lnTo>
                    <a:pt x="51" y="107"/>
                  </a:lnTo>
                  <a:lnTo>
                    <a:pt x="55" y="105"/>
                  </a:lnTo>
                  <a:lnTo>
                    <a:pt x="58" y="102"/>
                  </a:lnTo>
                  <a:lnTo>
                    <a:pt x="58" y="94"/>
                  </a:lnTo>
                  <a:lnTo>
                    <a:pt x="60" y="85"/>
                  </a:lnTo>
                  <a:lnTo>
                    <a:pt x="65" y="74"/>
                  </a:lnTo>
                  <a:lnTo>
                    <a:pt x="67" y="63"/>
                  </a:lnTo>
                  <a:lnTo>
                    <a:pt x="67" y="52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3"/>
                  </a:lnTo>
                  <a:lnTo>
                    <a:pt x="69" y="30"/>
                  </a:lnTo>
                  <a:lnTo>
                    <a:pt x="67" y="25"/>
                  </a:lnTo>
                  <a:lnTo>
                    <a:pt x="65" y="22"/>
                  </a:lnTo>
                  <a:lnTo>
                    <a:pt x="62" y="22"/>
                  </a:lnTo>
                  <a:lnTo>
                    <a:pt x="58" y="19"/>
                  </a:lnTo>
                  <a:lnTo>
                    <a:pt x="55" y="17"/>
                  </a:lnTo>
                  <a:lnTo>
                    <a:pt x="53" y="14"/>
                  </a:lnTo>
                  <a:lnTo>
                    <a:pt x="51" y="11"/>
                  </a:lnTo>
                  <a:lnTo>
                    <a:pt x="49" y="11"/>
                  </a:lnTo>
                  <a:lnTo>
                    <a:pt x="46" y="11"/>
                  </a:lnTo>
                  <a:lnTo>
                    <a:pt x="42" y="11"/>
                  </a:lnTo>
                  <a:lnTo>
                    <a:pt x="39" y="8"/>
                  </a:lnTo>
                  <a:lnTo>
                    <a:pt x="35" y="6"/>
                  </a:lnTo>
                  <a:lnTo>
                    <a:pt x="28" y="0"/>
                  </a:lnTo>
                  <a:lnTo>
                    <a:pt x="19" y="0"/>
                  </a:lnTo>
                  <a:lnTo>
                    <a:pt x="19" y="3"/>
                  </a:lnTo>
                  <a:lnTo>
                    <a:pt x="19" y="11"/>
                  </a:lnTo>
                  <a:lnTo>
                    <a:pt x="17" y="19"/>
                  </a:lnTo>
                  <a:lnTo>
                    <a:pt x="17" y="22"/>
                  </a:lnTo>
                  <a:lnTo>
                    <a:pt x="12" y="33"/>
                  </a:lnTo>
                  <a:lnTo>
                    <a:pt x="5" y="41"/>
                  </a:lnTo>
                  <a:lnTo>
                    <a:pt x="3" y="50"/>
                  </a:lnTo>
                  <a:lnTo>
                    <a:pt x="0" y="58"/>
                  </a:lnTo>
                  <a:lnTo>
                    <a:pt x="3" y="61"/>
                  </a:lnTo>
                  <a:lnTo>
                    <a:pt x="10" y="69"/>
                  </a:lnTo>
                  <a:lnTo>
                    <a:pt x="12" y="72"/>
                  </a:lnTo>
                  <a:lnTo>
                    <a:pt x="14" y="74"/>
                  </a:lnTo>
                  <a:lnTo>
                    <a:pt x="19" y="77"/>
                  </a:lnTo>
                  <a:lnTo>
                    <a:pt x="21" y="77"/>
                  </a:lnTo>
                  <a:lnTo>
                    <a:pt x="23" y="80"/>
                  </a:lnTo>
                  <a:lnTo>
                    <a:pt x="21" y="83"/>
                  </a:lnTo>
                  <a:lnTo>
                    <a:pt x="19" y="85"/>
                  </a:lnTo>
                  <a:lnTo>
                    <a:pt x="17" y="88"/>
                  </a:lnTo>
                  <a:lnTo>
                    <a:pt x="14" y="94"/>
                  </a:lnTo>
                  <a:lnTo>
                    <a:pt x="12" y="102"/>
                  </a:lnTo>
                  <a:lnTo>
                    <a:pt x="10" y="107"/>
                  </a:lnTo>
                  <a:lnTo>
                    <a:pt x="10" y="110"/>
                  </a:lnTo>
                  <a:lnTo>
                    <a:pt x="10" y="118"/>
                  </a:lnTo>
                  <a:lnTo>
                    <a:pt x="12" y="127"/>
                  </a:lnTo>
                  <a:lnTo>
                    <a:pt x="14" y="132"/>
                  </a:lnTo>
                  <a:lnTo>
                    <a:pt x="23" y="135"/>
                  </a:lnTo>
                  <a:lnTo>
                    <a:pt x="33" y="135"/>
                  </a:lnTo>
                  <a:lnTo>
                    <a:pt x="39" y="135"/>
                  </a:lnTo>
                  <a:lnTo>
                    <a:pt x="49" y="135"/>
                  </a:lnTo>
                  <a:lnTo>
                    <a:pt x="51" y="132"/>
                  </a:lnTo>
                  <a:lnTo>
                    <a:pt x="53" y="127"/>
                  </a:lnTo>
                  <a:lnTo>
                    <a:pt x="53" y="121"/>
                  </a:lnTo>
                  <a:lnTo>
                    <a:pt x="51" y="118"/>
                  </a:lnTo>
                  <a:lnTo>
                    <a:pt x="51" y="11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4" name="Freeform 34"/>
            <p:cNvSpPr>
              <a:spLocks noChangeAspect="1"/>
            </p:cNvSpPr>
            <p:nvPr/>
          </p:nvSpPr>
          <p:spPr bwMode="auto">
            <a:xfrm rot="9246">
              <a:off x="-283" y="2910"/>
              <a:ext cx="125" cy="187"/>
            </a:xfrm>
            <a:custGeom>
              <a:avLst/>
              <a:gdLst>
                <a:gd name="T0" fmla="*/ 2147483647 w 69"/>
                <a:gd name="T1" fmla="*/ 2147483647 h 135"/>
                <a:gd name="T2" fmla="*/ 2147483647 w 69"/>
                <a:gd name="T3" fmla="*/ 2147483647 h 135"/>
                <a:gd name="T4" fmla="*/ 2147483647 w 69"/>
                <a:gd name="T5" fmla="*/ 2147483647 h 135"/>
                <a:gd name="T6" fmla="*/ 2147483647 w 69"/>
                <a:gd name="T7" fmla="*/ 2147483647 h 135"/>
                <a:gd name="T8" fmla="*/ 2147483647 w 69"/>
                <a:gd name="T9" fmla="*/ 2147483647 h 135"/>
                <a:gd name="T10" fmla="*/ 2147483647 w 69"/>
                <a:gd name="T11" fmla="*/ 2147483647 h 135"/>
                <a:gd name="T12" fmla="*/ 2147483647 w 69"/>
                <a:gd name="T13" fmla="*/ 2147483647 h 135"/>
                <a:gd name="T14" fmla="*/ 2147483647 w 69"/>
                <a:gd name="T15" fmla="*/ 2147483647 h 135"/>
                <a:gd name="T16" fmla="*/ 2147483647 w 69"/>
                <a:gd name="T17" fmla="*/ 2147483647 h 135"/>
                <a:gd name="T18" fmla="*/ 2147483647 w 69"/>
                <a:gd name="T19" fmla="*/ 2147483647 h 135"/>
                <a:gd name="T20" fmla="*/ 2147483647 w 69"/>
                <a:gd name="T21" fmla="*/ 2147483647 h 135"/>
                <a:gd name="T22" fmla="*/ 2147483647 w 69"/>
                <a:gd name="T23" fmla="*/ 2147483647 h 135"/>
                <a:gd name="T24" fmla="*/ 2147483647 w 69"/>
                <a:gd name="T25" fmla="*/ 2147483647 h 135"/>
                <a:gd name="T26" fmla="*/ 2147483647 w 69"/>
                <a:gd name="T27" fmla="*/ 2147483647 h 135"/>
                <a:gd name="T28" fmla="*/ 2147483647 w 69"/>
                <a:gd name="T29" fmla="*/ 2147483647 h 135"/>
                <a:gd name="T30" fmla="*/ 2147483647 w 69"/>
                <a:gd name="T31" fmla="*/ 2147483647 h 135"/>
                <a:gd name="T32" fmla="*/ 2147483647 w 69"/>
                <a:gd name="T33" fmla="*/ 2147483647 h 135"/>
                <a:gd name="T34" fmla="*/ 2147483647 w 69"/>
                <a:gd name="T35" fmla="*/ 2147483647 h 135"/>
                <a:gd name="T36" fmla="*/ 2147483647 w 69"/>
                <a:gd name="T37" fmla="*/ 2147483647 h 135"/>
                <a:gd name="T38" fmla="*/ 2147483647 w 69"/>
                <a:gd name="T39" fmla="*/ 2147483647 h 135"/>
                <a:gd name="T40" fmla="*/ 2147483647 w 69"/>
                <a:gd name="T41" fmla="*/ 2147483647 h 135"/>
                <a:gd name="T42" fmla="*/ 2147483647 w 69"/>
                <a:gd name="T43" fmla="*/ 2147483647 h 135"/>
                <a:gd name="T44" fmla="*/ 2147483647 w 69"/>
                <a:gd name="T45" fmla="*/ 2147483647 h 135"/>
                <a:gd name="T46" fmla="*/ 2147483647 w 69"/>
                <a:gd name="T47" fmla="*/ 2147483647 h 135"/>
                <a:gd name="T48" fmla="*/ 2147483647 w 69"/>
                <a:gd name="T49" fmla="*/ 2147483647 h 135"/>
                <a:gd name="T50" fmla="*/ 2147483647 w 69"/>
                <a:gd name="T51" fmla="*/ 2147483647 h 135"/>
                <a:gd name="T52" fmla="*/ 2147483647 w 69"/>
                <a:gd name="T53" fmla="*/ 2147483647 h 135"/>
                <a:gd name="T54" fmla="*/ 2147483647 w 69"/>
                <a:gd name="T55" fmla="*/ 0 h 135"/>
                <a:gd name="T56" fmla="*/ 2147483647 w 69"/>
                <a:gd name="T57" fmla="*/ 0 h 135"/>
                <a:gd name="T58" fmla="*/ 2147483647 w 69"/>
                <a:gd name="T59" fmla="*/ 1242182542 h 135"/>
                <a:gd name="T60" fmla="*/ 2147483647 w 69"/>
                <a:gd name="T61" fmla="*/ 2147483647 h 135"/>
                <a:gd name="T62" fmla="*/ 2147483647 w 69"/>
                <a:gd name="T63" fmla="*/ 2147483647 h 135"/>
                <a:gd name="T64" fmla="*/ 2147483647 w 69"/>
                <a:gd name="T65" fmla="*/ 2147483647 h 135"/>
                <a:gd name="T66" fmla="*/ 2147483647 w 69"/>
                <a:gd name="T67" fmla="*/ 2147483647 h 135"/>
                <a:gd name="T68" fmla="*/ 2147483647 w 69"/>
                <a:gd name="T69" fmla="*/ 2147483647 h 135"/>
                <a:gd name="T70" fmla="*/ 2147483647 w 69"/>
                <a:gd name="T71" fmla="*/ 2147483647 h 135"/>
                <a:gd name="T72" fmla="*/ 0 w 69"/>
                <a:gd name="T73" fmla="*/ 2147483647 h 135"/>
                <a:gd name="T74" fmla="*/ 2147483647 w 69"/>
                <a:gd name="T75" fmla="*/ 2147483647 h 135"/>
                <a:gd name="T76" fmla="*/ 2147483647 w 69"/>
                <a:gd name="T77" fmla="*/ 2147483647 h 135"/>
                <a:gd name="T78" fmla="*/ 2147483647 w 69"/>
                <a:gd name="T79" fmla="*/ 2147483647 h 135"/>
                <a:gd name="T80" fmla="*/ 2147483647 w 69"/>
                <a:gd name="T81" fmla="*/ 2147483647 h 135"/>
                <a:gd name="T82" fmla="*/ 2147483647 w 69"/>
                <a:gd name="T83" fmla="*/ 2147483647 h 135"/>
                <a:gd name="T84" fmla="*/ 2147483647 w 69"/>
                <a:gd name="T85" fmla="*/ 2147483647 h 135"/>
                <a:gd name="T86" fmla="*/ 2147483647 w 69"/>
                <a:gd name="T87" fmla="*/ 2147483647 h 135"/>
                <a:gd name="T88" fmla="*/ 2147483647 w 69"/>
                <a:gd name="T89" fmla="*/ 2147483647 h 135"/>
                <a:gd name="T90" fmla="*/ 2147483647 w 69"/>
                <a:gd name="T91" fmla="*/ 2147483647 h 135"/>
                <a:gd name="T92" fmla="*/ 2147483647 w 69"/>
                <a:gd name="T93" fmla="*/ 2147483647 h 135"/>
                <a:gd name="T94" fmla="*/ 2147483647 w 69"/>
                <a:gd name="T95" fmla="*/ 2147483647 h 135"/>
                <a:gd name="T96" fmla="*/ 2147483647 w 69"/>
                <a:gd name="T97" fmla="*/ 2147483647 h 135"/>
                <a:gd name="T98" fmla="*/ 2147483647 w 69"/>
                <a:gd name="T99" fmla="*/ 2147483647 h 135"/>
                <a:gd name="T100" fmla="*/ 2147483647 w 69"/>
                <a:gd name="T101" fmla="*/ 2147483647 h 135"/>
                <a:gd name="T102" fmla="*/ 2147483647 w 69"/>
                <a:gd name="T103" fmla="*/ 2147483647 h 135"/>
                <a:gd name="T104" fmla="*/ 2147483647 w 69"/>
                <a:gd name="T105" fmla="*/ 2147483647 h 135"/>
                <a:gd name="T106" fmla="*/ 2147483647 w 69"/>
                <a:gd name="T107" fmla="*/ 2147483647 h 135"/>
                <a:gd name="T108" fmla="*/ 2147483647 w 69"/>
                <a:gd name="T109" fmla="*/ 2147483647 h 135"/>
                <a:gd name="T110" fmla="*/ 2147483647 w 69"/>
                <a:gd name="T111" fmla="*/ 2147483647 h 135"/>
                <a:gd name="T112" fmla="*/ 2147483647 w 69"/>
                <a:gd name="T113" fmla="*/ 2147483647 h 135"/>
                <a:gd name="T114" fmla="*/ 2147483647 w 69"/>
                <a:gd name="T115" fmla="*/ 2147483647 h 135"/>
                <a:gd name="T116" fmla="*/ 2147483647 w 69"/>
                <a:gd name="T117" fmla="*/ 2147483647 h 135"/>
                <a:gd name="T118" fmla="*/ 2147483647 w 69"/>
                <a:gd name="T119" fmla="*/ 2147483647 h 135"/>
                <a:gd name="T120" fmla="*/ 2147483647 w 69"/>
                <a:gd name="T121" fmla="*/ 2147483647 h 135"/>
                <a:gd name="T122" fmla="*/ 2147483647 w 69"/>
                <a:gd name="T123" fmla="*/ 2147483647 h 135"/>
                <a:gd name="T124" fmla="*/ 2147483647 w 69"/>
                <a:gd name="T125" fmla="*/ 2147483647 h 13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9"/>
                <a:gd name="T190" fmla="*/ 0 h 135"/>
                <a:gd name="T191" fmla="*/ 69 w 69"/>
                <a:gd name="T192" fmla="*/ 135 h 13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9" h="135">
                  <a:moveTo>
                    <a:pt x="51" y="116"/>
                  </a:moveTo>
                  <a:lnTo>
                    <a:pt x="49" y="113"/>
                  </a:lnTo>
                  <a:lnTo>
                    <a:pt x="49" y="110"/>
                  </a:lnTo>
                  <a:lnTo>
                    <a:pt x="51" y="107"/>
                  </a:lnTo>
                  <a:lnTo>
                    <a:pt x="55" y="105"/>
                  </a:lnTo>
                  <a:lnTo>
                    <a:pt x="58" y="102"/>
                  </a:lnTo>
                  <a:lnTo>
                    <a:pt x="58" y="94"/>
                  </a:lnTo>
                  <a:lnTo>
                    <a:pt x="60" y="85"/>
                  </a:lnTo>
                  <a:lnTo>
                    <a:pt x="65" y="74"/>
                  </a:lnTo>
                  <a:lnTo>
                    <a:pt x="67" y="63"/>
                  </a:lnTo>
                  <a:lnTo>
                    <a:pt x="67" y="52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3"/>
                  </a:lnTo>
                  <a:lnTo>
                    <a:pt x="69" y="30"/>
                  </a:lnTo>
                  <a:lnTo>
                    <a:pt x="67" y="25"/>
                  </a:lnTo>
                  <a:lnTo>
                    <a:pt x="65" y="22"/>
                  </a:lnTo>
                  <a:lnTo>
                    <a:pt x="62" y="22"/>
                  </a:lnTo>
                  <a:lnTo>
                    <a:pt x="58" y="19"/>
                  </a:lnTo>
                  <a:lnTo>
                    <a:pt x="55" y="17"/>
                  </a:lnTo>
                  <a:lnTo>
                    <a:pt x="53" y="14"/>
                  </a:lnTo>
                  <a:lnTo>
                    <a:pt x="51" y="11"/>
                  </a:lnTo>
                  <a:lnTo>
                    <a:pt x="49" y="11"/>
                  </a:lnTo>
                  <a:lnTo>
                    <a:pt x="46" y="11"/>
                  </a:lnTo>
                  <a:lnTo>
                    <a:pt x="42" y="11"/>
                  </a:lnTo>
                  <a:lnTo>
                    <a:pt x="39" y="8"/>
                  </a:lnTo>
                  <a:lnTo>
                    <a:pt x="35" y="6"/>
                  </a:lnTo>
                  <a:lnTo>
                    <a:pt x="28" y="0"/>
                  </a:lnTo>
                  <a:lnTo>
                    <a:pt x="19" y="0"/>
                  </a:lnTo>
                  <a:lnTo>
                    <a:pt x="19" y="3"/>
                  </a:lnTo>
                  <a:lnTo>
                    <a:pt x="19" y="11"/>
                  </a:lnTo>
                  <a:lnTo>
                    <a:pt x="17" y="19"/>
                  </a:lnTo>
                  <a:lnTo>
                    <a:pt x="17" y="22"/>
                  </a:lnTo>
                  <a:lnTo>
                    <a:pt x="12" y="33"/>
                  </a:lnTo>
                  <a:lnTo>
                    <a:pt x="5" y="41"/>
                  </a:lnTo>
                  <a:lnTo>
                    <a:pt x="3" y="50"/>
                  </a:lnTo>
                  <a:lnTo>
                    <a:pt x="0" y="58"/>
                  </a:lnTo>
                  <a:lnTo>
                    <a:pt x="3" y="61"/>
                  </a:lnTo>
                  <a:lnTo>
                    <a:pt x="10" y="69"/>
                  </a:lnTo>
                  <a:lnTo>
                    <a:pt x="12" y="72"/>
                  </a:lnTo>
                  <a:lnTo>
                    <a:pt x="14" y="74"/>
                  </a:lnTo>
                  <a:lnTo>
                    <a:pt x="19" y="77"/>
                  </a:lnTo>
                  <a:lnTo>
                    <a:pt x="21" y="77"/>
                  </a:lnTo>
                  <a:lnTo>
                    <a:pt x="23" y="80"/>
                  </a:lnTo>
                  <a:lnTo>
                    <a:pt x="21" y="83"/>
                  </a:lnTo>
                  <a:lnTo>
                    <a:pt x="19" y="85"/>
                  </a:lnTo>
                  <a:lnTo>
                    <a:pt x="17" y="88"/>
                  </a:lnTo>
                  <a:lnTo>
                    <a:pt x="14" y="94"/>
                  </a:lnTo>
                  <a:lnTo>
                    <a:pt x="12" y="102"/>
                  </a:lnTo>
                  <a:lnTo>
                    <a:pt x="10" y="107"/>
                  </a:lnTo>
                  <a:lnTo>
                    <a:pt x="10" y="110"/>
                  </a:lnTo>
                  <a:lnTo>
                    <a:pt x="10" y="118"/>
                  </a:lnTo>
                  <a:lnTo>
                    <a:pt x="12" y="127"/>
                  </a:lnTo>
                  <a:lnTo>
                    <a:pt x="14" y="132"/>
                  </a:lnTo>
                  <a:lnTo>
                    <a:pt x="23" y="135"/>
                  </a:lnTo>
                  <a:lnTo>
                    <a:pt x="33" y="135"/>
                  </a:lnTo>
                  <a:lnTo>
                    <a:pt x="39" y="135"/>
                  </a:lnTo>
                  <a:lnTo>
                    <a:pt x="49" y="135"/>
                  </a:lnTo>
                  <a:lnTo>
                    <a:pt x="51" y="132"/>
                  </a:lnTo>
                  <a:lnTo>
                    <a:pt x="53" y="127"/>
                  </a:lnTo>
                  <a:lnTo>
                    <a:pt x="53" y="121"/>
                  </a:lnTo>
                  <a:lnTo>
                    <a:pt x="51" y="118"/>
                  </a:lnTo>
                  <a:lnTo>
                    <a:pt x="51" y="11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5" name="Freeform 35"/>
            <p:cNvSpPr>
              <a:spLocks noChangeAspect="1"/>
            </p:cNvSpPr>
            <p:nvPr/>
          </p:nvSpPr>
          <p:spPr bwMode="auto">
            <a:xfrm rot="9246">
              <a:off x="-149" y="2714"/>
              <a:ext cx="16" cy="12"/>
            </a:xfrm>
            <a:custGeom>
              <a:avLst/>
              <a:gdLst>
                <a:gd name="T0" fmla="*/ 2147483647 w 9"/>
                <a:gd name="T1" fmla="*/ 2147483647 h 8"/>
                <a:gd name="T2" fmla="*/ 2147483647 w 9"/>
                <a:gd name="T3" fmla="*/ 2147483647 h 8"/>
                <a:gd name="T4" fmla="*/ 0 w 9"/>
                <a:gd name="T5" fmla="*/ 2147483647 h 8"/>
                <a:gd name="T6" fmla="*/ 2147483647 w 9"/>
                <a:gd name="T7" fmla="*/ 0 h 8"/>
                <a:gd name="T8" fmla="*/ 2147483647 w 9"/>
                <a:gd name="T9" fmla="*/ 0 h 8"/>
                <a:gd name="T10" fmla="*/ 2147483647 w 9"/>
                <a:gd name="T11" fmla="*/ 0 h 8"/>
                <a:gd name="T12" fmla="*/ 2147483647 w 9"/>
                <a:gd name="T13" fmla="*/ 2147483647 h 8"/>
                <a:gd name="T14" fmla="*/ 2147483647 w 9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8"/>
                <a:gd name="T26" fmla="*/ 9 w 9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8">
                  <a:moveTo>
                    <a:pt x="7" y="8"/>
                  </a:moveTo>
                  <a:lnTo>
                    <a:pt x="2" y="8"/>
                  </a:lnTo>
                  <a:lnTo>
                    <a:pt x="0" y="3"/>
                  </a:lnTo>
                  <a:lnTo>
                    <a:pt x="2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7" y="6"/>
                  </a:lnTo>
                  <a:lnTo>
                    <a:pt x="7" y="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6" name="Freeform 36"/>
            <p:cNvSpPr>
              <a:spLocks noChangeAspect="1"/>
            </p:cNvSpPr>
            <p:nvPr/>
          </p:nvSpPr>
          <p:spPr bwMode="auto">
            <a:xfrm rot="9246">
              <a:off x="-149" y="2714"/>
              <a:ext cx="16" cy="12"/>
            </a:xfrm>
            <a:custGeom>
              <a:avLst/>
              <a:gdLst>
                <a:gd name="T0" fmla="*/ 2147483647 w 9"/>
                <a:gd name="T1" fmla="*/ 2147483647 h 8"/>
                <a:gd name="T2" fmla="*/ 2147483647 w 9"/>
                <a:gd name="T3" fmla="*/ 2147483647 h 8"/>
                <a:gd name="T4" fmla="*/ 0 w 9"/>
                <a:gd name="T5" fmla="*/ 2147483647 h 8"/>
                <a:gd name="T6" fmla="*/ 2147483647 w 9"/>
                <a:gd name="T7" fmla="*/ 0 h 8"/>
                <a:gd name="T8" fmla="*/ 2147483647 w 9"/>
                <a:gd name="T9" fmla="*/ 0 h 8"/>
                <a:gd name="T10" fmla="*/ 2147483647 w 9"/>
                <a:gd name="T11" fmla="*/ 0 h 8"/>
                <a:gd name="T12" fmla="*/ 2147483647 w 9"/>
                <a:gd name="T13" fmla="*/ 2147483647 h 8"/>
                <a:gd name="T14" fmla="*/ 2147483647 w 9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8"/>
                <a:gd name="T26" fmla="*/ 9 w 9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8">
                  <a:moveTo>
                    <a:pt x="7" y="8"/>
                  </a:moveTo>
                  <a:lnTo>
                    <a:pt x="2" y="8"/>
                  </a:lnTo>
                  <a:lnTo>
                    <a:pt x="0" y="3"/>
                  </a:lnTo>
                  <a:lnTo>
                    <a:pt x="2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7" y="6"/>
                  </a:lnTo>
                  <a:lnTo>
                    <a:pt x="7" y="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7" name="Freeform 37"/>
            <p:cNvSpPr>
              <a:spLocks noChangeAspect="1"/>
            </p:cNvSpPr>
            <p:nvPr/>
          </p:nvSpPr>
          <p:spPr bwMode="auto">
            <a:xfrm rot="9246">
              <a:off x="-215" y="3127"/>
              <a:ext cx="9" cy="12"/>
            </a:xfrm>
            <a:custGeom>
              <a:avLst/>
              <a:gdLst>
                <a:gd name="T0" fmla="*/ 0 w 5"/>
                <a:gd name="T1" fmla="*/ 0 h 8"/>
                <a:gd name="T2" fmla="*/ 0 w 5"/>
                <a:gd name="T3" fmla="*/ 2147483647 h 8"/>
                <a:gd name="T4" fmla="*/ 2147483647 w 5"/>
                <a:gd name="T5" fmla="*/ 2147483647 h 8"/>
                <a:gd name="T6" fmla="*/ 2147483647 w 5"/>
                <a:gd name="T7" fmla="*/ 2147483647 h 8"/>
                <a:gd name="T8" fmla="*/ 2147483647 w 5"/>
                <a:gd name="T9" fmla="*/ 2147483647 h 8"/>
                <a:gd name="T10" fmla="*/ 2147483647 w 5"/>
                <a:gd name="T11" fmla="*/ 2147483647 h 8"/>
                <a:gd name="T12" fmla="*/ 0 w 5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8"/>
                <a:gd name="T23" fmla="*/ 5 w 5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8">
                  <a:moveTo>
                    <a:pt x="0" y="0"/>
                  </a:moveTo>
                  <a:lnTo>
                    <a:pt x="0" y="2"/>
                  </a:lnTo>
                  <a:lnTo>
                    <a:pt x="3" y="8"/>
                  </a:lnTo>
                  <a:lnTo>
                    <a:pt x="5" y="8"/>
                  </a:lnTo>
                  <a:lnTo>
                    <a:pt x="5" y="5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8" name="Freeform 38"/>
            <p:cNvSpPr>
              <a:spLocks noChangeAspect="1"/>
            </p:cNvSpPr>
            <p:nvPr/>
          </p:nvSpPr>
          <p:spPr bwMode="auto">
            <a:xfrm rot="9246">
              <a:off x="-215" y="3127"/>
              <a:ext cx="9" cy="12"/>
            </a:xfrm>
            <a:custGeom>
              <a:avLst/>
              <a:gdLst>
                <a:gd name="T0" fmla="*/ 0 w 5"/>
                <a:gd name="T1" fmla="*/ 0 h 8"/>
                <a:gd name="T2" fmla="*/ 0 w 5"/>
                <a:gd name="T3" fmla="*/ 2147483647 h 8"/>
                <a:gd name="T4" fmla="*/ 2147483647 w 5"/>
                <a:gd name="T5" fmla="*/ 2147483647 h 8"/>
                <a:gd name="T6" fmla="*/ 2147483647 w 5"/>
                <a:gd name="T7" fmla="*/ 2147483647 h 8"/>
                <a:gd name="T8" fmla="*/ 2147483647 w 5"/>
                <a:gd name="T9" fmla="*/ 2147483647 h 8"/>
                <a:gd name="T10" fmla="*/ 2147483647 w 5"/>
                <a:gd name="T11" fmla="*/ 2147483647 h 8"/>
                <a:gd name="T12" fmla="*/ 0 w 5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8"/>
                <a:gd name="T23" fmla="*/ 5 w 5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8">
                  <a:moveTo>
                    <a:pt x="0" y="0"/>
                  </a:moveTo>
                  <a:lnTo>
                    <a:pt x="0" y="2"/>
                  </a:lnTo>
                  <a:lnTo>
                    <a:pt x="3" y="8"/>
                  </a:lnTo>
                  <a:lnTo>
                    <a:pt x="5" y="8"/>
                  </a:lnTo>
                  <a:lnTo>
                    <a:pt x="5" y="5"/>
                  </a:lnTo>
                  <a:lnTo>
                    <a:pt x="3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9" name="Freeform 39"/>
            <p:cNvSpPr>
              <a:spLocks noChangeAspect="1"/>
            </p:cNvSpPr>
            <p:nvPr/>
          </p:nvSpPr>
          <p:spPr bwMode="auto">
            <a:xfrm rot="9246">
              <a:off x="-292" y="3181"/>
              <a:ext cx="116" cy="134"/>
            </a:xfrm>
            <a:custGeom>
              <a:avLst/>
              <a:gdLst>
                <a:gd name="T0" fmla="*/ 2147483647 w 64"/>
                <a:gd name="T1" fmla="*/ 2147483647 h 96"/>
                <a:gd name="T2" fmla="*/ 2147483647 w 64"/>
                <a:gd name="T3" fmla="*/ 2147483647 h 96"/>
                <a:gd name="T4" fmla="*/ 2147483647 w 64"/>
                <a:gd name="T5" fmla="*/ 2147483647 h 96"/>
                <a:gd name="T6" fmla="*/ 2147483647 w 64"/>
                <a:gd name="T7" fmla="*/ 2147483647 h 96"/>
                <a:gd name="T8" fmla="*/ 2147483647 w 64"/>
                <a:gd name="T9" fmla="*/ 2147483647 h 96"/>
                <a:gd name="T10" fmla="*/ 0 w 64"/>
                <a:gd name="T11" fmla="*/ 2147483647 h 96"/>
                <a:gd name="T12" fmla="*/ 0 w 64"/>
                <a:gd name="T13" fmla="*/ 2147483647 h 96"/>
                <a:gd name="T14" fmla="*/ 2147483647 w 64"/>
                <a:gd name="T15" fmla="*/ 2147483647 h 96"/>
                <a:gd name="T16" fmla="*/ 2147483647 w 64"/>
                <a:gd name="T17" fmla="*/ 2147483647 h 96"/>
                <a:gd name="T18" fmla="*/ 2147483647 w 64"/>
                <a:gd name="T19" fmla="*/ 2147483647 h 96"/>
                <a:gd name="T20" fmla="*/ 2147483647 w 64"/>
                <a:gd name="T21" fmla="*/ 2147483647 h 96"/>
                <a:gd name="T22" fmla="*/ 2147483647 w 64"/>
                <a:gd name="T23" fmla="*/ 2147483647 h 96"/>
                <a:gd name="T24" fmla="*/ 2147483647 w 64"/>
                <a:gd name="T25" fmla="*/ 2147483647 h 96"/>
                <a:gd name="T26" fmla="*/ 2147483647 w 64"/>
                <a:gd name="T27" fmla="*/ 2147483647 h 96"/>
                <a:gd name="T28" fmla="*/ 2147483647 w 64"/>
                <a:gd name="T29" fmla="*/ 2147483647 h 96"/>
                <a:gd name="T30" fmla="*/ 2147483647 w 64"/>
                <a:gd name="T31" fmla="*/ 2147483647 h 96"/>
                <a:gd name="T32" fmla="*/ 2147483647 w 64"/>
                <a:gd name="T33" fmla="*/ 2147483647 h 96"/>
                <a:gd name="T34" fmla="*/ 2147483647 w 64"/>
                <a:gd name="T35" fmla="*/ 2147483647 h 96"/>
                <a:gd name="T36" fmla="*/ 2147483647 w 64"/>
                <a:gd name="T37" fmla="*/ 2147483647 h 96"/>
                <a:gd name="T38" fmla="*/ 2147483647 w 64"/>
                <a:gd name="T39" fmla="*/ 2147483647 h 96"/>
                <a:gd name="T40" fmla="*/ 2147483647 w 64"/>
                <a:gd name="T41" fmla="*/ 2147483647 h 96"/>
                <a:gd name="T42" fmla="*/ 2147483647 w 64"/>
                <a:gd name="T43" fmla="*/ 2147483647 h 96"/>
                <a:gd name="T44" fmla="*/ 2147483647 w 64"/>
                <a:gd name="T45" fmla="*/ 2147483647 h 96"/>
                <a:gd name="T46" fmla="*/ 2147483647 w 64"/>
                <a:gd name="T47" fmla="*/ 2147483647 h 96"/>
                <a:gd name="T48" fmla="*/ 2147483647 w 64"/>
                <a:gd name="T49" fmla="*/ 2147483647 h 96"/>
                <a:gd name="T50" fmla="*/ 2147483647 w 64"/>
                <a:gd name="T51" fmla="*/ 2147483647 h 96"/>
                <a:gd name="T52" fmla="*/ 2147483647 w 64"/>
                <a:gd name="T53" fmla="*/ 2147483647 h 96"/>
                <a:gd name="T54" fmla="*/ 2147483647 w 64"/>
                <a:gd name="T55" fmla="*/ 2147483647 h 96"/>
                <a:gd name="T56" fmla="*/ 2147483647 w 64"/>
                <a:gd name="T57" fmla="*/ 2147483647 h 96"/>
                <a:gd name="T58" fmla="*/ 2147483647 w 64"/>
                <a:gd name="T59" fmla="*/ 2147483647 h 96"/>
                <a:gd name="T60" fmla="*/ 2147483647 w 64"/>
                <a:gd name="T61" fmla="*/ 2147483647 h 96"/>
                <a:gd name="T62" fmla="*/ 2147483647 w 64"/>
                <a:gd name="T63" fmla="*/ 2147483647 h 96"/>
                <a:gd name="T64" fmla="*/ 2147483647 w 64"/>
                <a:gd name="T65" fmla="*/ 2147483647 h 96"/>
                <a:gd name="T66" fmla="*/ 2147483647 w 64"/>
                <a:gd name="T67" fmla="*/ 2147483647 h 96"/>
                <a:gd name="T68" fmla="*/ 2147483647 w 64"/>
                <a:gd name="T69" fmla="*/ 2147483647 h 96"/>
                <a:gd name="T70" fmla="*/ 2147483647 w 64"/>
                <a:gd name="T71" fmla="*/ 2147483647 h 96"/>
                <a:gd name="T72" fmla="*/ 2147483647 w 64"/>
                <a:gd name="T73" fmla="*/ 2147483647 h 96"/>
                <a:gd name="T74" fmla="*/ 2147483647 w 64"/>
                <a:gd name="T75" fmla="*/ 2147483647 h 96"/>
                <a:gd name="T76" fmla="*/ 2147483647 w 64"/>
                <a:gd name="T77" fmla="*/ 2147483647 h 96"/>
                <a:gd name="T78" fmla="*/ 2147483647 w 64"/>
                <a:gd name="T79" fmla="*/ 2147483647 h 96"/>
                <a:gd name="T80" fmla="*/ 2147483647 w 64"/>
                <a:gd name="T81" fmla="*/ 2147483647 h 96"/>
                <a:gd name="T82" fmla="*/ 2147483647 w 64"/>
                <a:gd name="T83" fmla="*/ 2147483647 h 96"/>
                <a:gd name="T84" fmla="*/ 2147483647 w 64"/>
                <a:gd name="T85" fmla="*/ 2147483647 h 96"/>
                <a:gd name="T86" fmla="*/ 2147483647 w 64"/>
                <a:gd name="T87" fmla="*/ 1895975758 h 96"/>
                <a:gd name="T88" fmla="*/ 2147483647 w 64"/>
                <a:gd name="T89" fmla="*/ 1895975758 h 96"/>
                <a:gd name="T90" fmla="*/ 2147483647 w 64"/>
                <a:gd name="T91" fmla="*/ 1895975758 h 96"/>
                <a:gd name="T92" fmla="*/ 2147483647 w 64"/>
                <a:gd name="T93" fmla="*/ 1895975758 h 96"/>
                <a:gd name="T94" fmla="*/ 2147483647 w 64"/>
                <a:gd name="T95" fmla="*/ 0 h 96"/>
                <a:gd name="T96" fmla="*/ 2147483647 w 64"/>
                <a:gd name="T97" fmla="*/ 0 h 96"/>
                <a:gd name="T98" fmla="*/ 2147483647 w 64"/>
                <a:gd name="T99" fmla="*/ 2147483647 h 96"/>
                <a:gd name="T100" fmla="*/ 2147483647 w 64"/>
                <a:gd name="T101" fmla="*/ 2147483647 h 96"/>
                <a:gd name="T102" fmla="*/ 2147483647 w 64"/>
                <a:gd name="T103" fmla="*/ 2147483647 h 96"/>
                <a:gd name="T104" fmla="*/ 2147483647 w 64"/>
                <a:gd name="T105" fmla="*/ 2147483647 h 96"/>
                <a:gd name="T106" fmla="*/ 2147483647 w 64"/>
                <a:gd name="T107" fmla="*/ 2147483647 h 96"/>
                <a:gd name="T108" fmla="*/ 2147483647 w 64"/>
                <a:gd name="T109" fmla="*/ 2147483647 h 96"/>
                <a:gd name="T110" fmla="*/ 2147483647 w 64"/>
                <a:gd name="T111" fmla="*/ 2147483647 h 96"/>
                <a:gd name="T112" fmla="*/ 2147483647 w 64"/>
                <a:gd name="T113" fmla="*/ 2147483647 h 9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64"/>
                <a:gd name="T172" fmla="*/ 0 h 96"/>
                <a:gd name="T173" fmla="*/ 64 w 64"/>
                <a:gd name="T174" fmla="*/ 96 h 9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64" h="96">
                  <a:moveTo>
                    <a:pt x="2" y="22"/>
                  </a:moveTo>
                  <a:lnTo>
                    <a:pt x="2" y="25"/>
                  </a:lnTo>
                  <a:lnTo>
                    <a:pt x="2" y="33"/>
                  </a:lnTo>
                  <a:lnTo>
                    <a:pt x="4" y="39"/>
                  </a:lnTo>
                  <a:lnTo>
                    <a:pt x="7" y="41"/>
                  </a:lnTo>
                  <a:lnTo>
                    <a:pt x="0" y="47"/>
                  </a:lnTo>
                  <a:lnTo>
                    <a:pt x="0" y="52"/>
                  </a:lnTo>
                  <a:lnTo>
                    <a:pt x="4" y="58"/>
                  </a:lnTo>
                  <a:lnTo>
                    <a:pt x="9" y="58"/>
                  </a:lnTo>
                  <a:lnTo>
                    <a:pt x="11" y="61"/>
                  </a:lnTo>
                  <a:lnTo>
                    <a:pt x="7" y="69"/>
                  </a:lnTo>
                  <a:lnTo>
                    <a:pt x="4" y="74"/>
                  </a:lnTo>
                  <a:lnTo>
                    <a:pt x="4" y="80"/>
                  </a:lnTo>
                  <a:lnTo>
                    <a:pt x="4" y="85"/>
                  </a:lnTo>
                  <a:lnTo>
                    <a:pt x="9" y="88"/>
                  </a:lnTo>
                  <a:lnTo>
                    <a:pt x="11" y="91"/>
                  </a:lnTo>
                  <a:lnTo>
                    <a:pt x="16" y="93"/>
                  </a:lnTo>
                  <a:lnTo>
                    <a:pt x="18" y="96"/>
                  </a:lnTo>
                  <a:lnTo>
                    <a:pt x="21" y="93"/>
                  </a:lnTo>
                  <a:lnTo>
                    <a:pt x="23" y="93"/>
                  </a:lnTo>
                  <a:lnTo>
                    <a:pt x="27" y="93"/>
                  </a:lnTo>
                  <a:lnTo>
                    <a:pt x="30" y="91"/>
                  </a:lnTo>
                  <a:lnTo>
                    <a:pt x="32" y="91"/>
                  </a:lnTo>
                  <a:lnTo>
                    <a:pt x="39" y="83"/>
                  </a:lnTo>
                  <a:lnTo>
                    <a:pt x="48" y="77"/>
                  </a:lnTo>
                  <a:lnTo>
                    <a:pt x="50" y="74"/>
                  </a:lnTo>
                  <a:lnTo>
                    <a:pt x="59" y="69"/>
                  </a:lnTo>
                  <a:lnTo>
                    <a:pt x="64" y="66"/>
                  </a:lnTo>
                  <a:lnTo>
                    <a:pt x="64" y="63"/>
                  </a:lnTo>
                  <a:lnTo>
                    <a:pt x="64" y="58"/>
                  </a:lnTo>
                  <a:lnTo>
                    <a:pt x="62" y="55"/>
                  </a:lnTo>
                  <a:lnTo>
                    <a:pt x="64" y="47"/>
                  </a:lnTo>
                  <a:lnTo>
                    <a:pt x="64" y="39"/>
                  </a:lnTo>
                  <a:lnTo>
                    <a:pt x="64" y="36"/>
                  </a:lnTo>
                  <a:lnTo>
                    <a:pt x="62" y="33"/>
                  </a:lnTo>
                  <a:lnTo>
                    <a:pt x="59" y="28"/>
                  </a:lnTo>
                  <a:lnTo>
                    <a:pt x="62" y="25"/>
                  </a:lnTo>
                  <a:lnTo>
                    <a:pt x="62" y="22"/>
                  </a:lnTo>
                  <a:lnTo>
                    <a:pt x="59" y="19"/>
                  </a:lnTo>
                  <a:lnTo>
                    <a:pt x="59" y="14"/>
                  </a:lnTo>
                  <a:lnTo>
                    <a:pt x="57" y="11"/>
                  </a:lnTo>
                  <a:lnTo>
                    <a:pt x="55" y="8"/>
                  </a:lnTo>
                  <a:lnTo>
                    <a:pt x="53" y="6"/>
                  </a:lnTo>
                  <a:lnTo>
                    <a:pt x="50" y="3"/>
                  </a:lnTo>
                  <a:lnTo>
                    <a:pt x="48" y="3"/>
                  </a:lnTo>
                  <a:lnTo>
                    <a:pt x="46" y="3"/>
                  </a:lnTo>
                  <a:lnTo>
                    <a:pt x="43" y="3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4" y="6"/>
                  </a:lnTo>
                  <a:lnTo>
                    <a:pt x="30" y="8"/>
                  </a:lnTo>
                  <a:lnTo>
                    <a:pt x="25" y="14"/>
                  </a:lnTo>
                  <a:lnTo>
                    <a:pt x="18" y="14"/>
                  </a:lnTo>
                  <a:lnTo>
                    <a:pt x="14" y="17"/>
                  </a:lnTo>
                  <a:lnTo>
                    <a:pt x="11" y="19"/>
                  </a:lnTo>
                  <a:lnTo>
                    <a:pt x="9" y="19"/>
                  </a:lnTo>
                  <a:lnTo>
                    <a:pt x="2" y="2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0" name="Freeform 40"/>
            <p:cNvSpPr>
              <a:spLocks noChangeAspect="1"/>
            </p:cNvSpPr>
            <p:nvPr/>
          </p:nvSpPr>
          <p:spPr bwMode="auto">
            <a:xfrm rot="9246">
              <a:off x="-292" y="3181"/>
              <a:ext cx="116" cy="134"/>
            </a:xfrm>
            <a:custGeom>
              <a:avLst/>
              <a:gdLst>
                <a:gd name="T0" fmla="*/ 2147483647 w 64"/>
                <a:gd name="T1" fmla="*/ 2147483647 h 96"/>
                <a:gd name="T2" fmla="*/ 2147483647 w 64"/>
                <a:gd name="T3" fmla="*/ 2147483647 h 96"/>
                <a:gd name="T4" fmla="*/ 2147483647 w 64"/>
                <a:gd name="T5" fmla="*/ 2147483647 h 96"/>
                <a:gd name="T6" fmla="*/ 2147483647 w 64"/>
                <a:gd name="T7" fmla="*/ 2147483647 h 96"/>
                <a:gd name="T8" fmla="*/ 2147483647 w 64"/>
                <a:gd name="T9" fmla="*/ 2147483647 h 96"/>
                <a:gd name="T10" fmla="*/ 0 w 64"/>
                <a:gd name="T11" fmla="*/ 2147483647 h 96"/>
                <a:gd name="T12" fmla="*/ 0 w 64"/>
                <a:gd name="T13" fmla="*/ 2147483647 h 96"/>
                <a:gd name="T14" fmla="*/ 2147483647 w 64"/>
                <a:gd name="T15" fmla="*/ 2147483647 h 96"/>
                <a:gd name="T16" fmla="*/ 2147483647 w 64"/>
                <a:gd name="T17" fmla="*/ 2147483647 h 96"/>
                <a:gd name="T18" fmla="*/ 2147483647 w 64"/>
                <a:gd name="T19" fmla="*/ 2147483647 h 96"/>
                <a:gd name="T20" fmla="*/ 2147483647 w 64"/>
                <a:gd name="T21" fmla="*/ 2147483647 h 96"/>
                <a:gd name="T22" fmla="*/ 2147483647 w 64"/>
                <a:gd name="T23" fmla="*/ 2147483647 h 96"/>
                <a:gd name="T24" fmla="*/ 2147483647 w 64"/>
                <a:gd name="T25" fmla="*/ 2147483647 h 96"/>
                <a:gd name="T26" fmla="*/ 2147483647 w 64"/>
                <a:gd name="T27" fmla="*/ 2147483647 h 96"/>
                <a:gd name="T28" fmla="*/ 2147483647 w 64"/>
                <a:gd name="T29" fmla="*/ 2147483647 h 96"/>
                <a:gd name="T30" fmla="*/ 2147483647 w 64"/>
                <a:gd name="T31" fmla="*/ 2147483647 h 96"/>
                <a:gd name="T32" fmla="*/ 2147483647 w 64"/>
                <a:gd name="T33" fmla="*/ 2147483647 h 96"/>
                <a:gd name="T34" fmla="*/ 2147483647 w 64"/>
                <a:gd name="T35" fmla="*/ 2147483647 h 96"/>
                <a:gd name="T36" fmla="*/ 2147483647 w 64"/>
                <a:gd name="T37" fmla="*/ 2147483647 h 96"/>
                <a:gd name="T38" fmla="*/ 2147483647 w 64"/>
                <a:gd name="T39" fmla="*/ 2147483647 h 96"/>
                <a:gd name="T40" fmla="*/ 2147483647 w 64"/>
                <a:gd name="T41" fmla="*/ 2147483647 h 96"/>
                <a:gd name="T42" fmla="*/ 2147483647 w 64"/>
                <a:gd name="T43" fmla="*/ 2147483647 h 96"/>
                <a:gd name="T44" fmla="*/ 2147483647 w 64"/>
                <a:gd name="T45" fmla="*/ 2147483647 h 96"/>
                <a:gd name="T46" fmla="*/ 2147483647 w 64"/>
                <a:gd name="T47" fmla="*/ 2147483647 h 96"/>
                <a:gd name="T48" fmla="*/ 2147483647 w 64"/>
                <a:gd name="T49" fmla="*/ 2147483647 h 96"/>
                <a:gd name="T50" fmla="*/ 2147483647 w 64"/>
                <a:gd name="T51" fmla="*/ 2147483647 h 96"/>
                <a:gd name="T52" fmla="*/ 2147483647 w 64"/>
                <a:gd name="T53" fmla="*/ 2147483647 h 96"/>
                <a:gd name="T54" fmla="*/ 2147483647 w 64"/>
                <a:gd name="T55" fmla="*/ 2147483647 h 96"/>
                <a:gd name="T56" fmla="*/ 2147483647 w 64"/>
                <a:gd name="T57" fmla="*/ 2147483647 h 96"/>
                <a:gd name="T58" fmla="*/ 2147483647 w 64"/>
                <a:gd name="T59" fmla="*/ 2147483647 h 96"/>
                <a:gd name="T60" fmla="*/ 2147483647 w 64"/>
                <a:gd name="T61" fmla="*/ 2147483647 h 96"/>
                <a:gd name="T62" fmla="*/ 2147483647 w 64"/>
                <a:gd name="T63" fmla="*/ 2147483647 h 96"/>
                <a:gd name="T64" fmla="*/ 2147483647 w 64"/>
                <a:gd name="T65" fmla="*/ 2147483647 h 96"/>
                <a:gd name="T66" fmla="*/ 2147483647 w 64"/>
                <a:gd name="T67" fmla="*/ 2147483647 h 96"/>
                <a:gd name="T68" fmla="*/ 2147483647 w 64"/>
                <a:gd name="T69" fmla="*/ 2147483647 h 96"/>
                <a:gd name="T70" fmla="*/ 2147483647 w 64"/>
                <a:gd name="T71" fmla="*/ 2147483647 h 96"/>
                <a:gd name="T72" fmla="*/ 2147483647 w 64"/>
                <a:gd name="T73" fmla="*/ 2147483647 h 96"/>
                <a:gd name="T74" fmla="*/ 2147483647 w 64"/>
                <a:gd name="T75" fmla="*/ 2147483647 h 96"/>
                <a:gd name="T76" fmla="*/ 2147483647 w 64"/>
                <a:gd name="T77" fmla="*/ 2147483647 h 96"/>
                <a:gd name="T78" fmla="*/ 2147483647 w 64"/>
                <a:gd name="T79" fmla="*/ 2147483647 h 96"/>
                <a:gd name="T80" fmla="*/ 2147483647 w 64"/>
                <a:gd name="T81" fmla="*/ 2147483647 h 96"/>
                <a:gd name="T82" fmla="*/ 2147483647 w 64"/>
                <a:gd name="T83" fmla="*/ 2147483647 h 96"/>
                <a:gd name="T84" fmla="*/ 2147483647 w 64"/>
                <a:gd name="T85" fmla="*/ 2147483647 h 96"/>
                <a:gd name="T86" fmla="*/ 2147483647 w 64"/>
                <a:gd name="T87" fmla="*/ 1895975758 h 96"/>
                <a:gd name="T88" fmla="*/ 2147483647 w 64"/>
                <a:gd name="T89" fmla="*/ 1895975758 h 96"/>
                <a:gd name="T90" fmla="*/ 2147483647 w 64"/>
                <a:gd name="T91" fmla="*/ 1895975758 h 96"/>
                <a:gd name="T92" fmla="*/ 2147483647 w 64"/>
                <a:gd name="T93" fmla="*/ 1895975758 h 96"/>
                <a:gd name="T94" fmla="*/ 2147483647 w 64"/>
                <a:gd name="T95" fmla="*/ 0 h 96"/>
                <a:gd name="T96" fmla="*/ 2147483647 w 64"/>
                <a:gd name="T97" fmla="*/ 0 h 96"/>
                <a:gd name="T98" fmla="*/ 2147483647 w 64"/>
                <a:gd name="T99" fmla="*/ 2147483647 h 96"/>
                <a:gd name="T100" fmla="*/ 2147483647 w 64"/>
                <a:gd name="T101" fmla="*/ 2147483647 h 96"/>
                <a:gd name="T102" fmla="*/ 2147483647 w 64"/>
                <a:gd name="T103" fmla="*/ 2147483647 h 96"/>
                <a:gd name="T104" fmla="*/ 2147483647 w 64"/>
                <a:gd name="T105" fmla="*/ 2147483647 h 96"/>
                <a:gd name="T106" fmla="*/ 2147483647 w 64"/>
                <a:gd name="T107" fmla="*/ 2147483647 h 96"/>
                <a:gd name="T108" fmla="*/ 2147483647 w 64"/>
                <a:gd name="T109" fmla="*/ 2147483647 h 96"/>
                <a:gd name="T110" fmla="*/ 2147483647 w 64"/>
                <a:gd name="T111" fmla="*/ 2147483647 h 96"/>
                <a:gd name="T112" fmla="*/ 2147483647 w 64"/>
                <a:gd name="T113" fmla="*/ 2147483647 h 9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64"/>
                <a:gd name="T172" fmla="*/ 0 h 96"/>
                <a:gd name="T173" fmla="*/ 64 w 64"/>
                <a:gd name="T174" fmla="*/ 96 h 9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64" h="96">
                  <a:moveTo>
                    <a:pt x="2" y="22"/>
                  </a:moveTo>
                  <a:lnTo>
                    <a:pt x="2" y="25"/>
                  </a:lnTo>
                  <a:lnTo>
                    <a:pt x="2" y="33"/>
                  </a:lnTo>
                  <a:lnTo>
                    <a:pt x="4" y="39"/>
                  </a:lnTo>
                  <a:lnTo>
                    <a:pt x="7" y="41"/>
                  </a:lnTo>
                  <a:lnTo>
                    <a:pt x="0" y="47"/>
                  </a:lnTo>
                  <a:lnTo>
                    <a:pt x="0" y="52"/>
                  </a:lnTo>
                  <a:lnTo>
                    <a:pt x="4" y="58"/>
                  </a:lnTo>
                  <a:lnTo>
                    <a:pt x="9" y="58"/>
                  </a:lnTo>
                  <a:lnTo>
                    <a:pt x="11" y="61"/>
                  </a:lnTo>
                  <a:lnTo>
                    <a:pt x="7" y="69"/>
                  </a:lnTo>
                  <a:lnTo>
                    <a:pt x="4" y="74"/>
                  </a:lnTo>
                  <a:lnTo>
                    <a:pt x="4" y="80"/>
                  </a:lnTo>
                  <a:lnTo>
                    <a:pt x="4" y="85"/>
                  </a:lnTo>
                  <a:lnTo>
                    <a:pt x="9" y="88"/>
                  </a:lnTo>
                  <a:lnTo>
                    <a:pt x="11" y="91"/>
                  </a:lnTo>
                  <a:lnTo>
                    <a:pt x="16" y="93"/>
                  </a:lnTo>
                  <a:lnTo>
                    <a:pt x="18" y="96"/>
                  </a:lnTo>
                  <a:lnTo>
                    <a:pt x="21" y="93"/>
                  </a:lnTo>
                  <a:lnTo>
                    <a:pt x="23" y="93"/>
                  </a:lnTo>
                  <a:lnTo>
                    <a:pt x="27" y="93"/>
                  </a:lnTo>
                  <a:lnTo>
                    <a:pt x="30" y="91"/>
                  </a:lnTo>
                  <a:lnTo>
                    <a:pt x="32" y="91"/>
                  </a:lnTo>
                  <a:lnTo>
                    <a:pt x="39" y="83"/>
                  </a:lnTo>
                  <a:lnTo>
                    <a:pt x="48" y="77"/>
                  </a:lnTo>
                  <a:lnTo>
                    <a:pt x="50" y="74"/>
                  </a:lnTo>
                  <a:lnTo>
                    <a:pt x="59" y="69"/>
                  </a:lnTo>
                  <a:lnTo>
                    <a:pt x="64" y="66"/>
                  </a:lnTo>
                  <a:lnTo>
                    <a:pt x="64" y="63"/>
                  </a:lnTo>
                  <a:lnTo>
                    <a:pt x="64" y="58"/>
                  </a:lnTo>
                  <a:lnTo>
                    <a:pt x="62" y="55"/>
                  </a:lnTo>
                  <a:lnTo>
                    <a:pt x="64" y="47"/>
                  </a:lnTo>
                  <a:lnTo>
                    <a:pt x="64" y="39"/>
                  </a:lnTo>
                  <a:lnTo>
                    <a:pt x="64" y="36"/>
                  </a:lnTo>
                  <a:lnTo>
                    <a:pt x="62" y="33"/>
                  </a:lnTo>
                  <a:lnTo>
                    <a:pt x="59" y="28"/>
                  </a:lnTo>
                  <a:lnTo>
                    <a:pt x="62" y="25"/>
                  </a:lnTo>
                  <a:lnTo>
                    <a:pt x="62" y="22"/>
                  </a:lnTo>
                  <a:lnTo>
                    <a:pt x="59" y="19"/>
                  </a:lnTo>
                  <a:lnTo>
                    <a:pt x="59" y="14"/>
                  </a:lnTo>
                  <a:lnTo>
                    <a:pt x="57" y="11"/>
                  </a:lnTo>
                  <a:lnTo>
                    <a:pt x="55" y="8"/>
                  </a:lnTo>
                  <a:lnTo>
                    <a:pt x="53" y="6"/>
                  </a:lnTo>
                  <a:lnTo>
                    <a:pt x="50" y="3"/>
                  </a:lnTo>
                  <a:lnTo>
                    <a:pt x="48" y="3"/>
                  </a:lnTo>
                  <a:lnTo>
                    <a:pt x="46" y="3"/>
                  </a:lnTo>
                  <a:lnTo>
                    <a:pt x="43" y="3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4" y="6"/>
                  </a:lnTo>
                  <a:lnTo>
                    <a:pt x="30" y="8"/>
                  </a:lnTo>
                  <a:lnTo>
                    <a:pt x="25" y="14"/>
                  </a:lnTo>
                  <a:lnTo>
                    <a:pt x="18" y="14"/>
                  </a:lnTo>
                  <a:lnTo>
                    <a:pt x="14" y="17"/>
                  </a:lnTo>
                  <a:lnTo>
                    <a:pt x="11" y="19"/>
                  </a:lnTo>
                  <a:lnTo>
                    <a:pt x="9" y="19"/>
                  </a:lnTo>
                  <a:lnTo>
                    <a:pt x="2" y="22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1" name="Freeform 41"/>
            <p:cNvSpPr>
              <a:spLocks noChangeAspect="1"/>
            </p:cNvSpPr>
            <p:nvPr/>
          </p:nvSpPr>
          <p:spPr bwMode="auto">
            <a:xfrm rot="9246">
              <a:off x="-354" y="3303"/>
              <a:ext cx="148" cy="68"/>
            </a:xfrm>
            <a:custGeom>
              <a:avLst/>
              <a:gdLst>
                <a:gd name="T0" fmla="*/ 2147483647 w 82"/>
                <a:gd name="T1" fmla="*/ 2147483647 h 49"/>
                <a:gd name="T2" fmla="*/ 2147483647 w 82"/>
                <a:gd name="T3" fmla="*/ 2147483647 h 49"/>
                <a:gd name="T4" fmla="*/ 2147483647 w 82"/>
                <a:gd name="T5" fmla="*/ 2147483647 h 49"/>
                <a:gd name="T6" fmla="*/ 2147483647 w 82"/>
                <a:gd name="T7" fmla="*/ 2147483647 h 49"/>
                <a:gd name="T8" fmla="*/ 2147483647 w 82"/>
                <a:gd name="T9" fmla="*/ 2147483647 h 49"/>
                <a:gd name="T10" fmla="*/ 2147483647 w 82"/>
                <a:gd name="T11" fmla="*/ 2147483647 h 49"/>
                <a:gd name="T12" fmla="*/ 2147483647 w 82"/>
                <a:gd name="T13" fmla="*/ 2147483647 h 49"/>
                <a:gd name="T14" fmla="*/ 2147483647 w 82"/>
                <a:gd name="T15" fmla="*/ 2147483647 h 49"/>
                <a:gd name="T16" fmla="*/ 2147483647 w 82"/>
                <a:gd name="T17" fmla="*/ 2147483647 h 49"/>
                <a:gd name="T18" fmla="*/ 2147483647 w 82"/>
                <a:gd name="T19" fmla="*/ 2147483647 h 49"/>
                <a:gd name="T20" fmla="*/ 2147483647 w 82"/>
                <a:gd name="T21" fmla="*/ 2147483647 h 49"/>
                <a:gd name="T22" fmla="*/ 2147483647 w 82"/>
                <a:gd name="T23" fmla="*/ 1409890667 h 49"/>
                <a:gd name="T24" fmla="*/ 2147483647 w 82"/>
                <a:gd name="T25" fmla="*/ 0 h 49"/>
                <a:gd name="T26" fmla="*/ 2147483647 w 82"/>
                <a:gd name="T27" fmla="*/ 0 h 49"/>
                <a:gd name="T28" fmla="*/ 2147483647 w 82"/>
                <a:gd name="T29" fmla="*/ 2147483647 h 49"/>
                <a:gd name="T30" fmla="*/ 2147483647 w 82"/>
                <a:gd name="T31" fmla="*/ 2147483647 h 49"/>
                <a:gd name="T32" fmla="*/ 2147483647 w 82"/>
                <a:gd name="T33" fmla="*/ 2147483647 h 49"/>
                <a:gd name="T34" fmla="*/ 2147483647 w 82"/>
                <a:gd name="T35" fmla="*/ 2147483647 h 49"/>
                <a:gd name="T36" fmla="*/ 2147483647 w 82"/>
                <a:gd name="T37" fmla="*/ 2147483647 h 49"/>
                <a:gd name="T38" fmla="*/ 2147483647 w 82"/>
                <a:gd name="T39" fmla="*/ 2147483647 h 49"/>
                <a:gd name="T40" fmla="*/ 2147483647 w 82"/>
                <a:gd name="T41" fmla="*/ 2147483647 h 49"/>
                <a:gd name="T42" fmla="*/ 2147483647 w 82"/>
                <a:gd name="T43" fmla="*/ 2147483647 h 49"/>
                <a:gd name="T44" fmla="*/ 2147483647 w 82"/>
                <a:gd name="T45" fmla="*/ 2147483647 h 49"/>
                <a:gd name="T46" fmla="*/ 2147483647 w 82"/>
                <a:gd name="T47" fmla="*/ 2147483647 h 49"/>
                <a:gd name="T48" fmla="*/ 2147483647 w 82"/>
                <a:gd name="T49" fmla="*/ 2147483647 h 49"/>
                <a:gd name="T50" fmla="*/ 2147483647 w 82"/>
                <a:gd name="T51" fmla="*/ 2147483647 h 49"/>
                <a:gd name="T52" fmla="*/ 0 w 82"/>
                <a:gd name="T53" fmla="*/ 2147483647 h 49"/>
                <a:gd name="T54" fmla="*/ 2147483647 w 82"/>
                <a:gd name="T55" fmla="*/ 2147483647 h 49"/>
                <a:gd name="T56" fmla="*/ 2147483647 w 82"/>
                <a:gd name="T57" fmla="*/ 2147483647 h 49"/>
                <a:gd name="T58" fmla="*/ 2147483647 w 82"/>
                <a:gd name="T59" fmla="*/ 2147483647 h 49"/>
                <a:gd name="T60" fmla="*/ 2147483647 w 82"/>
                <a:gd name="T61" fmla="*/ 2147483647 h 49"/>
                <a:gd name="T62" fmla="*/ 2147483647 w 82"/>
                <a:gd name="T63" fmla="*/ 2147483647 h 49"/>
                <a:gd name="T64" fmla="*/ 2147483647 w 82"/>
                <a:gd name="T65" fmla="*/ 2147483647 h 49"/>
                <a:gd name="T66" fmla="*/ 2147483647 w 82"/>
                <a:gd name="T67" fmla="*/ 2147483647 h 49"/>
                <a:gd name="T68" fmla="*/ 2147483647 w 82"/>
                <a:gd name="T69" fmla="*/ 2147483647 h 49"/>
                <a:gd name="T70" fmla="*/ 2147483647 w 82"/>
                <a:gd name="T71" fmla="*/ 2147483647 h 49"/>
                <a:gd name="T72" fmla="*/ 2147483647 w 82"/>
                <a:gd name="T73" fmla="*/ 2147483647 h 49"/>
                <a:gd name="T74" fmla="*/ 2147483647 w 82"/>
                <a:gd name="T75" fmla="*/ 2147483647 h 49"/>
                <a:gd name="T76" fmla="*/ 2147483647 w 82"/>
                <a:gd name="T77" fmla="*/ 2147483647 h 49"/>
                <a:gd name="T78" fmla="*/ 2147483647 w 82"/>
                <a:gd name="T79" fmla="*/ 2147483647 h 49"/>
                <a:gd name="T80" fmla="*/ 2147483647 w 82"/>
                <a:gd name="T81" fmla="*/ 2147483647 h 49"/>
                <a:gd name="T82" fmla="*/ 2147483647 w 82"/>
                <a:gd name="T83" fmla="*/ 2147483647 h 49"/>
                <a:gd name="T84" fmla="*/ 2147483647 w 82"/>
                <a:gd name="T85" fmla="*/ 2147483647 h 49"/>
                <a:gd name="T86" fmla="*/ 2147483647 w 82"/>
                <a:gd name="T87" fmla="*/ 2147483647 h 49"/>
                <a:gd name="T88" fmla="*/ 2147483647 w 82"/>
                <a:gd name="T89" fmla="*/ 2147483647 h 49"/>
                <a:gd name="T90" fmla="*/ 2147483647 w 82"/>
                <a:gd name="T91" fmla="*/ 2147483647 h 49"/>
                <a:gd name="T92" fmla="*/ 2147483647 w 82"/>
                <a:gd name="T93" fmla="*/ 2147483647 h 49"/>
                <a:gd name="T94" fmla="*/ 2147483647 w 82"/>
                <a:gd name="T95" fmla="*/ 2147483647 h 49"/>
                <a:gd name="T96" fmla="*/ 2147483647 w 82"/>
                <a:gd name="T97" fmla="*/ 2147483647 h 49"/>
                <a:gd name="T98" fmla="*/ 2147483647 w 82"/>
                <a:gd name="T99" fmla="*/ 2147483647 h 49"/>
                <a:gd name="T100" fmla="*/ 2147483647 w 82"/>
                <a:gd name="T101" fmla="*/ 2147483647 h 49"/>
                <a:gd name="T102" fmla="*/ 2147483647 w 82"/>
                <a:gd name="T103" fmla="*/ 2147483647 h 49"/>
                <a:gd name="T104" fmla="*/ 2147483647 w 82"/>
                <a:gd name="T105" fmla="*/ 2147483647 h 4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82"/>
                <a:gd name="T160" fmla="*/ 0 h 49"/>
                <a:gd name="T161" fmla="*/ 82 w 82"/>
                <a:gd name="T162" fmla="*/ 49 h 49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82" h="49">
                  <a:moveTo>
                    <a:pt x="75" y="30"/>
                  </a:moveTo>
                  <a:lnTo>
                    <a:pt x="75" y="22"/>
                  </a:lnTo>
                  <a:lnTo>
                    <a:pt x="71" y="14"/>
                  </a:lnTo>
                  <a:lnTo>
                    <a:pt x="64" y="11"/>
                  </a:lnTo>
                  <a:lnTo>
                    <a:pt x="61" y="5"/>
                  </a:lnTo>
                  <a:lnTo>
                    <a:pt x="57" y="5"/>
                  </a:lnTo>
                  <a:lnTo>
                    <a:pt x="55" y="5"/>
                  </a:lnTo>
                  <a:lnTo>
                    <a:pt x="52" y="8"/>
                  </a:lnTo>
                  <a:lnTo>
                    <a:pt x="50" y="5"/>
                  </a:lnTo>
                  <a:lnTo>
                    <a:pt x="45" y="5"/>
                  </a:lnTo>
                  <a:lnTo>
                    <a:pt x="41" y="5"/>
                  </a:lnTo>
                  <a:lnTo>
                    <a:pt x="36" y="3"/>
                  </a:lnTo>
                  <a:lnTo>
                    <a:pt x="32" y="0"/>
                  </a:lnTo>
                  <a:lnTo>
                    <a:pt x="29" y="0"/>
                  </a:lnTo>
                  <a:lnTo>
                    <a:pt x="25" y="5"/>
                  </a:lnTo>
                  <a:lnTo>
                    <a:pt x="22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6" y="19"/>
                  </a:lnTo>
                  <a:lnTo>
                    <a:pt x="13" y="19"/>
                  </a:lnTo>
                  <a:lnTo>
                    <a:pt x="9" y="22"/>
                  </a:lnTo>
                  <a:lnTo>
                    <a:pt x="6" y="25"/>
                  </a:lnTo>
                  <a:lnTo>
                    <a:pt x="4" y="27"/>
                  </a:lnTo>
                  <a:lnTo>
                    <a:pt x="2" y="30"/>
                  </a:lnTo>
                  <a:lnTo>
                    <a:pt x="2" y="36"/>
                  </a:lnTo>
                  <a:lnTo>
                    <a:pt x="2" y="41"/>
                  </a:lnTo>
                  <a:lnTo>
                    <a:pt x="0" y="47"/>
                  </a:lnTo>
                  <a:lnTo>
                    <a:pt x="2" y="47"/>
                  </a:lnTo>
                  <a:lnTo>
                    <a:pt x="6" y="49"/>
                  </a:lnTo>
                  <a:lnTo>
                    <a:pt x="11" y="49"/>
                  </a:lnTo>
                  <a:lnTo>
                    <a:pt x="11" y="44"/>
                  </a:lnTo>
                  <a:lnTo>
                    <a:pt x="16" y="44"/>
                  </a:lnTo>
                  <a:lnTo>
                    <a:pt x="20" y="41"/>
                  </a:lnTo>
                  <a:lnTo>
                    <a:pt x="25" y="41"/>
                  </a:lnTo>
                  <a:lnTo>
                    <a:pt x="29" y="41"/>
                  </a:lnTo>
                  <a:lnTo>
                    <a:pt x="32" y="47"/>
                  </a:lnTo>
                  <a:lnTo>
                    <a:pt x="34" y="49"/>
                  </a:lnTo>
                  <a:lnTo>
                    <a:pt x="38" y="49"/>
                  </a:lnTo>
                  <a:lnTo>
                    <a:pt x="45" y="47"/>
                  </a:lnTo>
                  <a:lnTo>
                    <a:pt x="50" y="49"/>
                  </a:lnTo>
                  <a:lnTo>
                    <a:pt x="52" y="49"/>
                  </a:lnTo>
                  <a:lnTo>
                    <a:pt x="59" y="49"/>
                  </a:lnTo>
                  <a:lnTo>
                    <a:pt x="66" y="47"/>
                  </a:lnTo>
                  <a:lnTo>
                    <a:pt x="68" y="44"/>
                  </a:lnTo>
                  <a:lnTo>
                    <a:pt x="73" y="47"/>
                  </a:lnTo>
                  <a:lnTo>
                    <a:pt x="77" y="47"/>
                  </a:lnTo>
                  <a:lnTo>
                    <a:pt x="82" y="47"/>
                  </a:lnTo>
                  <a:lnTo>
                    <a:pt x="80" y="44"/>
                  </a:lnTo>
                  <a:lnTo>
                    <a:pt x="77" y="41"/>
                  </a:lnTo>
                  <a:lnTo>
                    <a:pt x="77" y="38"/>
                  </a:lnTo>
                  <a:lnTo>
                    <a:pt x="77" y="36"/>
                  </a:lnTo>
                  <a:lnTo>
                    <a:pt x="77" y="33"/>
                  </a:lnTo>
                  <a:lnTo>
                    <a:pt x="75" y="3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2" name="Freeform 42"/>
            <p:cNvSpPr>
              <a:spLocks noChangeAspect="1"/>
            </p:cNvSpPr>
            <p:nvPr/>
          </p:nvSpPr>
          <p:spPr bwMode="auto">
            <a:xfrm rot="9246">
              <a:off x="-354" y="3303"/>
              <a:ext cx="148" cy="68"/>
            </a:xfrm>
            <a:custGeom>
              <a:avLst/>
              <a:gdLst>
                <a:gd name="T0" fmla="*/ 2147483647 w 82"/>
                <a:gd name="T1" fmla="*/ 2147483647 h 49"/>
                <a:gd name="T2" fmla="*/ 2147483647 w 82"/>
                <a:gd name="T3" fmla="*/ 2147483647 h 49"/>
                <a:gd name="T4" fmla="*/ 2147483647 w 82"/>
                <a:gd name="T5" fmla="*/ 2147483647 h 49"/>
                <a:gd name="T6" fmla="*/ 2147483647 w 82"/>
                <a:gd name="T7" fmla="*/ 2147483647 h 49"/>
                <a:gd name="T8" fmla="*/ 2147483647 w 82"/>
                <a:gd name="T9" fmla="*/ 2147483647 h 49"/>
                <a:gd name="T10" fmla="*/ 2147483647 w 82"/>
                <a:gd name="T11" fmla="*/ 2147483647 h 49"/>
                <a:gd name="T12" fmla="*/ 2147483647 w 82"/>
                <a:gd name="T13" fmla="*/ 2147483647 h 49"/>
                <a:gd name="T14" fmla="*/ 2147483647 w 82"/>
                <a:gd name="T15" fmla="*/ 2147483647 h 49"/>
                <a:gd name="T16" fmla="*/ 2147483647 w 82"/>
                <a:gd name="T17" fmla="*/ 2147483647 h 49"/>
                <a:gd name="T18" fmla="*/ 2147483647 w 82"/>
                <a:gd name="T19" fmla="*/ 2147483647 h 49"/>
                <a:gd name="T20" fmla="*/ 2147483647 w 82"/>
                <a:gd name="T21" fmla="*/ 2147483647 h 49"/>
                <a:gd name="T22" fmla="*/ 2147483647 w 82"/>
                <a:gd name="T23" fmla="*/ 1409890667 h 49"/>
                <a:gd name="T24" fmla="*/ 2147483647 w 82"/>
                <a:gd name="T25" fmla="*/ 0 h 49"/>
                <a:gd name="T26" fmla="*/ 2147483647 w 82"/>
                <a:gd name="T27" fmla="*/ 0 h 49"/>
                <a:gd name="T28" fmla="*/ 2147483647 w 82"/>
                <a:gd name="T29" fmla="*/ 2147483647 h 49"/>
                <a:gd name="T30" fmla="*/ 2147483647 w 82"/>
                <a:gd name="T31" fmla="*/ 2147483647 h 49"/>
                <a:gd name="T32" fmla="*/ 2147483647 w 82"/>
                <a:gd name="T33" fmla="*/ 2147483647 h 49"/>
                <a:gd name="T34" fmla="*/ 2147483647 w 82"/>
                <a:gd name="T35" fmla="*/ 2147483647 h 49"/>
                <a:gd name="T36" fmla="*/ 2147483647 w 82"/>
                <a:gd name="T37" fmla="*/ 2147483647 h 49"/>
                <a:gd name="T38" fmla="*/ 2147483647 w 82"/>
                <a:gd name="T39" fmla="*/ 2147483647 h 49"/>
                <a:gd name="T40" fmla="*/ 2147483647 w 82"/>
                <a:gd name="T41" fmla="*/ 2147483647 h 49"/>
                <a:gd name="T42" fmla="*/ 2147483647 w 82"/>
                <a:gd name="T43" fmla="*/ 2147483647 h 49"/>
                <a:gd name="T44" fmla="*/ 2147483647 w 82"/>
                <a:gd name="T45" fmla="*/ 2147483647 h 49"/>
                <a:gd name="T46" fmla="*/ 2147483647 w 82"/>
                <a:gd name="T47" fmla="*/ 2147483647 h 49"/>
                <a:gd name="T48" fmla="*/ 2147483647 w 82"/>
                <a:gd name="T49" fmla="*/ 2147483647 h 49"/>
                <a:gd name="T50" fmla="*/ 2147483647 w 82"/>
                <a:gd name="T51" fmla="*/ 2147483647 h 49"/>
                <a:gd name="T52" fmla="*/ 0 w 82"/>
                <a:gd name="T53" fmla="*/ 2147483647 h 49"/>
                <a:gd name="T54" fmla="*/ 2147483647 w 82"/>
                <a:gd name="T55" fmla="*/ 2147483647 h 49"/>
                <a:gd name="T56" fmla="*/ 2147483647 w 82"/>
                <a:gd name="T57" fmla="*/ 2147483647 h 49"/>
                <a:gd name="T58" fmla="*/ 2147483647 w 82"/>
                <a:gd name="T59" fmla="*/ 2147483647 h 49"/>
                <a:gd name="T60" fmla="*/ 2147483647 w 82"/>
                <a:gd name="T61" fmla="*/ 2147483647 h 49"/>
                <a:gd name="T62" fmla="*/ 2147483647 w 82"/>
                <a:gd name="T63" fmla="*/ 2147483647 h 49"/>
                <a:gd name="T64" fmla="*/ 2147483647 w 82"/>
                <a:gd name="T65" fmla="*/ 2147483647 h 49"/>
                <a:gd name="T66" fmla="*/ 2147483647 w 82"/>
                <a:gd name="T67" fmla="*/ 2147483647 h 49"/>
                <a:gd name="T68" fmla="*/ 2147483647 w 82"/>
                <a:gd name="T69" fmla="*/ 2147483647 h 49"/>
                <a:gd name="T70" fmla="*/ 2147483647 w 82"/>
                <a:gd name="T71" fmla="*/ 2147483647 h 49"/>
                <a:gd name="T72" fmla="*/ 2147483647 w 82"/>
                <a:gd name="T73" fmla="*/ 2147483647 h 49"/>
                <a:gd name="T74" fmla="*/ 2147483647 w 82"/>
                <a:gd name="T75" fmla="*/ 2147483647 h 49"/>
                <a:gd name="T76" fmla="*/ 2147483647 w 82"/>
                <a:gd name="T77" fmla="*/ 2147483647 h 49"/>
                <a:gd name="T78" fmla="*/ 2147483647 w 82"/>
                <a:gd name="T79" fmla="*/ 2147483647 h 49"/>
                <a:gd name="T80" fmla="*/ 2147483647 w 82"/>
                <a:gd name="T81" fmla="*/ 2147483647 h 49"/>
                <a:gd name="T82" fmla="*/ 2147483647 w 82"/>
                <a:gd name="T83" fmla="*/ 2147483647 h 49"/>
                <a:gd name="T84" fmla="*/ 2147483647 w 82"/>
                <a:gd name="T85" fmla="*/ 2147483647 h 49"/>
                <a:gd name="T86" fmla="*/ 2147483647 w 82"/>
                <a:gd name="T87" fmla="*/ 2147483647 h 49"/>
                <a:gd name="T88" fmla="*/ 2147483647 w 82"/>
                <a:gd name="T89" fmla="*/ 2147483647 h 49"/>
                <a:gd name="T90" fmla="*/ 2147483647 w 82"/>
                <a:gd name="T91" fmla="*/ 2147483647 h 49"/>
                <a:gd name="T92" fmla="*/ 2147483647 w 82"/>
                <a:gd name="T93" fmla="*/ 2147483647 h 49"/>
                <a:gd name="T94" fmla="*/ 2147483647 w 82"/>
                <a:gd name="T95" fmla="*/ 2147483647 h 49"/>
                <a:gd name="T96" fmla="*/ 2147483647 w 82"/>
                <a:gd name="T97" fmla="*/ 2147483647 h 49"/>
                <a:gd name="T98" fmla="*/ 2147483647 w 82"/>
                <a:gd name="T99" fmla="*/ 2147483647 h 49"/>
                <a:gd name="T100" fmla="*/ 2147483647 w 82"/>
                <a:gd name="T101" fmla="*/ 2147483647 h 49"/>
                <a:gd name="T102" fmla="*/ 2147483647 w 82"/>
                <a:gd name="T103" fmla="*/ 2147483647 h 49"/>
                <a:gd name="T104" fmla="*/ 2147483647 w 82"/>
                <a:gd name="T105" fmla="*/ 2147483647 h 4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82"/>
                <a:gd name="T160" fmla="*/ 0 h 49"/>
                <a:gd name="T161" fmla="*/ 82 w 82"/>
                <a:gd name="T162" fmla="*/ 49 h 49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82" h="49">
                  <a:moveTo>
                    <a:pt x="75" y="30"/>
                  </a:moveTo>
                  <a:lnTo>
                    <a:pt x="75" y="22"/>
                  </a:lnTo>
                  <a:lnTo>
                    <a:pt x="71" y="14"/>
                  </a:lnTo>
                  <a:lnTo>
                    <a:pt x="64" y="11"/>
                  </a:lnTo>
                  <a:lnTo>
                    <a:pt x="61" y="5"/>
                  </a:lnTo>
                  <a:lnTo>
                    <a:pt x="57" y="5"/>
                  </a:lnTo>
                  <a:lnTo>
                    <a:pt x="55" y="5"/>
                  </a:lnTo>
                  <a:lnTo>
                    <a:pt x="52" y="8"/>
                  </a:lnTo>
                  <a:lnTo>
                    <a:pt x="50" y="5"/>
                  </a:lnTo>
                  <a:lnTo>
                    <a:pt x="45" y="5"/>
                  </a:lnTo>
                  <a:lnTo>
                    <a:pt x="41" y="5"/>
                  </a:lnTo>
                  <a:lnTo>
                    <a:pt x="36" y="3"/>
                  </a:lnTo>
                  <a:lnTo>
                    <a:pt x="32" y="0"/>
                  </a:lnTo>
                  <a:lnTo>
                    <a:pt x="29" y="0"/>
                  </a:lnTo>
                  <a:lnTo>
                    <a:pt x="25" y="5"/>
                  </a:lnTo>
                  <a:lnTo>
                    <a:pt x="22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6" y="19"/>
                  </a:lnTo>
                  <a:lnTo>
                    <a:pt x="13" y="19"/>
                  </a:lnTo>
                  <a:lnTo>
                    <a:pt x="9" y="22"/>
                  </a:lnTo>
                  <a:lnTo>
                    <a:pt x="6" y="25"/>
                  </a:lnTo>
                  <a:lnTo>
                    <a:pt x="4" y="27"/>
                  </a:lnTo>
                  <a:lnTo>
                    <a:pt x="2" y="30"/>
                  </a:lnTo>
                  <a:lnTo>
                    <a:pt x="2" y="36"/>
                  </a:lnTo>
                  <a:lnTo>
                    <a:pt x="2" y="41"/>
                  </a:lnTo>
                  <a:lnTo>
                    <a:pt x="0" y="47"/>
                  </a:lnTo>
                  <a:lnTo>
                    <a:pt x="2" y="47"/>
                  </a:lnTo>
                  <a:lnTo>
                    <a:pt x="6" y="49"/>
                  </a:lnTo>
                  <a:lnTo>
                    <a:pt x="11" y="49"/>
                  </a:lnTo>
                  <a:lnTo>
                    <a:pt x="11" y="44"/>
                  </a:lnTo>
                  <a:lnTo>
                    <a:pt x="16" y="44"/>
                  </a:lnTo>
                  <a:lnTo>
                    <a:pt x="20" y="41"/>
                  </a:lnTo>
                  <a:lnTo>
                    <a:pt x="25" y="41"/>
                  </a:lnTo>
                  <a:lnTo>
                    <a:pt x="29" y="41"/>
                  </a:lnTo>
                  <a:lnTo>
                    <a:pt x="32" y="47"/>
                  </a:lnTo>
                  <a:lnTo>
                    <a:pt x="34" y="49"/>
                  </a:lnTo>
                  <a:lnTo>
                    <a:pt x="38" y="49"/>
                  </a:lnTo>
                  <a:lnTo>
                    <a:pt x="45" y="47"/>
                  </a:lnTo>
                  <a:lnTo>
                    <a:pt x="50" y="49"/>
                  </a:lnTo>
                  <a:lnTo>
                    <a:pt x="52" y="49"/>
                  </a:lnTo>
                  <a:lnTo>
                    <a:pt x="59" y="49"/>
                  </a:lnTo>
                  <a:lnTo>
                    <a:pt x="66" y="47"/>
                  </a:lnTo>
                  <a:lnTo>
                    <a:pt x="68" y="44"/>
                  </a:lnTo>
                  <a:lnTo>
                    <a:pt x="73" y="47"/>
                  </a:lnTo>
                  <a:lnTo>
                    <a:pt x="77" y="47"/>
                  </a:lnTo>
                  <a:lnTo>
                    <a:pt x="82" y="47"/>
                  </a:lnTo>
                  <a:lnTo>
                    <a:pt x="80" y="44"/>
                  </a:lnTo>
                  <a:lnTo>
                    <a:pt x="77" y="41"/>
                  </a:lnTo>
                  <a:lnTo>
                    <a:pt x="77" y="38"/>
                  </a:lnTo>
                  <a:lnTo>
                    <a:pt x="77" y="36"/>
                  </a:lnTo>
                  <a:lnTo>
                    <a:pt x="77" y="33"/>
                  </a:lnTo>
                  <a:lnTo>
                    <a:pt x="75" y="3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3" name="Freeform 43"/>
            <p:cNvSpPr>
              <a:spLocks noChangeAspect="1"/>
            </p:cNvSpPr>
            <p:nvPr/>
          </p:nvSpPr>
          <p:spPr bwMode="auto">
            <a:xfrm rot="9246">
              <a:off x="-401" y="3207"/>
              <a:ext cx="138" cy="146"/>
            </a:xfrm>
            <a:custGeom>
              <a:avLst/>
              <a:gdLst>
                <a:gd name="T0" fmla="*/ 2147483647 w 76"/>
                <a:gd name="T1" fmla="*/ 2147483647 h 105"/>
                <a:gd name="T2" fmla="*/ 2147483647 w 76"/>
                <a:gd name="T3" fmla="*/ 2147483647 h 105"/>
                <a:gd name="T4" fmla="*/ 0 w 76"/>
                <a:gd name="T5" fmla="*/ 2147483647 h 105"/>
                <a:gd name="T6" fmla="*/ 0 w 76"/>
                <a:gd name="T7" fmla="*/ 2147483647 h 105"/>
                <a:gd name="T8" fmla="*/ 2147483647 w 76"/>
                <a:gd name="T9" fmla="*/ 2147483647 h 105"/>
                <a:gd name="T10" fmla="*/ 2147483647 w 76"/>
                <a:gd name="T11" fmla="*/ 2147483647 h 105"/>
                <a:gd name="T12" fmla="*/ 2147483647 w 76"/>
                <a:gd name="T13" fmla="*/ 2147483647 h 105"/>
                <a:gd name="T14" fmla="*/ 2147483647 w 76"/>
                <a:gd name="T15" fmla="*/ 2147483647 h 105"/>
                <a:gd name="T16" fmla="*/ 2147483647 w 76"/>
                <a:gd name="T17" fmla="*/ 2147483647 h 105"/>
                <a:gd name="T18" fmla="*/ 2147483647 w 76"/>
                <a:gd name="T19" fmla="*/ 2147483647 h 105"/>
                <a:gd name="T20" fmla="*/ 2147483647 w 76"/>
                <a:gd name="T21" fmla="*/ 2147483647 h 105"/>
                <a:gd name="T22" fmla="*/ 2147483647 w 76"/>
                <a:gd name="T23" fmla="*/ 2147483647 h 105"/>
                <a:gd name="T24" fmla="*/ 2147483647 w 76"/>
                <a:gd name="T25" fmla="*/ 2147483647 h 105"/>
                <a:gd name="T26" fmla="*/ 2147483647 w 76"/>
                <a:gd name="T27" fmla="*/ 2147483647 h 105"/>
                <a:gd name="T28" fmla="*/ 2147483647 w 76"/>
                <a:gd name="T29" fmla="*/ 2147483647 h 105"/>
                <a:gd name="T30" fmla="*/ 2147483647 w 76"/>
                <a:gd name="T31" fmla="*/ 2147483647 h 105"/>
                <a:gd name="T32" fmla="*/ 2147483647 w 76"/>
                <a:gd name="T33" fmla="*/ 2147483647 h 105"/>
                <a:gd name="T34" fmla="*/ 2147483647 w 76"/>
                <a:gd name="T35" fmla="*/ 2147483647 h 105"/>
                <a:gd name="T36" fmla="*/ 2147483647 w 76"/>
                <a:gd name="T37" fmla="*/ 2147483647 h 105"/>
                <a:gd name="T38" fmla="*/ 2147483647 w 76"/>
                <a:gd name="T39" fmla="*/ 2147483647 h 105"/>
                <a:gd name="T40" fmla="*/ 2147483647 w 76"/>
                <a:gd name="T41" fmla="*/ 2147483647 h 105"/>
                <a:gd name="T42" fmla="*/ 2147483647 w 76"/>
                <a:gd name="T43" fmla="*/ 2147483647 h 105"/>
                <a:gd name="T44" fmla="*/ 2147483647 w 76"/>
                <a:gd name="T45" fmla="*/ 2147483647 h 105"/>
                <a:gd name="T46" fmla="*/ 2147483647 w 76"/>
                <a:gd name="T47" fmla="*/ 2147483647 h 105"/>
                <a:gd name="T48" fmla="*/ 2147483647 w 76"/>
                <a:gd name="T49" fmla="*/ 2147483647 h 105"/>
                <a:gd name="T50" fmla="*/ 2147483647 w 76"/>
                <a:gd name="T51" fmla="*/ 2147483647 h 105"/>
                <a:gd name="T52" fmla="*/ 2147483647 w 76"/>
                <a:gd name="T53" fmla="*/ 1559560869 h 105"/>
                <a:gd name="T54" fmla="*/ 2147483647 w 76"/>
                <a:gd name="T55" fmla="*/ 0 h 105"/>
                <a:gd name="T56" fmla="*/ 2147483647 w 76"/>
                <a:gd name="T57" fmla="*/ 0 h 105"/>
                <a:gd name="T58" fmla="*/ 2147483647 w 76"/>
                <a:gd name="T59" fmla="*/ 0 h 105"/>
                <a:gd name="T60" fmla="*/ 2147483647 w 76"/>
                <a:gd name="T61" fmla="*/ 2147483647 h 105"/>
                <a:gd name="T62" fmla="*/ 2147483647 w 76"/>
                <a:gd name="T63" fmla="*/ 2147483647 h 105"/>
                <a:gd name="T64" fmla="*/ 2147483647 w 76"/>
                <a:gd name="T65" fmla="*/ 2147483647 h 10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6"/>
                <a:gd name="T100" fmla="*/ 0 h 105"/>
                <a:gd name="T101" fmla="*/ 76 w 76"/>
                <a:gd name="T102" fmla="*/ 105 h 10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6" h="105">
                  <a:moveTo>
                    <a:pt x="16" y="17"/>
                  </a:moveTo>
                  <a:lnTo>
                    <a:pt x="12" y="25"/>
                  </a:lnTo>
                  <a:lnTo>
                    <a:pt x="9" y="33"/>
                  </a:lnTo>
                  <a:lnTo>
                    <a:pt x="3" y="42"/>
                  </a:lnTo>
                  <a:lnTo>
                    <a:pt x="3" y="44"/>
                  </a:lnTo>
                  <a:lnTo>
                    <a:pt x="0" y="47"/>
                  </a:lnTo>
                  <a:lnTo>
                    <a:pt x="0" y="53"/>
                  </a:lnTo>
                  <a:lnTo>
                    <a:pt x="0" y="58"/>
                  </a:lnTo>
                  <a:lnTo>
                    <a:pt x="5" y="61"/>
                  </a:lnTo>
                  <a:lnTo>
                    <a:pt x="7" y="64"/>
                  </a:lnTo>
                  <a:lnTo>
                    <a:pt x="12" y="64"/>
                  </a:lnTo>
                  <a:lnTo>
                    <a:pt x="14" y="64"/>
                  </a:lnTo>
                  <a:lnTo>
                    <a:pt x="14" y="66"/>
                  </a:lnTo>
                  <a:lnTo>
                    <a:pt x="19" y="72"/>
                  </a:lnTo>
                  <a:lnTo>
                    <a:pt x="19" y="77"/>
                  </a:lnTo>
                  <a:lnTo>
                    <a:pt x="19" y="83"/>
                  </a:lnTo>
                  <a:lnTo>
                    <a:pt x="21" y="85"/>
                  </a:lnTo>
                  <a:lnTo>
                    <a:pt x="19" y="88"/>
                  </a:lnTo>
                  <a:lnTo>
                    <a:pt x="19" y="94"/>
                  </a:lnTo>
                  <a:lnTo>
                    <a:pt x="23" y="99"/>
                  </a:lnTo>
                  <a:lnTo>
                    <a:pt x="28" y="102"/>
                  </a:lnTo>
                  <a:lnTo>
                    <a:pt x="28" y="105"/>
                  </a:lnTo>
                  <a:lnTo>
                    <a:pt x="28" y="99"/>
                  </a:lnTo>
                  <a:lnTo>
                    <a:pt x="30" y="96"/>
                  </a:lnTo>
                  <a:lnTo>
                    <a:pt x="32" y="94"/>
                  </a:lnTo>
                  <a:lnTo>
                    <a:pt x="35" y="91"/>
                  </a:lnTo>
                  <a:lnTo>
                    <a:pt x="39" y="88"/>
                  </a:lnTo>
                  <a:lnTo>
                    <a:pt x="42" y="88"/>
                  </a:lnTo>
                  <a:lnTo>
                    <a:pt x="44" y="88"/>
                  </a:lnTo>
                  <a:lnTo>
                    <a:pt x="48" y="83"/>
                  </a:lnTo>
                  <a:lnTo>
                    <a:pt x="48" y="80"/>
                  </a:lnTo>
                  <a:lnTo>
                    <a:pt x="51" y="74"/>
                  </a:lnTo>
                  <a:lnTo>
                    <a:pt x="55" y="69"/>
                  </a:lnTo>
                  <a:lnTo>
                    <a:pt x="58" y="69"/>
                  </a:lnTo>
                  <a:lnTo>
                    <a:pt x="62" y="72"/>
                  </a:lnTo>
                  <a:lnTo>
                    <a:pt x="67" y="74"/>
                  </a:lnTo>
                  <a:lnTo>
                    <a:pt x="71" y="74"/>
                  </a:lnTo>
                  <a:lnTo>
                    <a:pt x="76" y="74"/>
                  </a:lnTo>
                  <a:lnTo>
                    <a:pt x="71" y="72"/>
                  </a:lnTo>
                  <a:lnTo>
                    <a:pt x="69" y="69"/>
                  </a:lnTo>
                  <a:lnTo>
                    <a:pt x="64" y="66"/>
                  </a:lnTo>
                  <a:lnTo>
                    <a:pt x="64" y="61"/>
                  </a:lnTo>
                  <a:lnTo>
                    <a:pt x="64" y="55"/>
                  </a:lnTo>
                  <a:lnTo>
                    <a:pt x="67" y="50"/>
                  </a:lnTo>
                  <a:lnTo>
                    <a:pt x="71" y="42"/>
                  </a:lnTo>
                  <a:lnTo>
                    <a:pt x="69" y="39"/>
                  </a:lnTo>
                  <a:lnTo>
                    <a:pt x="64" y="39"/>
                  </a:lnTo>
                  <a:lnTo>
                    <a:pt x="60" y="33"/>
                  </a:lnTo>
                  <a:lnTo>
                    <a:pt x="60" y="28"/>
                  </a:lnTo>
                  <a:lnTo>
                    <a:pt x="67" y="22"/>
                  </a:lnTo>
                  <a:lnTo>
                    <a:pt x="64" y="20"/>
                  </a:lnTo>
                  <a:lnTo>
                    <a:pt x="62" y="14"/>
                  </a:lnTo>
                  <a:lnTo>
                    <a:pt x="62" y="6"/>
                  </a:lnTo>
                  <a:lnTo>
                    <a:pt x="62" y="3"/>
                  </a:lnTo>
                  <a:lnTo>
                    <a:pt x="60" y="3"/>
                  </a:lnTo>
                  <a:lnTo>
                    <a:pt x="60" y="0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39" y="3"/>
                  </a:lnTo>
                  <a:lnTo>
                    <a:pt x="35" y="11"/>
                  </a:lnTo>
                  <a:lnTo>
                    <a:pt x="30" y="11"/>
                  </a:lnTo>
                  <a:lnTo>
                    <a:pt x="23" y="9"/>
                  </a:lnTo>
                  <a:lnTo>
                    <a:pt x="21" y="11"/>
                  </a:lnTo>
                  <a:lnTo>
                    <a:pt x="19" y="14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4" name="Freeform 44"/>
            <p:cNvSpPr>
              <a:spLocks noChangeAspect="1"/>
            </p:cNvSpPr>
            <p:nvPr/>
          </p:nvSpPr>
          <p:spPr bwMode="auto">
            <a:xfrm rot="9246">
              <a:off x="-401" y="3207"/>
              <a:ext cx="138" cy="146"/>
            </a:xfrm>
            <a:custGeom>
              <a:avLst/>
              <a:gdLst>
                <a:gd name="T0" fmla="*/ 2147483647 w 76"/>
                <a:gd name="T1" fmla="*/ 2147483647 h 105"/>
                <a:gd name="T2" fmla="*/ 2147483647 w 76"/>
                <a:gd name="T3" fmla="*/ 2147483647 h 105"/>
                <a:gd name="T4" fmla="*/ 0 w 76"/>
                <a:gd name="T5" fmla="*/ 2147483647 h 105"/>
                <a:gd name="T6" fmla="*/ 0 w 76"/>
                <a:gd name="T7" fmla="*/ 2147483647 h 105"/>
                <a:gd name="T8" fmla="*/ 2147483647 w 76"/>
                <a:gd name="T9" fmla="*/ 2147483647 h 105"/>
                <a:gd name="T10" fmla="*/ 2147483647 w 76"/>
                <a:gd name="T11" fmla="*/ 2147483647 h 105"/>
                <a:gd name="T12" fmla="*/ 2147483647 w 76"/>
                <a:gd name="T13" fmla="*/ 2147483647 h 105"/>
                <a:gd name="T14" fmla="*/ 2147483647 w 76"/>
                <a:gd name="T15" fmla="*/ 2147483647 h 105"/>
                <a:gd name="T16" fmla="*/ 2147483647 w 76"/>
                <a:gd name="T17" fmla="*/ 2147483647 h 105"/>
                <a:gd name="T18" fmla="*/ 2147483647 w 76"/>
                <a:gd name="T19" fmla="*/ 2147483647 h 105"/>
                <a:gd name="T20" fmla="*/ 2147483647 w 76"/>
                <a:gd name="T21" fmla="*/ 2147483647 h 105"/>
                <a:gd name="T22" fmla="*/ 2147483647 w 76"/>
                <a:gd name="T23" fmla="*/ 2147483647 h 105"/>
                <a:gd name="T24" fmla="*/ 2147483647 w 76"/>
                <a:gd name="T25" fmla="*/ 2147483647 h 105"/>
                <a:gd name="T26" fmla="*/ 2147483647 w 76"/>
                <a:gd name="T27" fmla="*/ 2147483647 h 105"/>
                <a:gd name="T28" fmla="*/ 2147483647 w 76"/>
                <a:gd name="T29" fmla="*/ 2147483647 h 105"/>
                <a:gd name="T30" fmla="*/ 2147483647 w 76"/>
                <a:gd name="T31" fmla="*/ 2147483647 h 105"/>
                <a:gd name="T32" fmla="*/ 2147483647 w 76"/>
                <a:gd name="T33" fmla="*/ 2147483647 h 105"/>
                <a:gd name="T34" fmla="*/ 2147483647 w 76"/>
                <a:gd name="T35" fmla="*/ 2147483647 h 105"/>
                <a:gd name="T36" fmla="*/ 2147483647 w 76"/>
                <a:gd name="T37" fmla="*/ 2147483647 h 105"/>
                <a:gd name="T38" fmla="*/ 2147483647 w 76"/>
                <a:gd name="T39" fmla="*/ 2147483647 h 105"/>
                <a:gd name="T40" fmla="*/ 2147483647 w 76"/>
                <a:gd name="T41" fmla="*/ 2147483647 h 105"/>
                <a:gd name="T42" fmla="*/ 2147483647 w 76"/>
                <a:gd name="T43" fmla="*/ 2147483647 h 105"/>
                <a:gd name="T44" fmla="*/ 2147483647 w 76"/>
                <a:gd name="T45" fmla="*/ 2147483647 h 105"/>
                <a:gd name="T46" fmla="*/ 2147483647 w 76"/>
                <a:gd name="T47" fmla="*/ 2147483647 h 105"/>
                <a:gd name="T48" fmla="*/ 2147483647 w 76"/>
                <a:gd name="T49" fmla="*/ 2147483647 h 105"/>
                <a:gd name="T50" fmla="*/ 2147483647 w 76"/>
                <a:gd name="T51" fmla="*/ 2147483647 h 105"/>
                <a:gd name="T52" fmla="*/ 2147483647 w 76"/>
                <a:gd name="T53" fmla="*/ 1559560869 h 105"/>
                <a:gd name="T54" fmla="*/ 2147483647 w 76"/>
                <a:gd name="T55" fmla="*/ 0 h 105"/>
                <a:gd name="T56" fmla="*/ 2147483647 w 76"/>
                <a:gd name="T57" fmla="*/ 0 h 105"/>
                <a:gd name="T58" fmla="*/ 2147483647 w 76"/>
                <a:gd name="T59" fmla="*/ 0 h 105"/>
                <a:gd name="T60" fmla="*/ 2147483647 w 76"/>
                <a:gd name="T61" fmla="*/ 2147483647 h 105"/>
                <a:gd name="T62" fmla="*/ 2147483647 w 76"/>
                <a:gd name="T63" fmla="*/ 2147483647 h 105"/>
                <a:gd name="T64" fmla="*/ 2147483647 w 76"/>
                <a:gd name="T65" fmla="*/ 2147483647 h 10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6"/>
                <a:gd name="T100" fmla="*/ 0 h 105"/>
                <a:gd name="T101" fmla="*/ 76 w 76"/>
                <a:gd name="T102" fmla="*/ 105 h 10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6" h="105">
                  <a:moveTo>
                    <a:pt x="16" y="17"/>
                  </a:moveTo>
                  <a:lnTo>
                    <a:pt x="12" y="25"/>
                  </a:lnTo>
                  <a:lnTo>
                    <a:pt x="9" y="33"/>
                  </a:lnTo>
                  <a:lnTo>
                    <a:pt x="3" y="42"/>
                  </a:lnTo>
                  <a:lnTo>
                    <a:pt x="3" y="44"/>
                  </a:lnTo>
                  <a:lnTo>
                    <a:pt x="0" y="47"/>
                  </a:lnTo>
                  <a:lnTo>
                    <a:pt x="0" y="53"/>
                  </a:lnTo>
                  <a:lnTo>
                    <a:pt x="0" y="58"/>
                  </a:lnTo>
                  <a:lnTo>
                    <a:pt x="5" y="61"/>
                  </a:lnTo>
                  <a:lnTo>
                    <a:pt x="7" y="64"/>
                  </a:lnTo>
                  <a:lnTo>
                    <a:pt x="12" y="64"/>
                  </a:lnTo>
                  <a:lnTo>
                    <a:pt x="14" y="64"/>
                  </a:lnTo>
                  <a:lnTo>
                    <a:pt x="14" y="66"/>
                  </a:lnTo>
                  <a:lnTo>
                    <a:pt x="19" y="72"/>
                  </a:lnTo>
                  <a:lnTo>
                    <a:pt x="19" y="77"/>
                  </a:lnTo>
                  <a:lnTo>
                    <a:pt x="19" y="83"/>
                  </a:lnTo>
                  <a:lnTo>
                    <a:pt x="21" y="85"/>
                  </a:lnTo>
                  <a:lnTo>
                    <a:pt x="19" y="88"/>
                  </a:lnTo>
                  <a:lnTo>
                    <a:pt x="19" y="94"/>
                  </a:lnTo>
                  <a:lnTo>
                    <a:pt x="23" y="99"/>
                  </a:lnTo>
                  <a:lnTo>
                    <a:pt x="28" y="102"/>
                  </a:lnTo>
                  <a:lnTo>
                    <a:pt x="28" y="105"/>
                  </a:lnTo>
                  <a:lnTo>
                    <a:pt x="28" y="99"/>
                  </a:lnTo>
                  <a:lnTo>
                    <a:pt x="30" y="96"/>
                  </a:lnTo>
                  <a:lnTo>
                    <a:pt x="32" y="94"/>
                  </a:lnTo>
                  <a:lnTo>
                    <a:pt x="35" y="91"/>
                  </a:lnTo>
                  <a:lnTo>
                    <a:pt x="39" y="88"/>
                  </a:lnTo>
                  <a:lnTo>
                    <a:pt x="42" y="88"/>
                  </a:lnTo>
                  <a:lnTo>
                    <a:pt x="44" y="88"/>
                  </a:lnTo>
                  <a:lnTo>
                    <a:pt x="48" y="83"/>
                  </a:lnTo>
                  <a:lnTo>
                    <a:pt x="48" y="80"/>
                  </a:lnTo>
                  <a:lnTo>
                    <a:pt x="51" y="74"/>
                  </a:lnTo>
                  <a:lnTo>
                    <a:pt x="55" y="69"/>
                  </a:lnTo>
                  <a:lnTo>
                    <a:pt x="58" y="69"/>
                  </a:lnTo>
                  <a:lnTo>
                    <a:pt x="62" y="72"/>
                  </a:lnTo>
                  <a:lnTo>
                    <a:pt x="67" y="74"/>
                  </a:lnTo>
                  <a:lnTo>
                    <a:pt x="71" y="74"/>
                  </a:lnTo>
                  <a:lnTo>
                    <a:pt x="76" y="74"/>
                  </a:lnTo>
                  <a:lnTo>
                    <a:pt x="71" y="72"/>
                  </a:lnTo>
                  <a:lnTo>
                    <a:pt x="69" y="69"/>
                  </a:lnTo>
                  <a:lnTo>
                    <a:pt x="64" y="66"/>
                  </a:lnTo>
                  <a:lnTo>
                    <a:pt x="64" y="61"/>
                  </a:lnTo>
                  <a:lnTo>
                    <a:pt x="64" y="55"/>
                  </a:lnTo>
                  <a:lnTo>
                    <a:pt x="67" y="50"/>
                  </a:lnTo>
                  <a:lnTo>
                    <a:pt x="71" y="42"/>
                  </a:lnTo>
                  <a:lnTo>
                    <a:pt x="69" y="39"/>
                  </a:lnTo>
                  <a:lnTo>
                    <a:pt x="64" y="39"/>
                  </a:lnTo>
                  <a:lnTo>
                    <a:pt x="60" y="33"/>
                  </a:lnTo>
                  <a:lnTo>
                    <a:pt x="60" y="28"/>
                  </a:lnTo>
                  <a:lnTo>
                    <a:pt x="67" y="22"/>
                  </a:lnTo>
                  <a:lnTo>
                    <a:pt x="64" y="20"/>
                  </a:lnTo>
                  <a:lnTo>
                    <a:pt x="62" y="14"/>
                  </a:lnTo>
                  <a:lnTo>
                    <a:pt x="62" y="6"/>
                  </a:lnTo>
                  <a:lnTo>
                    <a:pt x="62" y="3"/>
                  </a:lnTo>
                  <a:lnTo>
                    <a:pt x="60" y="3"/>
                  </a:lnTo>
                  <a:lnTo>
                    <a:pt x="60" y="0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39" y="3"/>
                  </a:lnTo>
                  <a:lnTo>
                    <a:pt x="35" y="11"/>
                  </a:lnTo>
                  <a:lnTo>
                    <a:pt x="30" y="11"/>
                  </a:lnTo>
                  <a:lnTo>
                    <a:pt x="23" y="9"/>
                  </a:lnTo>
                  <a:lnTo>
                    <a:pt x="21" y="11"/>
                  </a:lnTo>
                  <a:lnTo>
                    <a:pt x="19" y="14"/>
                  </a:lnTo>
                  <a:lnTo>
                    <a:pt x="16" y="17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5" name="Freeform 45"/>
            <p:cNvSpPr>
              <a:spLocks noChangeAspect="1"/>
            </p:cNvSpPr>
            <p:nvPr/>
          </p:nvSpPr>
          <p:spPr bwMode="auto">
            <a:xfrm rot="9246">
              <a:off x="-167" y="3315"/>
              <a:ext cx="29" cy="30"/>
            </a:xfrm>
            <a:custGeom>
              <a:avLst/>
              <a:gdLst>
                <a:gd name="T0" fmla="*/ 2147483647 w 16"/>
                <a:gd name="T1" fmla="*/ 2147483647 h 22"/>
                <a:gd name="T2" fmla="*/ 2147483647 w 16"/>
                <a:gd name="T3" fmla="*/ 2147483647 h 22"/>
                <a:gd name="T4" fmla="*/ 2147483647 w 16"/>
                <a:gd name="T5" fmla="*/ 2147483647 h 22"/>
                <a:gd name="T6" fmla="*/ 2147483647 w 16"/>
                <a:gd name="T7" fmla="*/ 1749479088 h 22"/>
                <a:gd name="T8" fmla="*/ 2147483647 w 16"/>
                <a:gd name="T9" fmla="*/ 1282951289 h 22"/>
                <a:gd name="T10" fmla="*/ 2147483647 w 16"/>
                <a:gd name="T11" fmla="*/ 940831204 h 22"/>
                <a:gd name="T12" fmla="*/ 2147483647 w 16"/>
                <a:gd name="T13" fmla="*/ 482430678 h 22"/>
                <a:gd name="T14" fmla="*/ 2147483647 w 16"/>
                <a:gd name="T15" fmla="*/ 0 h 22"/>
                <a:gd name="T16" fmla="*/ 2147483647 w 16"/>
                <a:gd name="T17" fmla="*/ 482430678 h 22"/>
                <a:gd name="T18" fmla="*/ 2147483647 w 16"/>
                <a:gd name="T19" fmla="*/ 940831204 h 22"/>
                <a:gd name="T20" fmla="*/ 2147483647 w 16"/>
                <a:gd name="T21" fmla="*/ 1282951289 h 22"/>
                <a:gd name="T22" fmla="*/ 2147483647 w 16"/>
                <a:gd name="T23" fmla="*/ 1282951289 h 22"/>
                <a:gd name="T24" fmla="*/ 0 w 16"/>
                <a:gd name="T25" fmla="*/ 1282951289 h 22"/>
                <a:gd name="T26" fmla="*/ 0 w 16"/>
                <a:gd name="T27" fmla="*/ 1749479088 h 22"/>
                <a:gd name="T28" fmla="*/ 2147483647 w 16"/>
                <a:gd name="T29" fmla="*/ 1749479088 h 22"/>
                <a:gd name="T30" fmla="*/ 2147483647 w 16"/>
                <a:gd name="T31" fmla="*/ 2147483647 h 22"/>
                <a:gd name="T32" fmla="*/ 2147483647 w 16"/>
                <a:gd name="T33" fmla="*/ 2147483647 h 22"/>
                <a:gd name="T34" fmla="*/ 2147483647 w 16"/>
                <a:gd name="T35" fmla="*/ 2147483647 h 22"/>
                <a:gd name="T36" fmla="*/ 2147483647 w 16"/>
                <a:gd name="T37" fmla="*/ 2147483647 h 22"/>
                <a:gd name="T38" fmla="*/ 2147483647 w 16"/>
                <a:gd name="T39" fmla="*/ 2147483647 h 22"/>
                <a:gd name="T40" fmla="*/ 2147483647 w 16"/>
                <a:gd name="T41" fmla="*/ 2147483647 h 22"/>
                <a:gd name="T42" fmla="*/ 2147483647 w 16"/>
                <a:gd name="T43" fmla="*/ 2147483647 h 2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"/>
                <a:gd name="T67" fmla="*/ 0 h 22"/>
                <a:gd name="T68" fmla="*/ 16 w 16"/>
                <a:gd name="T69" fmla="*/ 22 h 2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" h="22">
                  <a:moveTo>
                    <a:pt x="16" y="22"/>
                  </a:moveTo>
                  <a:lnTo>
                    <a:pt x="16" y="19"/>
                  </a:lnTo>
                  <a:lnTo>
                    <a:pt x="13" y="14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9" y="6"/>
                  </a:lnTo>
                  <a:lnTo>
                    <a:pt x="9" y="3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6"/>
                  </a:lnTo>
                  <a:lnTo>
                    <a:pt x="7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7" y="14"/>
                  </a:lnTo>
                  <a:lnTo>
                    <a:pt x="7" y="17"/>
                  </a:lnTo>
                  <a:lnTo>
                    <a:pt x="9" y="19"/>
                  </a:lnTo>
                  <a:lnTo>
                    <a:pt x="11" y="19"/>
                  </a:lnTo>
                  <a:lnTo>
                    <a:pt x="13" y="19"/>
                  </a:lnTo>
                  <a:lnTo>
                    <a:pt x="13" y="22"/>
                  </a:lnTo>
                  <a:lnTo>
                    <a:pt x="16" y="2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6" name="Freeform 46"/>
            <p:cNvSpPr>
              <a:spLocks noChangeAspect="1"/>
            </p:cNvSpPr>
            <p:nvPr/>
          </p:nvSpPr>
          <p:spPr bwMode="auto">
            <a:xfrm rot="9246">
              <a:off x="-167" y="3315"/>
              <a:ext cx="29" cy="30"/>
            </a:xfrm>
            <a:custGeom>
              <a:avLst/>
              <a:gdLst>
                <a:gd name="T0" fmla="*/ 2147483647 w 16"/>
                <a:gd name="T1" fmla="*/ 2147483647 h 22"/>
                <a:gd name="T2" fmla="*/ 2147483647 w 16"/>
                <a:gd name="T3" fmla="*/ 2147483647 h 22"/>
                <a:gd name="T4" fmla="*/ 2147483647 w 16"/>
                <a:gd name="T5" fmla="*/ 2147483647 h 22"/>
                <a:gd name="T6" fmla="*/ 2147483647 w 16"/>
                <a:gd name="T7" fmla="*/ 1749479088 h 22"/>
                <a:gd name="T8" fmla="*/ 2147483647 w 16"/>
                <a:gd name="T9" fmla="*/ 1282951289 h 22"/>
                <a:gd name="T10" fmla="*/ 2147483647 w 16"/>
                <a:gd name="T11" fmla="*/ 940831204 h 22"/>
                <a:gd name="T12" fmla="*/ 2147483647 w 16"/>
                <a:gd name="T13" fmla="*/ 482430678 h 22"/>
                <a:gd name="T14" fmla="*/ 2147483647 w 16"/>
                <a:gd name="T15" fmla="*/ 0 h 22"/>
                <a:gd name="T16" fmla="*/ 2147483647 w 16"/>
                <a:gd name="T17" fmla="*/ 482430678 h 22"/>
                <a:gd name="T18" fmla="*/ 2147483647 w 16"/>
                <a:gd name="T19" fmla="*/ 940831204 h 22"/>
                <a:gd name="T20" fmla="*/ 2147483647 w 16"/>
                <a:gd name="T21" fmla="*/ 1282951289 h 22"/>
                <a:gd name="T22" fmla="*/ 2147483647 w 16"/>
                <a:gd name="T23" fmla="*/ 1282951289 h 22"/>
                <a:gd name="T24" fmla="*/ 0 w 16"/>
                <a:gd name="T25" fmla="*/ 1282951289 h 22"/>
                <a:gd name="T26" fmla="*/ 0 w 16"/>
                <a:gd name="T27" fmla="*/ 1749479088 h 22"/>
                <a:gd name="T28" fmla="*/ 2147483647 w 16"/>
                <a:gd name="T29" fmla="*/ 1749479088 h 22"/>
                <a:gd name="T30" fmla="*/ 2147483647 w 16"/>
                <a:gd name="T31" fmla="*/ 2147483647 h 22"/>
                <a:gd name="T32" fmla="*/ 2147483647 w 16"/>
                <a:gd name="T33" fmla="*/ 2147483647 h 22"/>
                <a:gd name="T34" fmla="*/ 2147483647 w 16"/>
                <a:gd name="T35" fmla="*/ 2147483647 h 22"/>
                <a:gd name="T36" fmla="*/ 2147483647 w 16"/>
                <a:gd name="T37" fmla="*/ 2147483647 h 22"/>
                <a:gd name="T38" fmla="*/ 2147483647 w 16"/>
                <a:gd name="T39" fmla="*/ 2147483647 h 22"/>
                <a:gd name="T40" fmla="*/ 2147483647 w 16"/>
                <a:gd name="T41" fmla="*/ 2147483647 h 22"/>
                <a:gd name="T42" fmla="*/ 2147483647 w 16"/>
                <a:gd name="T43" fmla="*/ 2147483647 h 2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"/>
                <a:gd name="T67" fmla="*/ 0 h 22"/>
                <a:gd name="T68" fmla="*/ 16 w 16"/>
                <a:gd name="T69" fmla="*/ 22 h 2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" h="22">
                  <a:moveTo>
                    <a:pt x="16" y="22"/>
                  </a:moveTo>
                  <a:lnTo>
                    <a:pt x="16" y="19"/>
                  </a:lnTo>
                  <a:lnTo>
                    <a:pt x="13" y="14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9" y="6"/>
                  </a:lnTo>
                  <a:lnTo>
                    <a:pt x="9" y="3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6"/>
                  </a:lnTo>
                  <a:lnTo>
                    <a:pt x="7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7" y="14"/>
                  </a:lnTo>
                  <a:lnTo>
                    <a:pt x="7" y="17"/>
                  </a:lnTo>
                  <a:lnTo>
                    <a:pt x="9" y="19"/>
                  </a:lnTo>
                  <a:lnTo>
                    <a:pt x="11" y="19"/>
                  </a:lnTo>
                  <a:lnTo>
                    <a:pt x="13" y="19"/>
                  </a:lnTo>
                  <a:lnTo>
                    <a:pt x="13" y="22"/>
                  </a:lnTo>
                  <a:lnTo>
                    <a:pt x="16" y="22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7" name="Freeform 47"/>
            <p:cNvSpPr>
              <a:spLocks noChangeAspect="1"/>
            </p:cNvSpPr>
            <p:nvPr/>
          </p:nvSpPr>
          <p:spPr bwMode="auto">
            <a:xfrm rot="9246">
              <a:off x="-1194" y="3605"/>
              <a:ext cx="205" cy="166"/>
            </a:xfrm>
            <a:custGeom>
              <a:avLst/>
              <a:gdLst>
                <a:gd name="T0" fmla="*/ 2147483647 w 112"/>
                <a:gd name="T1" fmla="*/ 2147483647 h 118"/>
                <a:gd name="T2" fmla="*/ 2147483647 w 112"/>
                <a:gd name="T3" fmla="*/ 2147483647 h 118"/>
                <a:gd name="T4" fmla="*/ 2147483647 w 112"/>
                <a:gd name="T5" fmla="*/ 2147483647 h 118"/>
                <a:gd name="T6" fmla="*/ 2147483647 w 112"/>
                <a:gd name="T7" fmla="*/ 2147483647 h 118"/>
                <a:gd name="T8" fmla="*/ 2147483647 w 112"/>
                <a:gd name="T9" fmla="*/ 2147483647 h 118"/>
                <a:gd name="T10" fmla="*/ 2147483647 w 112"/>
                <a:gd name="T11" fmla="*/ 2147483647 h 118"/>
                <a:gd name="T12" fmla="*/ 2147483647 w 112"/>
                <a:gd name="T13" fmla="*/ 2147483647 h 118"/>
                <a:gd name="T14" fmla="*/ 2147483647 w 112"/>
                <a:gd name="T15" fmla="*/ 2147483647 h 118"/>
                <a:gd name="T16" fmla="*/ 2147483647 w 112"/>
                <a:gd name="T17" fmla="*/ 2147483647 h 118"/>
                <a:gd name="T18" fmla="*/ 2147483647 w 112"/>
                <a:gd name="T19" fmla="*/ 2147483647 h 118"/>
                <a:gd name="T20" fmla="*/ 2147483647 w 112"/>
                <a:gd name="T21" fmla="*/ 2147483647 h 118"/>
                <a:gd name="T22" fmla="*/ 2147483647 w 112"/>
                <a:gd name="T23" fmla="*/ 2147483647 h 118"/>
                <a:gd name="T24" fmla="*/ 2147483647 w 112"/>
                <a:gd name="T25" fmla="*/ 2147483647 h 118"/>
                <a:gd name="T26" fmla="*/ 2147483647 w 112"/>
                <a:gd name="T27" fmla="*/ 2147483647 h 118"/>
                <a:gd name="T28" fmla="*/ 2147483647 w 112"/>
                <a:gd name="T29" fmla="*/ 2147483647 h 118"/>
                <a:gd name="T30" fmla="*/ 2147483647 w 112"/>
                <a:gd name="T31" fmla="*/ 2147483647 h 118"/>
                <a:gd name="T32" fmla="*/ 2147483647 w 112"/>
                <a:gd name="T33" fmla="*/ 2147483647 h 118"/>
                <a:gd name="T34" fmla="*/ 2147483647 w 112"/>
                <a:gd name="T35" fmla="*/ 2147483647 h 118"/>
                <a:gd name="T36" fmla="*/ 2147483647 w 112"/>
                <a:gd name="T37" fmla="*/ 2147483647 h 118"/>
                <a:gd name="T38" fmla="*/ 2147483647 w 112"/>
                <a:gd name="T39" fmla="*/ 2147483647 h 118"/>
                <a:gd name="T40" fmla="*/ 2147483647 w 112"/>
                <a:gd name="T41" fmla="*/ 2147483647 h 118"/>
                <a:gd name="T42" fmla="*/ 2147483647 w 112"/>
                <a:gd name="T43" fmla="*/ 2147483647 h 118"/>
                <a:gd name="T44" fmla="*/ 2147483647 w 112"/>
                <a:gd name="T45" fmla="*/ 2147483647 h 118"/>
                <a:gd name="T46" fmla="*/ 2147483647 w 112"/>
                <a:gd name="T47" fmla="*/ 2147483647 h 118"/>
                <a:gd name="T48" fmla="*/ 2147483647 w 112"/>
                <a:gd name="T49" fmla="*/ 2147483647 h 118"/>
                <a:gd name="T50" fmla="*/ 2147483647 w 112"/>
                <a:gd name="T51" fmla="*/ 2147483647 h 118"/>
                <a:gd name="T52" fmla="*/ 2147483647 w 112"/>
                <a:gd name="T53" fmla="*/ 2147483647 h 118"/>
                <a:gd name="T54" fmla="*/ 2147483647 w 112"/>
                <a:gd name="T55" fmla="*/ 2147483647 h 118"/>
                <a:gd name="T56" fmla="*/ 2147483647 w 112"/>
                <a:gd name="T57" fmla="*/ 2147483647 h 118"/>
                <a:gd name="T58" fmla="*/ 2147483647 w 112"/>
                <a:gd name="T59" fmla="*/ 2147483647 h 118"/>
                <a:gd name="T60" fmla="*/ 2147483647 w 112"/>
                <a:gd name="T61" fmla="*/ 2147483647 h 118"/>
                <a:gd name="T62" fmla="*/ 2147483647 w 112"/>
                <a:gd name="T63" fmla="*/ 2147483647 h 118"/>
                <a:gd name="T64" fmla="*/ 2147483647 w 112"/>
                <a:gd name="T65" fmla="*/ 2147483647 h 118"/>
                <a:gd name="T66" fmla="*/ 2147483647 w 112"/>
                <a:gd name="T67" fmla="*/ 2147483647 h 118"/>
                <a:gd name="T68" fmla="*/ 2147483647 w 112"/>
                <a:gd name="T69" fmla="*/ 2147483647 h 118"/>
                <a:gd name="T70" fmla="*/ 2147483647 w 112"/>
                <a:gd name="T71" fmla="*/ 2147483647 h 118"/>
                <a:gd name="T72" fmla="*/ 2147483647 w 112"/>
                <a:gd name="T73" fmla="*/ 2147483647 h 118"/>
                <a:gd name="T74" fmla="*/ 2147483647 w 112"/>
                <a:gd name="T75" fmla="*/ 2147483647 h 118"/>
                <a:gd name="T76" fmla="*/ 2147483647 w 112"/>
                <a:gd name="T77" fmla="*/ 2147483647 h 118"/>
                <a:gd name="T78" fmla="*/ 2147483647 w 112"/>
                <a:gd name="T79" fmla="*/ 2147483647 h 118"/>
                <a:gd name="T80" fmla="*/ 2147483647 w 112"/>
                <a:gd name="T81" fmla="*/ 2147483647 h 118"/>
                <a:gd name="T82" fmla="*/ 2147483647 w 112"/>
                <a:gd name="T83" fmla="*/ 2147483647 h 118"/>
                <a:gd name="T84" fmla="*/ 2147483647 w 112"/>
                <a:gd name="T85" fmla="*/ 2147483647 h 118"/>
                <a:gd name="T86" fmla="*/ 2147483647 w 112"/>
                <a:gd name="T87" fmla="*/ 2147483647 h 11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2"/>
                <a:gd name="T133" fmla="*/ 0 h 118"/>
                <a:gd name="T134" fmla="*/ 112 w 112"/>
                <a:gd name="T135" fmla="*/ 118 h 11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2" h="118">
                  <a:moveTo>
                    <a:pt x="39" y="118"/>
                  </a:moveTo>
                  <a:lnTo>
                    <a:pt x="41" y="104"/>
                  </a:lnTo>
                  <a:lnTo>
                    <a:pt x="43" y="90"/>
                  </a:lnTo>
                  <a:lnTo>
                    <a:pt x="46" y="85"/>
                  </a:lnTo>
                  <a:lnTo>
                    <a:pt x="50" y="82"/>
                  </a:lnTo>
                  <a:lnTo>
                    <a:pt x="55" y="80"/>
                  </a:lnTo>
                  <a:lnTo>
                    <a:pt x="57" y="77"/>
                  </a:lnTo>
                  <a:lnTo>
                    <a:pt x="57" y="74"/>
                  </a:lnTo>
                  <a:lnTo>
                    <a:pt x="55" y="71"/>
                  </a:lnTo>
                  <a:lnTo>
                    <a:pt x="53" y="69"/>
                  </a:lnTo>
                  <a:lnTo>
                    <a:pt x="53" y="66"/>
                  </a:lnTo>
                  <a:lnTo>
                    <a:pt x="55" y="63"/>
                  </a:lnTo>
                  <a:lnTo>
                    <a:pt x="59" y="63"/>
                  </a:lnTo>
                  <a:lnTo>
                    <a:pt x="62" y="63"/>
                  </a:lnTo>
                  <a:lnTo>
                    <a:pt x="64" y="60"/>
                  </a:lnTo>
                  <a:lnTo>
                    <a:pt x="69" y="52"/>
                  </a:lnTo>
                  <a:lnTo>
                    <a:pt x="71" y="44"/>
                  </a:lnTo>
                  <a:lnTo>
                    <a:pt x="76" y="41"/>
                  </a:lnTo>
                  <a:lnTo>
                    <a:pt x="80" y="36"/>
                  </a:lnTo>
                  <a:lnTo>
                    <a:pt x="82" y="33"/>
                  </a:lnTo>
                  <a:lnTo>
                    <a:pt x="85" y="30"/>
                  </a:lnTo>
                  <a:lnTo>
                    <a:pt x="87" y="30"/>
                  </a:lnTo>
                  <a:lnTo>
                    <a:pt x="89" y="27"/>
                  </a:lnTo>
                  <a:lnTo>
                    <a:pt x="101" y="25"/>
                  </a:lnTo>
                  <a:lnTo>
                    <a:pt x="110" y="25"/>
                  </a:lnTo>
                  <a:lnTo>
                    <a:pt x="112" y="16"/>
                  </a:lnTo>
                  <a:lnTo>
                    <a:pt x="112" y="8"/>
                  </a:lnTo>
                  <a:lnTo>
                    <a:pt x="110" y="8"/>
                  </a:lnTo>
                  <a:lnTo>
                    <a:pt x="108" y="8"/>
                  </a:lnTo>
                  <a:lnTo>
                    <a:pt x="103" y="8"/>
                  </a:lnTo>
                  <a:lnTo>
                    <a:pt x="96" y="14"/>
                  </a:lnTo>
                  <a:lnTo>
                    <a:pt x="92" y="14"/>
                  </a:lnTo>
                  <a:lnTo>
                    <a:pt x="89" y="14"/>
                  </a:lnTo>
                  <a:lnTo>
                    <a:pt x="87" y="14"/>
                  </a:lnTo>
                  <a:lnTo>
                    <a:pt x="82" y="14"/>
                  </a:lnTo>
                  <a:lnTo>
                    <a:pt x="78" y="16"/>
                  </a:lnTo>
                  <a:lnTo>
                    <a:pt x="76" y="19"/>
                  </a:lnTo>
                  <a:lnTo>
                    <a:pt x="73" y="19"/>
                  </a:lnTo>
                  <a:lnTo>
                    <a:pt x="71" y="19"/>
                  </a:lnTo>
                  <a:lnTo>
                    <a:pt x="66" y="11"/>
                  </a:lnTo>
                  <a:lnTo>
                    <a:pt x="62" y="3"/>
                  </a:lnTo>
                  <a:lnTo>
                    <a:pt x="59" y="3"/>
                  </a:lnTo>
                  <a:lnTo>
                    <a:pt x="57" y="0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5" y="8"/>
                  </a:lnTo>
                  <a:lnTo>
                    <a:pt x="55" y="11"/>
                  </a:lnTo>
                  <a:lnTo>
                    <a:pt x="57" y="14"/>
                  </a:lnTo>
                  <a:lnTo>
                    <a:pt x="53" y="16"/>
                  </a:lnTo>
                  <a:lnTo>
                    <a:pt x="50" y="19"/>
                  </a:lnTo>
                  <a:lnTo>
                    <a:pt x="48" y="19"/>
                  </a:lnTo>
                  <a:lnTo>
                    <a:pt x="48" y="25"/>
                  </a:lnTo>
                  <a:lnTo>
                    <a:pt x="46" y="30"/>
                  </a:lnTo>
                  <a:lnTo>
                    <a:pt x="43" y="36"/>
                  </a:lnTo>
                  <a:lnTo>
                    <a:pt x="41" y="41"/>
                  </a:lnTo>
                  <a:lnTo>
                    <a:pt x="34" y="47"/>
                  </a:lnTo>
                  <a:lnTo>
                    <a:pt x="27" y="49"/>
                  </a:lnTo>
                  <a:lnTo>
                    <a:pt x="23" y="55"/>
                  </a:lnTo>
                  <a:lnTo>
                    <a:pt x="18" y="60"/>
                  </a:lnTo>
                  <a:lnTo>
                    <a:pt x="16" y="63"/>
                  </a:lnTo>
                  <a:lnTo>
                    <a:pt x="11" y="69"/>
                  </a:lnTo>
                  <a:lnTo>
                    <a:pt x="9" y="69"/>
                  </a:lnTo>
                  <a:lnTo>
                    <a:pt x="7" y="69"/>
                  </a:lnTo>
                  <a:lnTo>
                    <a:pt x="2" y="69"/>
                  </a:lnTo>
                  <a:lnTo>
                    <a:pt x="0" y="71"/>
                  </a:lnTo>
                  <a:lnTo>
                    <a:pt x="9" y="71"/>
                  </a:lnTo>
                  <a:lnTo>
                    <a:pt x="14" y="71"/>
                  </a:lnTo>
                  <a:lnTo>
                    <a:pt x="16" y="69"/>
                  </a:lnTo>
                  <a:lnTo>
                    <a:pt x="21" y="63"/>
                  </a:lnTo>
                  <a:lnTo>
                    <a:pt x="25" y="63"/>
                  </a:lnTo>
                  <a:lnTo>
                    <a:pt x="25" y="66"/>
                  </a:lnTo>
                  <a:lnTo>
                    <a:pt x="23" y="69"/>
                  </a:lnTo>
                  <a:lnTo>
                    <a:pt x="21" y="71"/>
                  </a:lnTo>
                  <a:lnTo>
                    <a:pt x="23" y="74"/>
                  </a:lnTo>
                  <a:lnTo>
                    <a:pt x="21" y="80"/>
                  </a:lnTo>
                  <a:lnTo>
                    <a:pt x="23" y="80"/>
                  </a:lnTo>
                  <a:lnTo>
                    <a:pt x="27" y="77"/>
                  </a:lnTo>
                  <a:lnTo>
                    <a:pt x="27" y="82"/>
                  </a:lnTo>
                  <a:lnTo>
                    <a:pt x="27" y="85"/>
                  </a:lnTo>
                  <a:lnTo>
                    <a:pt x="27" y="90"/>
                  </a:lnTo>
                  <a:lnTo>
                    <a:pt x="30" y="93"/>
                  </a:lnTo>
                  <a:lnTo>
                    <a:pt x="30" y="99"/>
                  </a:lnTo>
                  <a:lnTo>
                    <a:pt x="30" y="101"/>
                  </a:lnTo>
                  <a:lnTo>
                    <a:pt x="27" y="107"/>
                  </a:lnTo>
                  <a:lnTo>
                    <a:pt x="30" y="110"/>
                  </a:lnTo>
                  <a:lnTo>
                    <a:pt x="27" y="112"/>
                  </a:lnTo>
                  <a:lnTo>
                    <a:pt x="30" y="115"/>
                  </a:lnTo>
                  <a:lnTo>
                    <a:pt x="34" y="115"/>
                  </a:lnTo>
                  <a:lnTo>
                    <a:pt x="39" y="11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8" name="Freeform 48"/>
            <p:cNvSpPr>
              <a:spLocks noChangeAspect="1"/>
            </p:cNvSpPr>
            <p:nvPr/>
          </p:nvSpPr>
          <p:spPr bwMode="auto">
            <a:xfrm rot="9246">
              <a:off x="-1194" y="3605"/>
              <a:ext cx="205" cy="166"/>
            </a:xfrm>
            <a:custGeom>
              <a:avLst/>
              <a:gdLst>
                <a:gd name="T0" fmla="*/ 2147483647 w 112"/>
                <a:gd name="T1" fmla="*/ 2147483647 h 118"/>
                <a:gd name="T2" fmla="*/ 2147483647 w 112"/>
                <a:gd name="T3" fmla="*/ 2147483647 h 118"/>
                <a:gd name="T4" fmla="*/ 2147483647 w 112"/>
                <a:gd name="T5" fmla="*/ 2147483647 h 118"/>
                <a:gd name="T6" fmla="*/ 2147483647 w 112"/>
                <a:gd name="T7" fmla="*/ 2147483647 h 118"/>
                <a:gd name="T8" fmla="*/ 2147483647 w 112"/>
                <a:gd name="T9" fmla="*/ 2147483647 h 118"/>
                <a:gd name="T10" fmla="*/ 2147483647 w 112"/>
                <a:gd name="T11" fmla="*/ 2147483647 h 118"/>
                <a:gd name="T12" fmla="*/ 2147483647 w 112"/>
                <a:gd name="T13" fmla="*/ 2147483647 h 118"/>
                <a:gd name="T14" fmla="*/ 2147483647 w 112"/>
                <a:gd name="T15" fmla="*/ 2147483647 h 118"/>
                <a:gd name="T16" fmla="*/ 2147483647 w 112"/>
                <a:gd name="T17" fmla="*/ 2147483647 h 118"/>
                <a:gd name="T18" fmla="*/ 2147483647 w 112"/>
                <a:gd name="T19" fmla="*/ 2147483647 h 118"/>
                <a:gd name="T20" fmla="*/ 2147483647 w 112"/>
                <a:gd name="T21" fmla="*/ 2147483647 h 118"/>
                <a:gd name="T22" fmla="*/ 2147483647 w 112"/>
                <a:gd name="T23" fmla="*/ 2147483647 h 118"/>
                <a:gd name="T24" fmla="*/ 2147483647 w 112"/>
                <a:gd name="T25" fmla="*/ 2147483647 h 118"/>
                <a:gd name="T26" fmla="*/ 2147483647 w 112"/>
                <a:gd name="T27" fmla="*/ 2147483647 h 118"/>
                <a:gd name="T28" fmla="*/ 2147483647 w 112"/>
                <a:gd name="T29" fmla="*/ 2147483647 h 118"/>
                <a:gd name="T30" fmla="*/ 2147483647 w 112"/>
                <a:gd name="T31" fmla="*/ 2147483647 h 118"/>
                <a:gd name="T32" fmla="*/ 2147483647 w 112"/>
                <a:gd name="T33" fmla="*/ 2147483647 h 118"/>
                <a:gd name="T34" fmla="*/ 2147483647 w 112"/>
                <a:gd name="T35" fmla="*/ 2147483647 h 118"/>
                <a:gd name="T36" fmla="*/ 2147483647 w 112"/>
                <a:gd name="T37" fmla="*/ 2147483647 h 118"/>
                <a:gd name="T38" fmla="*/ 2147483647 w 112"/>
                <a:gd name="T39" fmla="*/ 2147483647 h 118"/>
                <a:gd name="T40" fmla="*/ 2147483647 w 112"/>
                <a:gd name="T41" fmla="*/ 2147483647 h 118"/>
                <a:gd name="T42" fmla="*/ 2147483647 w 112"/>
                <a:gd name="T43" fmla="*/ 2147483647 h 118"/>
                <a:gd name="T44" fmla="*/ 2147483647 w 112"/>
                <a:gd name="T45" fmla="*/ 2147483647 h 118"/>
                <a:gd name="T46" fmla="*/ 2147483647 w 112"/>
                <a:gd name="T47" fmla="*/ 2147483647 h 118"/>
                <a:gd name="T48" fmla="*/ 2147483647 w 112"/>
                <a:gd name="T49" fmla="*/ 2147483647 h 118"/>
                <a:gd name="T50" fmla="*/ 2147483647 w 112"/>
                <a:gd name="T51" fmla="*/ 2147483647 h 118"/>
                <a:gd name="T52" fmla="*/ 2147483647 w 112"/>
                <a:gd name="T53" fmla="*/ 2147483647 h 118"/>
                <a:gd name="T54" fmla="*/ 2147483647 w 112"/>
                <a:gd name="T55" fmla="*/ 2147483647 h 118"/>
                <a:gd name="T56" fmla="*/ 2147483647 w 112"/>
                <a:gd name="T57" fmla="*/ 2147483647 h 118"/>
                <a:gd name="T58" fmla="*/ 2147483647 w 112"/>
                <a:gd name="T59" fmla="*/ 2147483647 h 118"/>
                <a:gd name="T60" fmla="*/ 2147483647 w 112"/>
                <a:gd name="T61" fmla="*/ 2147483647 h 118"/>
                <a:gd name="T62" fmla="*/ 2147483647 w 112"/>
                <a:gd name="T63" fmla="*/ 2147483647 h 118"/>
                <a:gd name="T64" fmla="*/ 2147483647 w 112"/>
                <a:gd name="T65" fmla="*/ 2147483647 h 118"/>
                <a:gd name="T66" fmla="*/ 2147483647 w 112"/>
                <a:gd name="T67" fmla="*/ 2147483647 h 118"/>
                <a:gd name="T68" fmla="*/ 2147483647 w 112"/>
                <a:gd name="T69" fmla="*/ 2147483647 h 118"/>
                <a:gd name="T70" fmla="*/ 2147483647 w 112"/>
                <a:gd name="T71" fmla="*/ 2147483647 h 118"/>
                <a:gd name="T72" fmla="*/ 2147483647 w 112"/>
                <a:gd name="T73" fmla="*/ 2147483647 h 118"/>
                <a:gd name="T74" fmla="*/ 2147483647 w 112"/>
                <a:gd name="T75" fmla="*/ 2147483647 h 118"/>
                <a:gd name="T76" fmla="*/ 2147483647 w 112"/>
                <a:gd name="T77" fmla="*/ 2147483647 h 118"/>
                <a:gd name="T78" fmla="*/ 2147483647 w 112"/>
                <a:gd name="T79" fmla="*/ 2147483647 h 118"/>
                <a:gd name="T80" fmla="*/ 2147483647 w 112"/>
                <a:gd name="T81" fmla="*/ 2147483647 h 118"/>
                <a:gd name="T82" fmla="*/ 2147483647 w 112"/>
                <a:gd name="T83" fmla="*/ 2147483647 h 118"/>
                <a:gd name="T84" fmla="*/ 2147483647 w 112"/>
                <a:gd name="T85" fmla="*/ 2147483647 h 118"/>
                <a:gd name="T86" fmla="*/ 2147483647 w 112"/>
                <a:gd name="T87" fmla="*/ 2147483647 h 11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2"/>
                <a:gd name="T133" fmla="*/ 0 h 118"/>
                <a:gd name="T134" fmla="*/ 112 w 112"/>
                <a:gd name="T135" fmla="*/ 118 h 11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2" h="118">
                  <a:moveTo>
                    <a:pt x="39" y="118"/>
                  </a:moveTo>
                  <a:lnTo>
                    <a:pt x="41" y="104"/>
                  </a:lnTo>
                  <a:lnTo>
                    <a:pt x="43" y="90"/>
                  </a:lnTo>
                  <a:lnTo>
                    <a:pt x="46" y="85"/>
                  </a:lnTo>
                  <a:lnTo>
                    <a:pt x="50" y="82"/>
                  </a:lnTo>
                  <a:lnTo>
                    <a:pt x="55" y="80"/>
                  </a:lnTo>
                  <a:lnTo>
                    <a:pt x="57" y="77"/>
                  </a:lnTo>
                  <a:lnTo>
                    <a:pt x="57" y="74"/>
                  </a:lnTo>
                  <a:lnTo>
                    <a:pt x="55" y="71"/>
                  </a:lnTo>
                  <a:lnTo>
                    <a:pt x="53" y="69"/>
                  </a:lnTo>
                  <a:lnTo>
                    <a:pt x="53" y="66"/>
                  </a:lnTo>
                  <a:lnTo>
                    <a:pt x="55" y="63"/>
                  </a:lnTo>
                  <a:lnTo>
                    <a:pt x="59" y="63"/>
                  </a:lnTo>
                  <a:lnTo>
                    <a:pt x="62" y="63"/>
                  </a:lnTo>
                  <a:lnTo>
                    <a:pt x="64" y="60"/>
                  </a:lnTo>
                  <a:lnTo>
                    <a:pt x="69" y="52"/>
                  </a:lnTo>
                  <a:lnTo>
                    <a:pt x="71" y="44"/>
                  </a:lnTo>
                  <a:lnTo>
                    <a:pt x="76" y="41"/>
                  </a:lnTo>
                  <a:lnTo>
                    <a:pt x="80" y="36"/>
                  </a:lnTo>
                  <a:lnTo>
                    <a:pt x="82" y="33"/>
                  </a:lnTo>
                  <a:lnTo>
                    <a:pt x="85" y="30"/>
                  </a:lnTo>
                  <a:lnTo>
                    <a:pt x="87" y="30"/>
                  </a:lnTo>
                  <a:lnTo>
                    <a:pt x="89" y="27"/>
                  </a:lnTo>
                  <a:lnTo>
                    <a:pt x="101" y="25"/>
                  </a:lnTo>
                  <a:lnTo>
                    <a:pt x="110" y="25"/>
                  </a:lnTo>
                  <a:lnTo>
                    <a:pt x="112" y="16"/>
                  </a:lnTo>
                  <a:lnTo>
                    <a:pt x="112" y="8"/>
                  </a:lnTo>
                  <a:lnTo>
                    <a:pt x="110" y="8"/>
                  </a:lnTo>
                  <a:lnTo>
                    <a:pt x="108" y="8"/>
                  </a:lnTo>
                  <a:lnTo>
                    <a:pt x="103" y="8"/>
                  </a:lnTo>
                  <a:lnTo>
                    <a:pt x="96" y="14"/>
                  </a:lnTo>
                  <a:lnTo>
                    <a:pt x="92" y="14"/>
                  </a:lnTo>
                  <a:lnTo>
                    <a:pt x="89" y="14"/>
                  </a:lnTo>
                  <a:lnTo>
                    <a:pt x="87" y="14"/>
                  </a:lnTo>
                  <a:lnTo>
                    <a:pt x="82" y="14"/>
                  </a:lnTo>
                  <a:lnTo>
                    <a:pt x="78" y="16"/>
                  </a:lnTo>
                  <a:lnTo>
                    <a:pt x="76" y="19"/>
                  </a:lnTo>
                  <a:lnTo>
                    <a:pt x="73" y="19"/>
                  </a:lnTo>
                  <a:lnTo>
                    <a:pt x="71" y="19"/>
                  </a:lnTo>
                  <a:lnTo>
                    <a:pt x="66" y="11"/>
                  </a:lnTo>
                  <a:lnTo>
                    <a:pt x="62" y="3"/>
                  </a:lnTo>
                  <a:lnTo>
                    <a:pt x="59" y="3"/>
                  </a:lnTo>
                  <a:lnTo>
                    <a:pt x="57" y="0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5" y="8"/>
                  </a:lnTo>
                  <a:lnTo>
                    <a:pt x="55" y="11"/>
                  </a:lnTo>
                  <a:lnTo>
                    <a:pt x="57" y="14"/>
                  </a:lnTo>
                  <a:lnTo>
                    <a:pt x="53" y="16"/>
                  </a:lnTo>
                  <a:lnTo>
                    <a:pt x="50" y="19"/>
                  </a:lnTo>
                  <a:lnTo>
                    <a:pt x="48" y="19"/>
                  </a:lnTo>
                  <a:lnTo>
                    <a:pt x="48" y="25"/>
                  </a:lnTo>
                  <a:lnTo>
                    <a:pt x="46" y="30"/>
                  </a:lnTo>
                  <a:lnTo>
                    <a:pt x="43" y="36"/>
                  </a:lnTo>
                  <a:lnTo>
                    <a:pt x="41" y="41"/>
                  </a:lnTo>
                  <a:lnTo>
                    <a:pt x="34" y="47"/>
                  </a:lnTo>
                  <a:lnTo>
                    <a:pt x="27" y="49"/>
                  </a:lnTo>
                  <a:lnTo>
                    <a:pt x="23" y="55"/>
                  </a:lnTo>
                  <a:lnTo>
                    <a:pt x="18" y="60"/>
                  </a:lnTo>
                  <a:lnTo>
                    <a:pt x="16" y="63"/>
                  </a:lnTo>
                  <a:lnTo>
                    <a:pt x="11" y="69"/>
                  </a:lnTo>
                  <a:lnTo>
                    <a:pt x="9" y="69"/>
                  </a:lnTo>
                  <a:lnTo>
                    <a:pt x="7" y="69"/>
                  </a:lnTo>
                  <a:lnTo>
                    <a:pt x="2" y="69"/>
                  </a:lnTo>
                  <a:lnTo>
                    <a:pt x="0" y="71"/>
                  </a:lnTo>
                  <a:lnTo>
                    <a:pt x="9" y="71"/>
                  </a:lnTo>
                  <a:lnTo>
                    <a:pt x="14" y="71"/>
                  </a:lnTo>
                  <a:lnTo>
                    <a:pt x="16" y="69"/>
                  </a:lnTo>
                  <a:lnTo>
                    <a:pt x="21" y="63"/>
                  </a:lnTo>
                  <a:lnTo>
                    <a:pt x="25" y="63"/>
                  </a:lnTo>
                  <a:lnTo>
                    <a:pt x="25" y="66"/>
                  </a:lnTo>
                  <a:lnTo>
                    <a:pt x="23" y="69"/>
                  </a:lnTo>
                  <a:lnTo>
                    <a:pt x="21" y="71"/>
                  </a:lnTo>
                  <a:lnTo>
                    <a:pt x="23" y="74"/>
                  </a:lnTo>
                  <a:lnTo>
                    <a:pt x="21" y="80"/>
                  </a:lnTo>
                  <a:lnTo>
                    <a:pt x="23" y="80"/>
                  </a:lnTo>
                  <a:lnTo>
                    <a:pt x="27" y="77"/>
                  </a:lnTo>
                  <a:lnTo>
                    <a:pt x="27" y="82"/>
                  </a:lnTo>
                  <a:lnTo>
                    <a:pt x="27" y="85"/>
                  </a:lnTo>
                  <a:lnTo>
                    <a:pt x="27" y="90"/>
                  </a:lnTo>
                  <a:lnTo>
                    <a:pt x="30" y="93"/>
                  </a:lnTo>
                  <a:lnTo>
                    <a:pt x="30" y="99"/>
                  </a:lnTo>
                  <a:lnTo>
                    <a:pt x="30" y="101"/>
                  </a:lnTo>
                  <a:lnTo>
                    <a:pt x="27" y="107"/>
                  </a:lnTo>
                  <a:lnTo>
                    <a:pt x="30" y="110"/>
                  </a:lnTo>
                  <a:lnTo>
                    <a:pt x="27" y="112"/>
                  </a:lnTo>
                  <a:lnTo>
                    <a:pt x="30" y="115"/>
                  </a:lnTo>
                  <a:lnTo>
                    <a:pt x="34" y="115"/>
                  </a:lnTo>
                  <a:lnTo>
                    <a:pt x="39" y="11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9" name="Freeform 49"/>
            <p:cNvSpPr>
              <a:spLocks noChangeAspect="1"/>
            </p:cNvSpPr>
            <p:nvPr/>
          </p:nvSpPr>
          <p:spPr bwMode="auto">
            <a:xfrm rot="9246">
              <a:off x="-1085" y="3581"/>
              <a:ext cx="18" cy="20"/>
            </a:xfrm>
            <a:custGeom>
              <a:avLst/>
              <a:gdLst>
                <a:gd name="T0" fmla="*/ 2147483647 w 10"/>
                <a:gd name="T1" fmla="*/ 0 h 14"/>
                <a:gd name="T2" fmla="*/ 2147483647 w 10"/>
                <a:gd name="T3" fmla="*/ 2147483647 h 14"/>
                <a:gd name="T4" fmla="*/ 2147483647 w 10"/>
                <a:gd name="T5" fmla="*/ 2147483647 h 14"/>
                <a:gd name="T6" fmla="*/ 0 w 10"/>
                <a:gd name="T7" fmla="*/ 2147483647 h 14"/>
                <a:gd name="T8" fmla="*/ 2147483647 w 10"/>
                <a:gd name="T9" fmla="*/ 2147483647 h 14"/>
                <a:gd name="T10" fmla="*/ 2147483647 w 10"/>
                <a:gd name="T11" fmla="*/ 2147483647 h 14"/>
                <a:gd name="T12" fmla="*/ 2147483647 w 10"/>
                <a:gd name="T13" fmla="*/ 2147483647 h 14"/>
                <a:gd name="T14" fmla="*/ 2147483647 w 10"/>
                <a:gd name="T15" fmla="*/ 0 h 14"/>
                <a:gd name="T16" fmla="*/ 2147483647 w 10"/>
                <a:gd name="T17" fmla="*/ 0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4"/>
                <a:gd name="T29" fmla="*/ 10 w 1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4">
                  <a:moveTo>
                    <a:pt x="5" y="0"/>
                  </a:moveTo>
                  <a:lnTo>
                    <a:pt x="5" y="3"/>
                  </a:lnTo>
                  <a:lnTo>
                    <a:pt x="3" y="6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7" y="11"/>
                  </a:lnTo>
                  <a:lnTo>
                    <a:pt x="10" y="6"/>
                  </a:lnTo>
                  <a:lnTo>
                    <a:pt x="7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0" name="Freeform 50"/>
            <p:cNvSpPr>
              <a:spLocks noChangeAspect="1"/>
            </p:cNvSpPr>
            <p:nvPr/>
          </p:nvSpPr>
          <p:spPr bwMode="auto">
            <a:xfrm rot="9246">
              <a:off x="-1085" y="3581"/>
              <a:ext cx="18" cy="20"/>
            </a:xfrm>
            <a:custGeom>
              <a:avLst/>
              <a:gdLst>
                <a:gd name="T0" fmla="*/ 2147483647 w 10"/>
                <a:gd name="T1" fmla="*/ 0 h 14"/>
                <a:gd name="T2" fmla="*/ 2147483647 w 10"/>
                <a:gd name="T3" fmla="*/ 2147483647 h 14"/>
                <a:gd name="T4" fmla="*/ 2147483647 w 10"/>
                <a:gd name="T5" fmla="*/ 2147483647 h 14"/>
                <a:gd name="T6" fmla="*/ 0 w 10"/>
                <a:gd name="T7" fmla="*/ 2147483647 h 14"/>
                <a:gd name="T8" fmla="*/ 2147483647 w 10"/>
                <a:gd name="T9" fmla="*/ 2147483647 h 14"/>
                <a:gd name="T10" fmla="*/ 2147483647 w 10"/>
                <a:gd name="T11" fmla="*/ 2147483647 h 14"/>
                <a:gd name="T12" fmla="*/ 2147483647 w 10"/>
                <a:gd name="T13" fmla="*/ 2147483647 h 14"/>
                <a:gd name="T14" fmla="*/ 2147483647 w 10"/>
                <a:gd name="T15" fmla="*/ 0 h 14"/>
                <a:gd name="T16" fmla="*/ 2147483647 w 10"/>
                <a:gd name="T17" fmla="*/ 0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4"/>
                <a:gd name="T29" fmla="*/ 10 w 1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4">
                  <a:moveTo>
                    <a:pt x="5" y="0"/>
                  </a:moveTo>
                  <a:lnTo>
                    <a:pt x="5" y="3"/>
                  </a:lnTo>
                  <a:lnTo>
                    <a:pt x="3" y="6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7" y="11"/>
                  </a:lnTo>
                  <a:lnTo>
                    <a:pt x="10" y="6"/>
                  </a:lnTo>
                  <a:lnTo>
                    <a:pt x="7" y="0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1" name="Freeform 51"/>
            <p:cNvSpPr>
              <a:spLocks noChangeAspect="1"/>
            </p:cNvSpPr>
            <p:nvPr/>
          </p:nvSpPr>
          <p:spPr bwMode="auto">
            <a:xfrm rot="9246">
              <a:off x="-1071" y="3595"/>
              <a:ext cx="11" cy="10"/>
            </a:xfrm>
            <a:custGeom>
              <a:avLst/>
              <a:gdLst>
                <a:gd name="T0" fmla="*/ 2147483647 w 7"/>
                <a:gd name="T1" fmla="*/ 0 h 8"/>
                <a:gd name="T2" fmla="*/ 2147483647 w 7"/>
                <a:gd name="T3" fmla="*/ 0 h 8"/>
                <a:gd name="T4" fmla="*/ 2147483647 w 7"/>
                <a:gd name="T5" fmla="*/ 3585781 h 8"/>
                <a:gd name="T6" fmla="*/ 0 w 7"/>
                <a:gd name="T7" fmla="*/ 6445576 h 8"/>
                <a:gd name="T8" fmla="*/ 2147483647 w 7"/>
                <a:gd name="T9" fmla="*/ 2038073 h 8"/>
                <a:gd name="T10" fmla="*/ 2147483647 w 7"/>
                <a:gd name="T11" fmla="*/ 0 h 8"/>
                <a:gd name="T12" fmla="*/ 2147483647 w 7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8"/>
                <a:gd name="T23" fmla="*/ 7 w 7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8">
                  <a:moveTo>
                    <a:pt x="5" y="0"/>
                  </a:moveTo>
                  <a:lnTo>
                    <a:pt x="7" y="0"/>
                  </a:lnTo>
                  <a:lnTo>
                    <a:pt x="7" y="5"/>
                  </a:lnTo>
                  <a:lnTo>
                    <a:pt x="0" y="8"/>
                  </a:lnTo>
                  <a:lnTo>
                    <a:pt x="3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2" name="Freeform 52"/>
            <p:cNvSpPr>
              <a:spLocks noChangeAspect="1"/>
            </p:cNvSpPr>
            <p:nvPr/>
          </p:nvSpPr>
          <p:spPr bwMode="auto">
            <a:xfrm rot="9246">
              <a:off x="-1071" y="3595"/>
              <a:ext cx="11" cy="10"/>
            </a:xfrm>
            <a:custGeom>
              <a:avLst/>
              <a:gdLst>
                <a:gd name="T0" fmla="*/ 2147483647 w 7"/>
                <a:gd name="T1" fmla="*/ 0 h 8"/>
                <a:gd name="T2" fmla="*/ 2147483647 w 7"/>
                <a:gd name="T3" fmla="*/ 0 h 8"/>
                <a:gd name="T4" fmla="*/ 2147483647 w 7"/>
                <a:gd name="T5" fmla="*/ 3585781 h 8"/>
                <a:gd name="T6" fmla="*/ 0 w 7"/>
                <a:gd name="T7" fmla="*/ 6445576 h 8"/>
                <a:gd name="T8" fmla="*/ 2147483647 w 7"/>
                <a:gd name="T9" fmla="*/ 2038073 h 8"/>
                <a:gd name="T10" fmla="*/ 2147483647 w 7"/>
                <a:gd name="T11" fmla="*/ 0 h 8"/>
                <a:gd name="T12" fmla="*/ 2147483647 w 7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8"/>
                <a:gd name="T23" fmla="*/ 7 w 7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8">
                  <a:moveTo>
                    <a:pt x="5" y="0"/>
                  </a:moveTo>
                  <a:lnTo>
                    <a:pt x="7" y="0"/>
                  </a:lnTo>
                  <a:lnTo>
                    <a:pt x="7" y="5"/>
                  </a:lnTo>
                  <a:lnTo>
                    <a:pt x="0" y="8"/>
                  </a:lnTo>
                  <a:lnTo>
                    <a:pt x="3" y="2"/>
                  </a:lnTo>
                  <a:lnTo>
                    <a:pt x="3" y="0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3" name="Freeform 53"/>
            <p:cNvSpPr>
              <a:spLocks noChangeAspect="1"/>
            </p:cNvSpPr>
            <p:nvPr/>
          </p:nvSpPr>
          <p:spPr bwMode="auto">
            <a:xfrm rot="9246">
              <a:off x="-930" y="3547"/>
              <a:ext cx="22" cy="12"/>
            </a:xfrm>
            <a:custGeom>
              <a:avLst/>
              <a:gdLst>
                <a:gd name="T0" fmla="*/ 0 w 12"/>
                <a:gd name="T1" fmla="*/ 0 h 8"/>
                <a:gd name="T2" fmla="*/ 2147483647 w 12"/>
                <a:gd name="T3" fmla="*/ 0 h 8"/>
                <a:gd name="T4" fmla="*/ 2147483647 w 12"/>
                <a:gd name="T5" fmla="*/ 0 h 8"/>
                <a:gd name="T6" fmla="*/ 2147483647 w 12"/>
                <a:gd name="T7" fmla="*/ 0 h 8"/>
                <a:gd name="T8" fmla="*/ 2147483647 w 12"/>
                <a:gd name="T9" fmla="*/ 2147483647 h 8"/>
                <a:gd name="T10" fmla="*/ 2147483647 w 12"/>
                <a:gd name="T11" fmla="*/ 2147483647 h 8"/>
                <a:gd name="T12" fmla="*/ 2147483647 w 12"/>
                <a:gd name="T13" fmla="*/ 2147483647 h 8"/>
                <a:gd name="T14" fmla="*/ 2147483647 w 12"/>
                <a:gd name="T15" fmla="*/ 2147483647 h 8"/>
                <a:gd name="T16" fmla="*/ 0 w 12"/>
                <a:gd name="T17" fmla="*/ 2147483647 h 8"/>
                <a:gd name="T18" fmla="*/ 0 w 12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8"/>
                <a:gd name="T32" fmla="*/ 12 w 12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8">
                  <a:moveTo>
                    <a:pt x="0" y="0"/>
                  </a:moveTo>
                  <a:lnTo>
                    <a:pt x="3" y="0"/>
                  </a:lnTo>
                  <a:lnTo>
                    <a:pt x="7" y="0"/>
                  </a:lnTo>
                  <a:lnTo>
                    <a:pt x="12" y="0"/>
                  </a:lnTo>
                  <a:lnTo>
                    <a:pt x="12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4" name="Freeform 54"/>
            <p:cNvSpPr>
              <a:spLocks noChangeAspect="1"/>
            </p:cNvSpPr>
            <p:nvPr/>
          </p:nvSpPr>
          <p:spPr bwMode="auto">
            <a:xfrm rot="9246">
              <a:off x="-930" y="3547"/>
              <a:ext cx="22" cy="12"/>
            </a:xfrm>
            <a:custGeom>
              <a:avLst/>
              <a:gdLst>
                <a:gd name="T0" fmla="*/ 0 w 12"/>
                <a:gd name="T1" fmla="*/ 0 h 8"/>
                <a:gd name="T2" fmla="*/ 2147483647 w 12"/>
                <a:gd name="T3" fmla="*/ 0 h 8"/>
                <a:gd name="T4" fmla="*/ 2147483647 w 12"/>
                <a:gd name="T5" fmla="*/ 0 h 8"/>
                <a:gd name="T6" fmla="*/ 2147483647 w 12"/>
                <a:gd name="T7" fmla="*/ 0 h 8"/>
                <a:gd name="T8" fmla="*/ 2147483647 w 12"/>
                <a:gd name="T9" fmla="*/ 2147483647 h 8"/>
                <a:gd name="T10" fmla="*/ 2147483647 w 12"/>
                <a:gd name="T11" fmla="*/ 2147483647 h 8"/>
                <a:gd name="T12" fmla="*/ 2147483647 w 12"/>
                <a:gd name="T13" fmla="*/ 2147483647 h 8"/>
                <a:gd name="T14" fmla="*/ 2147483647 w 12"/>
                <a:gd name="T15" fmla="*/ 2147483647 h 8"/>
                <a:gd name="T16" fmla="*/ 0 w 12"/>
                <a:gd name="T17" fmla="*/ 2147483647 h 8"/>
                <a:gd name="T18" fmla="*/ 0 w 12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8"/>
                <a:gd name="T32" fmla="*/ 12 w 12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8">
                  <a:moveTo>
                    <a:pt x="0" y="0"/>
                  </a:moveTo>
                  <a:lnTo>
                    <a:pt x="3" y="0"/>
                  </a:lnTo>
                  <a:lnTo>
                    <a:pt x="7" y="0"/>
                  </a:lnTo>
                  <a:lnTo>
                    <a:pt x="12" y="0"/>
                  </a:lnTo>
                  <a:lnTo>
                    <a:pt x="12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5" name="Freeform 55"/>
            <p:cNvSpPr>
              <a:spLocks noChangeAspect="1"/>
            </p:cNvSpPr>
            <p:nvPr/>
          </p:nvSpPr>
          <p:spPr bwMode="auto">
            <a:xfrm rot="9246">
              <a:off x="-1001" y="3565"/>
              <a:ext cx="125" cy="50"/>
            </a:xfrm>
            <a:custGeom>
              <a:avLst/>
              <a:gdLst>
                <a:gd name="T0" fmla="*/ 2147483647 w 69"/>
                <a:gd name="T1" fmla="*/ 2147483647 h 36"/>
                <a:gd name="T2" fmla="*/ 2147483647 w 69"/>
                <a:gd name="T3" fmla="*/ 2147483647 h 36"/>
                <a:gd name="T4" fmla="*/ 2147483647 w 69"/>
                <a:gd name="T5" fmla="*/ 2147483647 h 36"/>
                <a:gd name="T6" fmla="*/ 2147483647 w 69"/>
                <a:gd name="T7" fmla="*/ 2147483647 h 36"/>
                <a:gd name="T8" fmla="*/ 2147483647 w 69"/>
                <a:gd name="T9" fmla="*/ 2147483647 h 36"/>
                <a:gd name="T10" fmla="*/ 2147483647 w 69"/>
                <a:gd name="T11" fmla="*/ 2147483647 h 36"/>
                <a:gd name="T12" fmla="*/ 2147483647 w 69"/>
                <a:gd name="T13" fmla="*/ 2147483647 h 36"/>
                <a:gd name="T14" fmla="*/ 2147483647 w 69"/>
                <a:gd name="T15" fmla="*/ 2147483647 h 36"/>
                <a:gd name="T16" fmla="*/ 2147483647 w 69"/>
                <a:gd name="T17" fmla="*/ 2147483647 h 36"/>
                <a:gd name="T18" fmla="*/ 2147483647 w 69"/>
                <a:gd name="T19" fmla="*/ 2147483647 h 36"/>
                <a:gd name="T20" fmla="*/ 2147483647 w 69"/>
                <a:gd name="T21" fmla="*/ 2147483647 h 36"/>
                <a:gd name="T22" fmla="*/ 2147483647 w 69"/>
                <a:gd name="T23" fmla="*/ 2147483647 h 36"/>
                <a:gd name="T24" fmla="*/ 2147483647 w 69"/>
                <a:gd name="T25" fmla="*/ 2147483647 h 36"/>
                <a:gd name="T26" fmla="*/ 2147483647 w 69"/>
                <a:gd name="T27" fmla="*/ 2147483647 h 36"/>
                <a:gd name="T28" fmla="*/ 2147483647 w 69"/>
                <a:gd name="T29" fmla="*/ 2147483647 h 36"/>
                <a:gd name="T30" fmla="*/ 2147483647 w 69"/>
                <a:gd name="T31" fmla="*/ 2147483647 h 36"/>
                <a:gd name="T32" fmla="*/ 2147483647 w 69"/>
                <a:gd name="T33" fmla="*/ 2147483647 h 36"/>
                <a:gd name="T34" fmla="*/ 2147483647 w 69"/>
                <a:gd name="T35" fmla="*/ 2147483647 h 36"/>
                <a:gd name="T36" fmla="*/ 2147483647 w 69"/>
                <a:gd name="T37" fmla="*/ 2147483647 h 36"/>
                <a:gd name="T38" fmla="*/ 2147483647 w 69"/>
                <a:gd name="T39" fmla="*/ 2147483647 h 36"/>
                <a:gd name="T40" fmla="*/ 2147483647 w 69"/>
                <a:gd name="T41" fmla="*/ 2147483647 h 36"/>
                <a:gd name="T42" fmla="*/ 2147483647 w 69"/>
                <a:gd name="T43" fmla="*/ 2147483647 h 36"/>
                <a:gd name="T44" fmla="*/ 2147483647 w 69"/>
                <a:gd name="T45" fmla="*/ 2147483647 h 36"/>
                <a:gd name="T46" fmla="*/ 2147483647 w 69"/>
                <a:gd name="T47" fmla="*/ 2147483647 h 36"/>
                <a:gd name="T48" fmla="*/ 2147483647 w 69"/>
                <a:gd name="T49" fmla="*/ 2147483647 h 36"/>
                <a:gd name="T50" fmla="*/ 2147483647 w 69"/>
                <a:gd name="T51" fmla="*/ 2147483647 h 36"/>
                <a:gd name="T52" fmla="*/ 2147483647 w 69"/>
                <a:gd name="T53" fmla="*/ 1466223694 h 36"/>
                <a:gd name="T54" fmla="*/ 2147483647 w 69"/>
                <a:gd name="T55" fmla="*/ 0 h 36"/>
                <a:gd name="T56" fmla="*/ 2147483647 w 69"/>
                <a:gd name="T57" fmla="*/ 0 h 36"/>
                <a:gd name="T58" fmla="*/ 2147483647 w 69"/>
                <a:gd name="T59" fmla="*/ 0 h 36"/>
                <a:gd name="T60" fmla="*/ 2147483647 w 69"/>
                <a:gd name="T61" fmla="*/ 1466223694 h 36"/>
                <a:gd name="T62" fmla="*/ 2147483647 w 69"/>
                <a:gd name="T63" fmla="*/ 1466223694 h 36"/>
                <a:gd name="T64" fmla="*/ 2147483647 w 69"/>
                <a:gd name="T65" fmla="*/ 2147483647 h 36"/>
                <a:gd name="T66" fmla="*/ 2147483647 w 69"/>
                <a:gd name="T67" fmla="*/ 2147483647 h 36"/>
                <a:gd name="T68" fmla="*/ 2147483647 w 69"/>
                <a:gd name="T69" fmla="*/ 2147483647 h 36"/>
                <a:gd name="T70" fmla="*/ 0 w 69"/>
                <a:gd name="T71" fmla="*/ 2147483647 h 36"/>
                <a:gd name="T72" fmla="*/ 2147483647 w 69"/>
                <a:gd name="T73" fmla="*/ 2147483647 h 36"/>
                <a:gd name="T74" fmla="*/ 2147483647 w 69"/>
                <a:gd name="T75" fmla="*/ 2147483647 h 36"/>
                <a:gd name="T76" fmla="*/ 2147483647 w 69"/>
                <a:gd name="T77" fmla="*/ 2147483647 h 36"/>
                <a:gd name="T78" fmla="*/ 2147483647 w 69"/>
                <a:gd name="T79" fmla="*/ 2147483647 h 36"/>
                <a:gd name="T80" fmla="*/ 2147483647 w 69"/>
                <a:gd name="T81" fmla="*/ 2147483647 h 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9"/>
                <a:gd name="T124" fmla="*/ 0 h 36"/>
                <a:gd name="T125" fmla="*/ 69 w 69"/>
                <a:gd name="T126" fmla="*/ 36 h 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9" h="36">
                  <a:moveTo>
                    <a:pt x="3" y="36"/>
                  </a:moveTo>
                  <a:lnTo>
                    <a:pt x="5" y="36"/>
                  </a:lnTo>
                  <a:lnTo>
                    <a:pt x="7" y="36"/>
                  </a:lnTo>
                  <a:lnTo>
                    <a:pt x="12" y="31"/>
                  </a:lnTo>
                  <a:lnTo>
                    <a:pt x="16" y="28"/>
                  </a:lnTo>
                  <a:lnTo>
                    <a:pt x="19" y="28"/>
                  </a:lnTo>
                  <a:lnTo>
                    <a:pt x="21" y="31"/>
                  </a:lnTo>
                  <a:lnTo>
                    <a:pt x="23" y="31"/>
                  </a:lnTo>
                  <a:lnTo>
                    <a:pt x="26" y="28"/>
                  </a:lnTo>
                  <a:lnTo>
                    <a:pt x="30" y="31"/>
                  </a:lnTo>
                  <a:lnTo>
                    <a:pt x="32" y="28"/>
                  </a:lnTo>
                  <a:lnTo>
                    <a:pt x="37" y="28"/>
                  </a:lnTo>
                  <a:lnTo>
                    <a:pt x="39" y="22"/>
                  </a:lnTo>
                  <a:lnTo>
                    <a:pt x="44" y="22"/>
                  </a:lnTo>
                  <a:lnTo>
                    <a:pt x="46" y="20"/>
                  </a:lnTo>
                  <a:lnTo>
                    <a:pt x="55" y="20"/>
                  </a:lnTo>
                  <a:lnTo>
                    <a:pt x="64" y="20"/>
                  </a:lnTo>
                  <a:lnTo>
                    <a:pt x="67" y="20"/>
                  </a:lnTo>
                  <a:lnTo>
                    <a:pt x="69" y="17"/>
                  </a:lnTo>
                  <a:lnTo>
                    <a:pt x="64" y="17"/>
                  </a:lnTo>
                  <a:lnTo>
                    <a:pt x="60" y="17"/>
                  </a:lnTo>
                  <a:lnTo>
                    <a:pt x="58" y="14"/>
                  </a:lnTo>
                  <a:lnTo>
                    <a:pt x="55" y="11"/>
                  </a:lnTo>
                  <a:lnTo>
                    <a:pt x="51" y="9"/>
                  </a:lnTo>
                  <a:lnTo>
                    <a:pt x="48" y="6"/>
                  </a:lnTo>
                  <a:lnTo>
                    <a:pt x="44" y="6"/>
                  </a:lnTo>
                  <a:lnTo>
                    <a:pt x="39" y="3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3" y="3"/>
                  </a:lnTo>
                  <a:lnTo>
                    <a:pt x="19" y="3"/>
                  </a:lnTo>
                  <a:lnTo>
                    <a:pt x="16" y="6"/>
                  </a:lnTo>
                  <a:lnTo>
                    <a:pt x="12" y="11"/>
                  </a:lnTo>
                  <a:lnTo>
                    <a:pt x="7" y="14"/>
                  </a:lnTo>
                  <a:lnTo>
                    <a:pt x="0" y="9"/>
                  </a:lnTo>
                  <a:lnTo>
                    <a:pt x="5" y="17"/>
                  </a:lnTo>
                  <a:lnTo>
                    <a:pt x="5" y="22"/>
                  </a:lnTo>
                  <a:lnTo>
                    <a:pt x="5" y="25"/>
                  </a:lnTo>
                  <a:lnTo>
                    <a:pt x="3" y="31"/>
                  </a:lnTo>
                  <a:lnTo>
                    <a:pt x="3" y="3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6" name="Freeform 56"/>
            <p:cNvSpPr>
              <a:spLocks noChangeAspect="1"/>
            </p:cNvSpPr>
            <p:nvPr/>
          </p:nvSpPr>
          <p:spPr bwMode="auto">
            <a:xfrm rot="9246">
              <a:off x="-1001" y="3565"/>
              <a:ext cx="125" cy="50"/>
            </a:xfrm>
            <a:custGeom>
              <a:avLst/>
              <a:gdLst>
                <a:gd name="T0" fmla="*/ 2147483647 w 69"/>
                <a:gd name="T1" fmla="*/ 2147483647 h 36"/>
                <a:gd name="T2" fmla="*/ 2147483647 w 69"/>
                <a:gd name="T3" fmla="*/ 2147483647 h 36"/>
                <a:gd name="T4" fmla="*/ 2147483647 w 69"/>
                <a:gd name="T5" fmla="*/ 2147483647 h 36"/>
                <a:gd name="T6" fmla="*/ 2147483647 w 69"/>
                <a:gd name="T7" fmla="*/ 2147483647 h 36"/>
                <a:gd name="T8" fmla="*/ 2147483647 w 69"/>
                <a:gd name="T9" fmla="*/ 2147483647 h 36"/>
                <a:gd name="T10" fmla="*/ 2147483647 w 69"/>
                <a:gd name="T11" fmla="*/ 2147483647 h 36"/>
                <a:gd name="T12" fmla="*/ 2147483647 w 69"/>
                <a:gd name="T13" fmla="*/ 2147483647 h 36"/>
                <a:gd name="T14" fmla="*/ 2147483647 w 69"/>
                <a:gd name="T15" fmla="*/ 2147483647 h 36"/>
                <a:gd name="T16" fmla="*/ 2147483647 w 69"/>
                <a:gd name="T17" fmla="*/ 2147483647 h 36"/>
                <a:gd name="T18" fmla="*/ 2147483647 w 69"/>
                <a:gd name="T19" fmla="*/ 2147483647 h 36"/>
                <a:gd name="T20" fmla="*/ 2147483647 w 69"/>
                <a:gd name="T21" fmla="*/ 2147483647 h 36"/>
                <a:gd name="T22" fmla="*/ 2147483647 w 69"/>
                <a:gd name="T23" fmla="*/ 2147483647 h 36"/>
                <a:gd name="T24" fmla="*/ 2147483647 w 69"/>
                <a:gd name="T25" fmla="*/ 2147483647 h 36"/>
                <a:gd name="T26" fmla="*/ 2147483647 w 69"/>
                <a:gd name="T27" fmla="*/ 2147483647 h 36"/>
                <a:gd name="T28" fmla="*/ 2147483647 w 69"/>
                <a:gd name="T29" fmla="*/ 2147483647 h 36"/>
                <a:gd name="T30" fmla="*/ 2147483647 w 69"/>
                <a:gd name="T31" fmla="*/ 2147483647 h 36"/>
                <a:gd name="T32" fmla="*/ 2147483647 w 69"/>
                <a:gd name="T33" fmla="*/ 2147483647 h 36"/>
                <a:gd name="T34" fmla="*/ 2147483647 w 69"/>
                <a:gd name="T35" fmla="*/ 2147483647 h 36"/>
                <a:gd name="T36" fmla="*/ 2147483647 w 69"/>
                <a:gd name="T37" fmla="*/ 2147483647 h 36"/>
                <a:gd name="T38" fmla="*/ 2147483647 w 69"/>
                <a:gd name="T39" fmla="*/ 2147483647 h 36"/>
                <a:gd name="T40" fmla="*/ 2147483647 w 69"/>
                <a:gd name="T41" fmla="*/ 2147483647 h 36"/>
                <a:gd name="T42" fmla="*/ 2147483647 w 69"/>
                <a:gd name="T43" fmla="*/ 2147483647 h 36"/>
                <a:gd name="T44" fmla="*/ 2147483647 w 69"/>
                <a:gd name="T45" fmla="*/ 2147483647 h 36"/>
                <a:gd name="T46" fmla="*/ 2147483647 w 69"/>
                <a:gd name="T47" fmla="*/ 2147483647 h 36"/>
                <a:gd name="T48" fmla="*/ 2147483647 w 69"/>
                <a:gd name="T49" fmla="*/ 2147483647 h 36"/>
                <a:gd name="T50" fmla="*/ 2147483647 w 69"/>
                <a:gd name="T51" fmla="*/ 2147483647 h 36"/>
                <a:gd name="T52" fmla="*/ 2147483647 w 69"/>
                <a:gd name="T53" fmla="*/ 1466223694 h 36"/>
                <a:gd name="T54" fmla="*/ 2147483647 w 69"/>
                <a:gd name="T55" fmla="*/ 0 h 36"/>
                <a:gd name="T56" fmla="*/ 2147483647 w 69"/>
                <a:gd name="T57" fmla="*/ 0 h 36"/>
                <a:gd name="T58" fmla="*/ 2147483647 w 69"/>
                <a:gd name="T59" fmla="*/ 0 h 36"/>
                <a:gd name="T60" fmla="*/ 2147483647 w 69"/>
                <a:gd name="T61" fmla="*/ 1466223694 h 36"/>
                <a:gd name="T62" fmla="*/ 2147483647 w 69"/>
                <a:gd name="T63" fmla="*/ 1466223694 h 36"/>
                <a:gd name="T64" fmla="*/ 2147483647 w 69"/>
                <a:gd name="T65" fmla="*/ 2147483647 h 36"/>
                <a:gd name="T66" fmla="*/ 2147483647 w 69"/>
                <a:gd name="T67" fmla="*/ 2147483647 h 36"/>
                <a:gd name="T68" fmla="*/ 2147483647 w 69"/>
                <a:gd name="T69" fmla="*/ 2147483647 h 36"/>
                <a:gd name="T70" fmla="*/ 0 w 69"/>
                <a:gd name="T71" fmla="*/ 2147483647 h 36"/>
                <a:gd name="T72" fmla="*/ 2147483647 w 69"/>
                <a:gd name="T73" fmla="*/ 2147483647 h 36"/>
                <a:gd name="T74" fmla="*/ 2147483647 w 69"/>
                <a:gd name="T75" fmla="*/ 2147483647 h 36"/>
                <a:gd name="T76" fmla="*/ 2147483647 w 69"/>
                <a:gd name="T77" fmla="*/ 2147483647 h 36"/>
                <a:gd name="T78" fmla="*/ 2147483647 w 69"/>
                <a:gd name="T79" fmla="*/ 2147483647 h 36"/>
                <a:gd name="T80" fmla="*/ 2147483647 w 69"/>
                <a:gd name="T81" fmla="*/ 2147483647 h 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9"/>
                <a:gd name="T124" fmla="*/ 0 h 36"/>
                <a:gd name="T125" fmla="*/ 69 w 69"/>
                <a:gd name="T126" fmla="*/ 36 h 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9" h="36">
                  <a:moveTo>
                    <a:pt x="3" y="36"/>
                  </a:moveTo>
                  <a:lnTo>
                    <a:pt x="5" y="36"/>
                  </a:lnTo>
                  <a:lnTo>
                    <a:pt x="7" y="36"/>
                  </a:lnTo>
                  <a:lnTo>
                    <a:pt x="12" y="31"/>
                  </a:lnTo>
                  <a:lnTo>
                    <a:pt x="16" y="28"/>
                  </a:lnTo>
                  <a:lnTo>
                    <a:pt x="19" y="28"/>
                  </a:lnTo>
                  <a:lnTo>
                    <a:pt x="21" y="31"/>
                  </a:lnTo>
                  <a:lnTo>
                    <a:pt x="23" y="31"/>
                  </a:lnTo>
                  <a:lnTo>
                    <a:pt x="26" y="28"/>
                  </a:lnTo>
                  <a:lnTo>
                    <a:pt x="30" y="31"/>
                  </a:lnTo>
                  <a:lnTo>
                    <a:pt x="32" y="28"/>
                  </a:lnTo>
                  <a:lnTo>
                    <a:pt x="37" y="28"/>
                  </a:lnTo>
                  <a:lnTo>
                    <a:pt x="39" y="22"/>
                  </a:lnTo>
                  <a:lnTo>
                    <a:pt x="44" y="22"/>
                  </a:lnTo>
                  <a:lnTo>
                    <a:pt x="46" y="20"/>
                  </a:lnTo>
                  <a:lnTo>
                    <a:pt x="55" y="20"/>
                  </a:lnTo>
                  <a:lnTo>
                    <a:pt x="64" y="20"/>
                  </a:lnTo>
                  <a:lnTo>
                    <a:pt x="67" y="20"/>
                  </a:lnTo>
                  <a:lnTo>
                    <a:pt x="69" y="17"/>
                  </a:lnTo>
                  <a:lnTo>
                    <a:pt x="64" y="17"/>
                  </a:lnTo>
                  <a:lnTo>
                    <a:pt x="60" y="17"/>
                  </a:lnTo>
                  <a:lnTo>
                    <a:pt x="58" y="14"/>
                  </a:lnTo>
                  <a:lnTo>
                    <a:pt x="55" y="11"/>
                  </a:lnTo>
                  <a:lnTo>
                    <a:pt x="51" y="9"/>
                  </a:lnTo>
                  <a:lnTo>
                    <a:pt x="48" y="6"/>
                  </a:lnTo>
                  <a:lnTo>
                    <a:pt x="44" y="6"/>
                  </a:lnTo>
                  <a:lnTo>
                    <a:pt x="39" y="3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3" y="3"/>
                  </a:lnTo>
                  <a:lnTo>
                    <a:pt x="19" y="3"/>
                  </a:lnTo>
                  <a:lnTo>
                    <a:pt x="16" y="6"/>
                  </a:lnTo>
                  <a:lnTo>
                    <a:pt x="12" y="11"/>
                  </a:lnTo>
                  <a:lnTo>
                    <a:pt x="7" y="14"/>
                  </a:lnTo>
                  <a:lnTo>
                    <a:pt x="0" y="9"/>
                  </a:lnTo>
                  <a:lnTo>
                    <a:pt x="5" y="17"/>
                  </a:lnTo>
                  <a:lnTo>
                    <a:pt x="5" y="22"/>
                  </a:lnTo>
                  <a:lnTo>
                    <a:pt x="5" y="25"/>
                  </a:lnTo>
                  <a:lnTo>
                    <a:pt x="3" y="31"/>
                  </a:lnTo>
                  <a:lnTo>
                    <a:pt x="3" y="3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7" name="Freeform 57"/>
            <p:cNvSpPr>
              <a:spLocks noChangeAspect="1"/>
            </p:cNvSpPr>
            <p:nvPr/>
          </p:nvSpPr>
          <p:spPr bwMode="auto">
            <a:xfrm rot="9246">
              <a:off x="-992" y="3589"/>
              <a:ext cx="132" cy="88"/>
            </a:xfrm>
            <a:custGeom>
              <a:avLst/>
              <a:gdLst>
                <a:gd name="T0" fmla="*/ 2147483647 w 73"/>
                <a:gd name="T1" fmla="*/ 0 h 63"/>
                <a:gd name="T2" fmla="*/ 2147483647 w 73"/>
                <a:gd name="T3" fmla="*/ 2147483647 h 63"/>
                <a:gd name="T4" fmla="*/ 2147483647 w 73"/>
                <a:gd name="T5" fmla="*/ 2147483647 h 63"/>
                <a:gd name="T6" fmla="*/ 2147483647 w 73"/>
                <a:gd name="T7" fmla="*/ 2147483647 h 63"/>
                <a:gd name="T8" fmla="*/ 2147483647 w 73"/>
                <a:gd name="T9" fmla="*/ 2147483647 h 63"/>
                <a:gd name="T10" fmla="*/ 2147483647 w 73"/>
                <a:gd name="T11" fmla="*/ 2147483647 h 63"/>
                <a:gd name="T12" fmla="*/ 2147483647 w 73"/>
                <a:gd name="T13" fmla="*/ 2147483647 h 63"/>
                <a:gd name="T14" fmla="*/ 2147483647 w 73"/>
                <a:gd name="T15" fmla="*/ 2147483647 h 63"/>
                <a:gd name="T16" fmla="*/ 2147483647 w 73"/>
                <a:gd name="T17" fmla="*/ 2147483647 h 63"/>
                <a:gd name="T18" fmla="*/ 2147483647 w 73"/>
                <a:gd name="T19" fmla="*/ 2147483647 h 63"/>
                <a:gd name="T20" fmla="*/ 2147483647 w 73"/>
                <a:gd name="T21" fmla="*/ 2147483647 h 63"/>
                <a:gd name="T22" fmla="*/ 2147483647 w 73"/>
                <a:gd name="T23" fmla="*/ 2147483647 h 63"/>
                <a:gd name="T24" fmla="*/ 2147483647 w 73"/>
                <a:gd name="T25" fmla="*/ 2147483647 h 63"/>
                <a:gd name="T26" fmla="*/ 2147483647 w 73"/>
                <a:gd name="T27" fmla="*/ 2147483647 h 63"/>
                <a:gd name="T28" fmla="*/ 2147483647 w 73"/>
                <a:gd name="T29" fmla="*/ 2147483647 h 63"/>
                <a:gd name="T30" fmla="*/ 2147483647 w 73"/>
                <a:gd name="T31" fmla="*/ 2147483647 h 63"/>
                <a:gd name="T32" fmla="*/ 2147483647 w 73"/>
                <a:gd name="T33" fmla="*/ 2147483647 h 63"/>
                <a:gd name="T34" fmla="*/ 2147483647 w 73"/>
                <a:gd name="T35" fmla="*/ 2147483647 h 63"/>
                <a:gd name="T36" fmla="*/ 2147483647 w 73"/>
                <a:gd name="T37" fmla="*/ 2147483647 h 63"/>
                <a:gd name="T38" fmla="*/ 2147483647 w 73"/>
                <a:gd name="T39" fmla="*/ 2147483647 h 63"/>
                <a:gd name="T40" fmla="*/ 2147483647 w 73"/>
                <a:gd name="T41" fmla="*/ 2147483647 h 63"/>
                <a:gd name="T42" fmla="*/ 2147483647 w 73"/>
                <a:gd name="T43" fmla="*/ 2147483647 h 63"/>
                <a:gd name="T44" fmla="*/ 2147483647 w 73"/>
                <a:gd name="T45" fmla="*/ 2147483647 h 63"/>
                <a:gd name="T46" fmla="*/ 2147483647 w 73"/>
                <a:gd name="T47" fmla="*/ 2147483647 h 63"/>
                <a:gd name="T48" fmla="*/ 2147483647 w 73"/>
                <a:gd name="T49" fmla="*/ 2147483647 h 63"/>
                <a:gd name="T50" fmla="*/ 2147483647 w 73"/>
                <a:gd name="T51" fmla="*/ 2147483647 h 63"/>
                <a:gd name="T52" fmla="*/ 2147483647 w 73"/>
                <a:gd name="T53" fmla="*/ 2147483647 h 63"/>
                <a:gd name="T54" fmla="*/ 2147483647 w 73"/>
                <a:gd name="T55" fmla="*/ 2147483647 h 63"/>
                <a:gd name="T56" fmla="*/ 2147483647 w 73"/>
                <a:gd name="T57" fmla="*/ 2147483647 h 63"/>
                <a:gd name="T58" fmla="*/ 2147483647 w 73"/>
                <a:gd name="T59" fmla="*/ 2147483647 h 63"/>
                <a:gd name="T60" fmla="*/ 2147483647 w 73"/>
                <a:gd name="T61" fmla="*/ 2147483647 h 63"/>
                <a:gd name="T62" fmla="*/ 2147483647 w 73"/>
                <a:gd name="T63" fmla="*/ 2147483647 h 63"/>
                <a:gd name="T64" fmla="*/ 2147483647 w 73"/>
                <a:gd name="T65" fmla="*/ 2147483647 h 63"/>
                <a:gd name="T66" fmla="*/ 0 w 73"/>
                <a:gd name="T67" fmla="*/ 2147483647 h 63"/>
                <a:gd name="T68" fmla="*/ 2147483647 w 73"/>
                <a:gd name="T69" fmla="*/ 2147483647 h 63"/>
                <a:gd name="T70" fmla="*/ 2147483647 w 73"/>
                <a:gd name="T71" fmla="*/ 2147483647 h 63"/>
                <a:gd name="T72" fmla="*/ 2147483647 w 73"/>
                <a:gd name="T73" fmla="*/ 2147483647 h 63"/>
                <a:gd name="T74" fmla="*/ 2147483647 w 73"/>
                <a:gd name="T75" fmla="*/ 2147483647 h 63"/>
                <a:gd name="T76" fmla="*/ 2147483647 w 73"/>
                <a:gd name="T77" fmla="*/ 2147483647 h 63"/>
                <a:gd name="T78" fmla="*/ 2147483647 w 73"/>
                <a:gd name="T79" fmla="*/ 2147483647 h 63"/>
                <a:gd name="T80" fmla="*/ 2147483647 w 73"/>
                <a:gd name="T81" fmla="*/ 2147483647 h 63"/>
                <a:gd name="T82" fmla="*/ 2147483647 w 73"/>
                <a:gd name="T83" fmla="*/ 2147483647 h 63"/>
                <a:gd name="T84" fmla="*/ 2147483647 w 73"/>
                <a:gd name="T85" fmla="*/ 2147483647 h 63"/>
                <a:gd name="T86" fmla="*/ 2147483647 w 73"/>
                <a:gd name="T87" fmla="*/ 2147483647 h 63"/>
                <a:gd name="T88" fmla="*/ 2147483647 w 73"/>
                <a:gd name="T89" fmla="*/ 2147483647 h 63"/>
                <a:gd name="T90" fmla="*/ 2147483647 w 73"/>
                <a:gd name="T91" fmla="*/ 2147483647 h 63"/>
                <a:gd name="T92" fmla="*/ 2147483647 w 73"/>
                <a:gd name="T93" fmla="*/ 2147483647 h 63"/>
                <a:gd name="T94" fmla="*/ 2147483647 w 73"/>
                <a:gd name="T95" fmla="*/ 2023154781 h 63"/>
                <a:gd name="T96" fmla="*/ 2147483647 w 73"/>
                <a:gd name="T97" fmla="*/ 2023154781 h 63"/>
                <a:gd name="T98" fmla="*/ 2147483647 w 73"/>
                <a:gd name="T99" fmla="*/ 2023154781 h 63"/>
                <a:gd name="T100" fmla="*/ 2147483647 w 73"/>
                <a:gd name="T101" fmla="*/ 2023154781 h 63"/>
                <a:gd name="T102" fmla="*/ 2147483647 w 73"/>
                <a:gd name="T103" fmla="*/ 0 h 6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3"/>
                <a:gd name="T157" fmla="*/ 0 h 63"/>
                <a:gd name="T158" fmla="*/ 73 w 73"/>
                <a:gd name="T159" fmla="*/ 63 h 63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3" h="63">
                  <a:moveTo>
                    <a:pt x="64" y="0"/>
                  </a:moveTo>
                  <a:lnTo>
                    <a:pt x="64" y="8"/>
                  </a:lnTo>
                  <a:lnTo>
                    <a:pt x="64" y="14"/>
                  </a:lnTo>
                  <a:lnTo>
                    <a:pt x="66" y="16"/>
                  </a:lnTo>
                  <a:lnTo>
                    <a:pt x="66" y="19"/>
                  </a:lnTo>
                  <a:lnTo>
                    <a:pt x="69" y="22"/>
                  </a:lnTo>
                  <a:lnTo>
                    <a:pt x="71" y="27"/>
                  </a:lnTo>
                  <a:lnTo>
                    <a:pt x="71" y="33"/>
                  </a:lnTo>
                  <a:lnTo>
                    <a:pt x="73" y="36"/>
                  </a:lnTo>
                  <a:lnTo>
                    <a:pt x="73" y="38"/>
                  </a:lnTo>
                  <a:lnTo>
                    <a:pt x="71" y="38"/>
                  </a:lnTo>
                  <a:lnTo>
                    <a:pt x="69" y="38"/>
                  </a:lnTo>
                  <a:lnTo>
                    <a:pt x="64" y="44"/>
                  </a:lnTo>
                  <a:lnTo>
                    <a:pt x="59" y="49"/>
                  </a:lnTo>
                  <a:lnTo>
                    <a:pt x="50" y="58"/>
                  </a:lnTo>
                  <a:lnTo>
                    <a:pt x="46" y="63"/>
                  </a:lnTo>
                  <a:lnTo>
                    <a:pt x="43" y="63"/>
                  </a:lnTo>
                  <a:lnTo>
                    <a:pt x="41" y="63"/>
                  </a:lnTo>
                  <a:lnTo>
                    <a:pt x="39" y="60"/>
                  </a:lnTo>
                  <a:lnTo>
                    <a:pt x="37" y="58"/>
                  </a:lnTo>
                  <a:lnTo>
                    <a:pt x="34" y="58"/>
                  </a:lnTo>
                  <a:lnTo>
                    <a:pt x="34" y="55"/>
                  </a:lnTo>
                  <a:lnTo>
                    <a:pt x="32" y="49"/>
                  </a:lnTo>
                  <a:lnTo>
                    <a:pt x="30" y="47"/>
                  </a:lnTo>
                  <a:lnTo>
                    <a:pt x="27" y="47"/>
                  </a:lnTo>
                  <a:lnTo>
                    <a:pt x="25" y="44"/>
                  </a:lnTo>
                  <a:lnTo>
                    <a:pt x="23" y="41"/>
                  </a:lnTo>
                  <a:lnTo>
                    <a:pt x="21" y="41"/>
                  </a:lnTo>
                  <a:lnTo>
                    <a:pt x="16" y="44"/>
                  </a:lnTo>
                  <a:lnTo>
                    <a:pt x="14" y="41"/>
                  </a:lnTo>
                  <a:lnTo>
                    <a:pt x="11" y="41"/>
                  </a:lnTo>
                  <a:lnTo>
                    <a:pt x="7" y="38"/>
                  </a:lnTo>
                  <a:lnTo>
                    <a:pt x="2" y="38"/>
                  </a:lnTo>
                  <a:lnTo>
                    <a:pt x="0" y="36"/>
                  </a:lnTo>
                  <a:lnTo>
                    <a:pt x="2" y="27"/>
                  </a:lnTo>
                  <a:lnTo>
                    <a:pt x="2" y="19"/>
                  </a:lnTo>
                  <a:lnTo>
                    <a:pt x="7" y="14"/>
                  </a:lnTo>
                  <a:lnTo>
                    <a:pt x="11" y="11"/>
                  </a:lnTo>
                  <a:lnTo>
                    <a:pt x="14" y="11"/>
                  </a:lnTo>
                  <a:lnTo>
                    <a:pt x="16" y="14"/>
                  </a:lnTo>
                  <a:lnTo>
                    <a:pt x="18" y="14"/>
                  </a:lnTo>
                  <a:lnTo>
                    <a:pt x="21" y="11"/>
                  </a:lnTo>
                  <a:lnTo>
                    <a:pt x="25" y="14"/>
                  </a:lnTo>
                  <a:lnTo>
                    <a:pt x="27" y="11"/>
                  </a:lnTo>
                  <a:lnTo>
                    <a:pt x="32" y="11"/>
                  </a:lnTo>
                  <a:lnTo>
                    <a:pt x="34" y="5"/>
                  </a:lnTo>
                  <a:lnTo>
                    <a:pt x="39" y="5"/>
                  </a:lnTo>
                  <a:lnTo>
                    <a:pt x="41" y="3"/>
                  </a:lnTo>
                  <a:lnTo>
                    <a:pt x="50" y="3"/>
                  </a:lnTo>
                  <a:lnTo>
                    <a:pt x="59" y="3"/>
                  </a:lnTo>
                  <a:lnTo>
                    <a:pt x="62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8" name="Freeform 58"/>
            <p:cNvSpPr>
              <a:spLocks noChangeAspect="1"/>
            </p:cNvSpPr>
            <p:nvPr/>
          </p:nvSpPr>
          <p:spPr bwMode="auto">
            <a:xfrm rot="9246">
              <a:off x="-992" y="3589"/>
              <a:ext cx="132" cy="88"/>
            </a:xfrm>
            <a:custGeom>
              <a:avLst/>
              <a:gdLst>
                <a:gd name="T0" fmla="*/ 2147483647 w 73"/>
                <a:gd name="T1" fmla="*/ 0 h 63"/>
                <a:gd name="T2" fmla="*/ 2147483647 w 73"/>
                <a:gd name="T3" fmla="*/ 2147483647 h 63"/>
                <a:gd name="T4" fmla="*/ 2147483647 w 73"/>
                <a:gd name="T5" fmla="*/ 2147483647 h 63"/>
                <a:gd name="T6" fmla="*/ 2147483647 w 73"/>
                <a:gd name="T7" fmla="*/ 2147483647 h 63"/>
                <a:gd name="T8" fmla="*/ 2147483647 w 73"/>
                <a:gd name="T9" fmla="*/ 2147483647 h 63"/>
                <a:gd name="T10" fmla="*/ 2147483647 w 73"/>
                <a:gd name="T11" fmla="*/ 2147483647 h 63"/>
                <a:gd name="T12" fmla="*/ 2147483647 w 73"/>
                <a:gd name="T13" fmla="*/ 2147483647 h 63"/>
                <a:gd name="T14" fmla="*/ 2147483647 w 73"/>
                <a:gd name="T15" fmla="*/ 2147483647 h 63"/>
                <a:gd name="T16" fmla="*/ 2147483647 w 73"/>
                <a:gd name="T17" fmla="*/ 2147483647 h 63"/>
                <a:gd name="T18" fmla="*/ 2147483647 w 73"/>
                <a:gd name="T19" fmla="*/ 2147483647 h 63"/>
                <a:gd name="T20" fmla="*/ 2147483647 w 73"/>
                <a:gd name="T21" fmla="*/ 2147483647 h 63"/>
                <a:gd name="T22" fmla="*/ 2147483647 w 73"/>
                <a:gd name="T23" fmla="*/ 2147483647 h 63"/>
                <a:gd name="T24" fmla="*/ 2147483647 w 73"/>
                <a:gd name="T25" fmla="*/ 2147483647 h 63"/>
                <a:gd name="T26" fmla="*/ 2147483647 w 73"/>
                <a:gd name="T27" fmla="*/ 2147483647 h 63"/>
                <a:gd name="T28" fmla="*/ 2147483647 w 73"/>
                <a:gd name="T29" fmla="*/ 2147483647 h 63"/>
                <a:gd name="T30" fmla="*/ 2147483647 w 73"/>
                <a:gd name="T31" fmla="*/ 2147483647 h 63"/>
                <a:gd name="T32" fmla="*/ 2147483647 w 73"/>
                <a:gd name="T33" fmla="*/ 2147483647 h 63"/>
                <a:gd name="T34" fmla="*/ 2147483647 w 73"/>
                <a:gd name="T35" fmla="*/ 2147483647 h 63"/>
                <a:gd name="T36" fmla="*/ 2147483647 w 73"/>
                <a:gd name="T37" fmla="*/ 2147483647 h 63"/>
                <a:gd name="T38" fmla="*/ 2147483647 w 73"/>
                <a:gd name="T39" fmla="*/ 2147483647 h 63"/>
                <a:gd name="T40" fmla="*/ 2147483647 w 73"/>
                <a:gd name="T41" fmla="*/ 2147483647 h 63"/>
                <a:gd name="T42" fmla="*/ 2147483647 w 73"/>
                <a:gd name="T43" fmla="*/ 2147483647 h 63"/>
                <a:gd name="T44" fmla="*/ 2147483647 w 73"/>
                <a:gd name="T45" fmla="*/ 2147483647 h 63"/>
                <a:gd name="T46" fmla="*/ 2147483647 w 73"/>
                <a:gd name="T47" fmla="*/ 2147483647 h 63"/>
                <a:gd name="T48" fmla="*/ 2147483647 w 73"/>
                <a:gd name="T49" fmla="*/ 2147483647 h 63"/>
                <a:gd name="T50" fmla="*/ 2147483647 w 73"/>
                <a:gd name="T51" fmla="*/ 2147483647 h 63"/>
                <a:gd name="T52" fmla="*/ 2147483647 w 73"/>
                <a:gd name="T53" fmla="*/ 2147483647 h 63"/>
                <a:gd name="T54" fmla="*/ 2147483647 w 73"/>
                <a:gd name="T55" fmla="*/ 2147483647 h 63"/>
                <a:gd name="T56" fmla="*/ 2147483647 w 73"/>
                <a:gd name="T57" fmla="*/ 2147483647 h 63"/>
                <a:gd name="T58" fmla="*/ 2147483647 w 73"/>
                <a:gd name="T59" fmla="*/ 2147483647 h 63"/>
                <a:gd name="T60" fmla="*/ 2147483647 w 73"/>
                <a:gd name="T61" fmla="*/ 2147483647 h 63"/>
                <a:gd name="T62" fmla="*/ 2147483647 w 73"/>
                <a:gd name="T63" fmla="*/ 2147483647 h 63"/>
                <a:gd name="T64" fmla="*/ 2147483647 w 73"/>
                <a:gd name="T65" fmla="*/ 2147483647 h 63"/>
                <a:gd name="T66" fmla="*/ 0 w 73"/>
                <a:gd name="T67" fmla="*/ 2147483647 h 63"/>
                <a:gd name="T68" fmla="*/ 2147483647 w 73"/>
                <a:gd name="T69" fmla="*/ 2147483647 h 63"/>
                <a:gd name="T70" fmla="*/ 2147483647 w 73"/>
                <a:gd name="T71" fmla="*/ 2147483647 h 63"/>
                <a:gd name="T72" fmla="*/ 2147483647 w 73"/>
                <a:gd name="T73" fmla="*/ 2147483647 h 63"/>
                <a:gd name="T74" fmla="*/ 2147483647 w 73"/>
                <a:gd name="T75" fmla="*/ 2147483647 h 63"/>
                <a:gd name="T76" fmla="*/ 2147483647 w 73"/>
                <a:gd name="T77" fmla="*/ 2147483647 h 63"/>
                <a:gd name="T78" fmla="*/ 2147483647 w 73"/>
                <a:gd name="T79" fmla="*/ 2147483647 h 63"/>
                <a:gd name="T80" fmla="*/ 2147483647 w 73"/>
                <a:gd name="T81" fmla="*/ 2147483647 h 63"/>
                <a:gd name="T82" fmla="*/ 2147483647 w 73"/>
                <a:gd name="T83" fmla="*/ 2147483647 h 63"/>
                <a:gd name="T84" fmla="*/ 2147483647 w 73"/>
                <a:gd name="T85" fmla="*/ 2147483647 h 63"/>
                <a:gd name="T86" fmla="*/ 2147483647 w 73"/>
                <a:gd name="T87" fmla="*/ 2147483647 h 63"/>
                <a:gd name="T88" fmla="*/ 2147483647 w 73"/>
                <a:gd name="T89" fmla="*/ 2147483647 h 63"/>
                <a:gd name="T90" fmla="*/ 2147483647 w 73"/>
                <a:gd name="T91" fmla="*/ 2147483647 h 63"/>
                <a:gd name="T92" fmla="*/ 2147483647 w 73"/>
                <a:gd name="T93" fmla="*/ 2147483647 h 63"/>
                <a:gd name="T94" fmla="*/ 2147483647 w 73"/>
                <a:gd name="T95" fmla="*/ 2023154781 h 63"/>
                <a:gd name="T96" fmla="*/ 2147483647 w 73"/>
                <a:gd name="T97" fmla="*/ 2023154781 h 63"/>
                <a:gd name="T98" fmla="*/ 2147483647 w 73"/>
                <a:gd name="T99" fmla="*/ 2023154781 h 63"/>
                <a:gd name="T100" fmla="*/ 2147483647 w 73"/>
                <a:gd name="T101" fmla="*/ 2023154781 h 63"/>
                <a:gd name="T102" fmla="*/ 2147483647 w 73"/>
                <a:gd name="T103" fmla="*/ 0 h 6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3"/>
                <a:gd name="T157" fmla="*/ 0 h 63"/>
                <a:gd name="T158" fmla="*/ 73 w 73"/>
                <a:gd name="T159" fmla="*/ 63 h 63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3" h="63">
                  <a:moveTo>
                    <a:pt x="64" y="0"/>
                  </a:moveTo>
                  <a:lnTo>
                    <a:pt x="64" y="8"/>
                  </a:lnTo>
                  <a:lnTo>
                    <a:pt x="64" y="14"/>
                  </a:lnTo>
                  <a:lnTo>
                    <a:pt x="66" y="16"/>
                  </a:lnTo>
                  <a:lnTo>
                    <a:pt x="66" y="19"/>
                  </a:lnTo>
                  <a:lnTo>
                    <a:pt x="69" y="22"/>
                  </a:lnTo>
                  <a:lnTo>
                    <a:pt x="71" y="27"/>
                  </a:lnTo>
                  <a:lnTo>
                    <a:pt x="71" y="33"/>
                  </a:lnTo>
                  <a:lnTo>
                    <a:pt x="73" y="36"/>
                  </a:lnTo>
                  <a:lnTo>
                    <a:pt x="73" y="38"/>
                  </a:lnTo>
                  <a:lnTo>
                    <a:pt x="71" y="38"/>
                  </a:lnTo>
                  <a:lnTo>
                    <a:pt x="69" y="38"/>
                  </a:lnTo>
                  <a:lnTo>
                    <a:pt x="64" y="44"/>
                  </a:lnTo>
                  <a:lnTo>
                    <a:pt x="59" y="49"/>
                  </a:lnTo>
                  <a:lnTo>
                    <a:pt x="50" y="58"/>
                  </a:lnTo>
                  <a:lnTo>
                    <a:pt x="46" y="63"/>
                  </a:lnTo>
                  <a:lnTo>
                    <a:pt x="43" y="63"/>
                  </a:lnTo>
                  <a:lnTo>
                    <a:pt x="41" y="63"/>
                  </a:lnTo>
                  <a:lnTo>
                    <a:pt x="39" y="60"/>
                  </a:lnTo>
                  <a:lnTo>
                    <a:pt x="37" y="58"/>
                  </a:lnTo>
                  <a:lnTo>
                    <a:pt x="34" y="58"/>
                  </a:lnTo>
                  <a:lnTo>
                    <a:pt x="34" y="55"/>
                  </a:lnTo>
                  <a:lnTo>
                    <a:pt x="32" y="49"/>
                  </a:lnTo>
                  <a:lnTo>
                    <a:pt x="30" y="47"/>
                  </a:lnTo>
                  <a:lnTo>
                    <a:pt x="27" y="47"/>
                  </a:lnTo>
                  <a:lnTo>
                    <a:pt x="25" y="44"/>
                  </a:lnTo>
                  <a:lnTo>
                    <a:pt x="23" y="41"/>
                  </a:lnTo>
                  <a:lnTo>
                    <a:pt x="21" y="41"/>
                  </a:lnTo>
                  <a:lnTo>
                    <a:pt x="16" y="44"/>
                  </a:lnTo>
                  <a:lnTo>
                    <a:pt x="14" y="41"/>
                  </a:lnTo>
                  <a:lnTo>
                    <a:pt x="11" y="41"/>
                  </a:lnTo>
                  <a:lnTo>
                    <a:pt x="7" y="38"/>
                  </a:lnTo>
                  <a:lnTo>
                    <a:pt x="2" y="38"/>
                  </a:lnTo>
                  <a:lnTo>
                    <a:pt x="0" y="36"/>
                  </a:lnTo>
                  <a:lnTo>
                    <a:pt x="2" y="27"/>
                  </a:lnTo>
                  <a:lnTo>
                    <a:pt x="2" y="19"/>
                  </a:lnTo>
                  <a:lnTo>
                    <a:pt x="7" y="14"/>
                  </a:lnTo>
                  <a:lnTo>
                    <a:pt x="11" y="11"/>
                  </a:lnTo>
                  <a:lnTo>
                    <a:pt x="14" y="11"/>
                  </a:lnTo>
                  <a:lnTo>
                    <a:pt x="16" y="14"/>
                  </a:lnTo>
                  <a:lnTo>
                    <a:pt x="18" y="14"/>
                  </a:lnTo>
                  <a:lnTo>
                    <a:pt x="21" y="11"/>
                  </a:lnTo>
                  <a:lnTo>
                    <a:pt x="25" y="14"/>
                  </a:lnTo>
                  <a:lnTo>
                    <a:pt x="27" y="11"/>
                  </a:lnTo>
                  <a:lnTo>
                    <a:pt x="32" y="11"/>
                  </a:lnTo>
                  <a:lnTo>
                    <a:pt x="34" y="5"/>
                  </a:lnTo>
                  <a:lnTo>
                    <a:pt x="39" y="5"/>
                  </a:lnTo>
                  <a:lnTo>
                    <a:pt x="41" y="3"/>
                  </a:lnTo>
                  <a:lnTo>
                    <a:pt x="50" y="3"/>
                  </a:lnTo>
                  <a:lnTo>
                    <a:pt x="59" y="3"/>
                  </a:lnTo>
                  <a:lnTo>
                    <a:pt x="62" y="3"/>
                  </a:lnTo>
                  <a:lnTo>
                    <a:pt x="64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9" name="Freeform 59"/>
            <p:cNvSpPr>
              <a:spLocks noChangeAspect="1"/>
            </p:cNvSpPr>
            <p:nvPr/>
          </p:nvSpPr>
          <p:spPr bwMode="auto">
            <a:xfrm rot="9246">
              <a:off x="-1123" y="3639"/>
              <a:ext cx="213" cy="162"/>
            </a:xfrm>
            <a:custGeom>
              <a:avLst/>
              <a:gdLst>
                <a:gd name="T0" fmla="*/ 2147483647 w 117"/>
                <a:gd name="T1" fmla="*/ 2147483647 h 115"/>
                <a:gd name="T2" fmla="*/ 2147483647 w 117"/>
                <a:gd name="T3" fmla="*/ 2147483647 h 115"/>
                <a:gd name="T4" fmla="*/ 2147483647 w 117"/>
                <a:gd name="T5" fmla="*/ 2147483647 h 115"/>
                <a:gd name="T6" fmla="*/ 2147483647 w 117"/>
                <a:gd name="T7" fmla="*/ 2147483647 h 115"/>
                <a:gd name="T8" fmla="*/ 2147483647 w 117"/>
                <a:gd name="T9" fmla="*/ 2147483647 h 115"/>
                <a:gd name="T10" fmla="*/ 2147483647 w 117"/>
                <a:gd name="T11" fmla="*/ 2147483647 h 115"/>
                <a:gd name="T12" fmla="*/ 2147483647 w 117"/>
                <a:gd name="T13" fmla="*/ 2147483647 h 115"/>
                <a:gd name="T14" fmla="*/ 2147483647 w 117"/>
                <a:gd name="T15" fmla="*/ 2147483647 h 115"/>
                <a:gd name="T16" fmla="*/ 2147483647 w 117"/>
                <a:gd name="T17" fmla="*/ 2147483647 h 115"/>
                <a:gd name="T18" fmla="*/ 2147483647 w 117"/>
                <a:gd name="T19" fmla="*/ 0 h 115"/>
                <a:gd name="T20" fmla="*/ 2147483647 w 117"/>
                <a:gd name="T21" fmla="*/ 2147483647 h 115"/>
                <a:gd name="T22" fmla="*/ 2147483647 w 117"/>
                <a:gd name="T23" fmla="*/ 2147483647 h 115"/>
                <a:gd name="T24" fmla="*/ 2147483647 w 117"/>
                <a:gd name="T25" fmla="*/ 2147483647 h 115"/>
                <a:gd name="T26" fmla="*/ 2147483647 w 117"/>
                <a:gd name="T27" fmla="*/ 2147483647 h 115"/>
                <a:gd name="T28" fmla="*/ 2147483647 w 117"/>
                <a:gd name="T29" fmla="*/ 2147483647 h 115"/>
                <a:gd name="T30" fmla="*/ 2147483647 w 117"/>
                <a:gd name="T31" fmla="*/ 2147483647 h 115"/>
                <a:gd name="T32" fmla="*/ 2147483647 w 117"/>
                <a:gd name="T33" fmla="*/ 2147483647 h 115"/>
                <a:gd name="T34" fmla="*/ 2147483647 w 117"/>
                <a:gd name="T35" fmla="*/ 2147483647 h 115"/>
                <a:gd name="T36" fmla="*/ 2147483647 w 117"/>
                <a:gd name="T37" fmla="*/ 2147483647 h 115"/>
                <a:gd name="T38" fmla="*/ 2147483647 w 117"/>
                <a:gd name="T39" fmla="*/ 2147483647 h 115"/>
                <a:gd name="T40" fmla="*/ 2147483647 w 117"/>
                <a:gd name="T41" fmla="*/ 2147483647 h 115"/>
                <a:gd name="T42" fmla="*/ 0 w 117"/>
                <a:gd name="T43" fmla="*/ 2147483647 h 115"/>
                <a:gd name="T44" fmla="*/ 2147483647 w 117"/>
                <a:gd name="T45" fmla="*/ 2147483647 h 115"/>
                <a:gd name="T46" fmla="*/ 2147483647 w 117"/>
                <a:gd name="T47" fmla="*/ 2147483647 h 115"/>
                <a:gd name="T48" fmla="*/ 2147483647 w 117"/>
                <a:gd name="T49" fmla="*/ 2147483647 h 115"/>
                <a:gd name="T50" fmla="*/ 2147483647 w 117"/>
                <a:gd name="T51" fmla="*/ 2147483647 h 115"/>
                <a:gd name="T52" fmla="*/ 2147483647 w 117"/>
                <a:gd name="T53" fmla="*/ 2147483647 h 115"/>
                <a:gd name="T54" fmla="*/ 2147483647 w 117"/>
                <a:gd name="T55" fmla="*/ 2147483647 h 115"/>
                <a:gd name="T56" fmla="*/ 2147483647 w 117"/>
                <a:gd name="T57" fmla="*/ 2147483647 h 115"/>
                <a:gd name="T58" fmla="*/ 2147483647 w 117"/>
                <a:gd name="T59" fmla="*/ 2147483647 h 115"/>
                <a:gd name="T60" fmla="*/ 2147483647 w 117"/>
                <a:gd name="T61" fmla="*/ 2147483647 h 115"/>
                <a:gd name="T62" fmla="*/ 2147483647 w 117"/>
                <a:gd name="T63" fmla="*/ 2147483647 h 115"/>
                <a:gd name="T64" fmla="*/ 2147483647 w 117"/>
                <a:gd name="T65" fmla="*/ 2147483647 h 115"/>
                <a:gd name="T66" fmla="*/ 2147483647 w 117"/>
                <a:gd name="T67" fmla="*/ 2147483647 h 115"/>
                <a:gd name="T68" fmla="*/ 2147483647 w 117"/>
                <a:gd name="T69" fmla="*/ 2147483647 h 115"/>
                <a:gd name="T70" fmla="*/ 2147483647 w 117"/>
                <a:gd name="T71" fmla="*/ 2147483647 h 115"/>
                <a:gd name="T72" fmla="*/ 2147483647 w 117"/>
                <a:gd name="T73" fmla="*/ 2147483647 h 115"/>
                <a:gd name="T74" fmla="*/ 2147483647 w 117"/>
                <a:gd name="T75" fmla="*/ 2147483647 h 115"/>
                <a:gd name="T76" fmla="*/ 2147483647 w 117"/>
                <a:gd name="T77" fmla="*/ 2147483647 h 115"/>
                <a:gd name="T78" fmla="*/ 2147483647 w 117"/>
                <a:gd name="T79" fmla="*/ 2147483647 h 11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17"/>
                <a:gd name="T121" fmla="*/ 0 h 115"/>
                <a:gd name="T122" fmla="*/ 117 w 117"/>
                <a:gd name="T123" fmla="*/ 115 h 115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17" h="115">
                  <a:moveTo>
                    <a:pt x="117" y="27"/>
                  </a:moveTo>
                  <a:lnTo>
                    <a:pt x="114" y="27"/>
                  </a:lnTo>
                  <a:lnTo>
                    <a:pt x="112" y="27"/>
                  </a:lnTo>
                  <a:lnTo>
                    <a:pt x="110" y="24"/>
                  </a:lnTo>
                  <a:lnTo>
                    <a:pt x="108" y="22"/>
                  </a:lnTo>
                  <a:lnTo>
                    <a:pt x="105" y="22"/>
                  </a:lnTo>
                  <a:lnTo>
                    <a:pt x="105" y="19"/>
                  </a:lnTo>
                  <a:lnTo>
                    <a:pt x="103" y="13"/>
                  </a:lnTo>
                  <a:lnTo>
                    <a:pt x="101" y="11"/>
                  </a:lnTo>
                  <a:lnTo>
                    <a:pt x="98" y="11"/>
                  </a:lnTo>
                  <a:lnTo>
                    <a:pt x="96" y="8"/>
                  </a:lnTo>
                  <a:lnTo>
                    <a:pt x="94" y="5"/>
                  </a:lnTo>
                  <a:lnTo>
                    <a:pt x="92" y="5"/>
                  </a:lnTo>
                  <a:lnTo>
                    <a:pt x="87" y="8"/>
                  </a:lnTo>
                  <a:lnTo>
                    <a:pt x="85" y="5"/>
                  </a:lnTo>
                  <a:lnTo>
                    <a:pt x="82" y="5"/>
                  </a:lnTo>
                  <a:lnTo>
                    <a:pt x="78" y="2"/>
                  </a:lnTo>
                  <a:lnTo>
                    <a:pt x="73" y="2"/>
                  </a:lnTo>
                  <a:lnTo>
                    <a:pt x="71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48" y="5"/>
                  </a:lnTo>
                  <a:lnTo>
                    <a:pt x="46" y="5"/>
                  </a:lnTo>
                  <a:lnTo>
                    <a:pt x="43" y="8"/>
                  </a:lnTo>
                  <a:lnTo>
                    <a:pt x="41" y="11"/>
                  </a:lnTo>
                  <a:lnTo>
                    <a:pt x="37" y="16"/>
                  </a:lnTo>
                  <a:lnTo>
                    <a:pt x="32" y="19"/>
                  </a:lnTo>
                  <a:lnTo>
                    <a:pt x="30" y="27"/>
                  </a:lnTo>
                  <a:lnTo>
                    <a:pt x="25" y="35"/>
                  </a:lnTo>
                  <a:lnTo>
                    <a:pt x="23" y="38"/>
                  </a:lnTo>
                  <a:lnTo>
                    <a:pt x="20" y="38"/>
                  </a:lnTo>
                  <a:lnTo>
                    <a:pt x="16" y="38"/>
                  </a:lnTo>
                  <a:lnTo>
                    <a:pt x="14" y="41"/>
                  </a:lnTo>
                  <a:lnTo>
                    <a:pt x="14" y="44"/>
                  </a:lnTo>
                  <a:lnTo>
                    <a:pt x="16" y="46"/>
                  </a:lnTo>
                  <a:lnTo>
                    <a:pt x="18" y="49"/>
                  </a:lnTo>
                  <a:lnTo>
                    <a:pt x="18" y="52"/>
                  </a:lnTo>
                  <a:lnTo>
                    <a:pt x="16" y="55"/>
                  </a:lnTo>
                  <a:lnTo>
                    <a:pt x="11" y="57"/>
                  </a:lnTo>
                  <a:lnTo>
                    <a:pt x="7" y="60"/>
                  </a:lnTo>
                  <a:lnTo>
                    <a:pt x="4" y="65"/>
                  </a:lnTo>
                  <a:lnTo>
                    <a:pt x="2" y="79"/>
                  </a:lnTo>
                  <a:lnTo>
                    <a:pt x="0" y="93"/>
                  </a:lnTo>
                  <a:lnTo>
                    <a:pt x="0" y="98"/>
                  </a:lnTo>
                  <a:lnTo>
                    <a:pt x="0" y="101"/>
                  </a:lnTo>
                  <a:lnTo>
                    <a:pt x="4" y="109"/>
                  </a:lnTo>
                  <a:lnTo>
                    <a:pt x="9" y="109"/>
                  </a:lnTo>
                  <a:lnTo>
                    <a:pt x="16" y="109"/>
                  </a:lnTo>
                  <a:lnTo>
                    <a:pt x="20" y="109"/>
                  </a:lnTo>
                  <a:lnTo>
                    <a:pt x="25" y="115"/>
                  </a:lnTo>
                  <a:lnTo>
                    <a:pt x="27" y="109"/>
                  </a:lnTo>
                  <a:lnTo>
                    <a:pt x="25" y="104"/>
                  </a:lnTo>
                  <a:lnTo>
                    <a:pt x="25" y="98"/>
                  </a:lnTo>
                  <a:lnTo>
                    <a:pt x="25" y="90"/>
                  </a:lnTo>
                  <a:lnTo>
                    <a:pt x="27" y="82"/>
                  </a:lnTo>
                  <a:lnTo>
                    <a:pt x="34" y="79"/>
                  </a:lnTo>
                  <a:lnTo>
                    <a:pt x="39" y="74"/>
                  </a:lnTo>
                  <a:lnTo>
                    <a:pt x="41" y="60"/>
                  </a:lnTo>
                  <a:lnTo>
                    <a:pt x="43" y="46"/>
                  </a:lnTo>
                  <a:lnTo>
                    <a:pt x="46" y="49"/>
                  </a:lnTo>
                  <a:lnTo>
                    <a:pt x="48" y="46"/>
                  </a:lnTo>
                  <a:lnTo>
                    <a:pt x="50" y="46"/>
                  </a:lnTo>
                  <a:lnTo>
                    <a:pt x="53" y="46"/>
                  </a:lnTo>
                  <a:lnTo>
                    <a:pt x="55" y="44"/>
                  </a:lnTo>
                  <a:lnTo>
                    <a:pt x="59" y="41"/>
                  </a:lnTo>
                  <a:lnTo>
                    <a:pt x="64" y="41"/>
                  </a:lnTo>
                  <a:lnTo>
                    <a:pt x="69" y="35"/>
                  </a:lnTo>
                  <a:lnTo>
                    <a:pt x="73" y="33"/>
                  </a:lnTo>
                  <a:lnTo>
                    <a:pt x="78" y="33"/>
                  </a:lnTo>
                  <a:lnTo>
                    <a:pt x="80" y="33"/>
                  </a:lnTo>
                  <a:lnTo>
                    <a:pt x="85" y="38"/>
                  </a:lnTo>
                  <a:lnTo>
                    <a:pt x="92" y="38"/>
                  </a:lnTo>
                  <a:lnTo>
                    <a:pt x="96" y="46"/>
                  </a:lnTo>
                  <a:lnTo>
                    <a:pt x="103" y="55"/>
                  </a:lnTo>
                  <a:lnTo>
                    <a:pt x="105" y="57"/>
                  </a:lnTo>
                  <a:lnTo>
                    <a:pt x="108" y="55"/>
                  </a:lnTo>
                  <a:lnTo>
                    <a:pt x="108" y="46"/>
                  </a:lnTo>
                  <a:lnTo>
                    <a:pt x="112" y="38"/>
                  </a:lnTo>
                  <a:lnTo>
                    <a:pt x="114" y="33"/>
                  </a:lnTo>
                  <a:lnTo>
                    <a:pt x="117" y="27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0" name="Freeform 60"/>
            <p:cNvSpPr>
              <a:spLocks noChangeAspect="1"/>
            </p:cNvSpPr>
            <p:nvPr/>
          </p:nvSpPr>
          <p:spPr bwMode="auto">
            <a:xfrm rot="9246">
              <a:off x="-1123" y="3639"/>
              <a:ext cx="213" cy="162"/>
            </a:xfrm>
            <a:custGeom>
              <a:avLst/>
              <a:gdLst>
                <a:gd name="T0" fmla="*/ 2147483647 w 117"/>
                <a:gd name="T1" fmla="*/ 2147483647 h 115"/>
                <a:gd name="T2" fmla="*/ 2147483647 w 117"/>
                <a:gd name="T3" fmla="*/ 2147483647 h 115"/>
                <a:gd name="T4" fmla="*/ 2147483647 w 117"/>
                <a:gd name="T5" fmla="*/ 2147483647 h 115"/>
                <a:gd name="T6" fmla="*/ 2147483647 w 117"/>
                <a:gd name="T7" fmla="*/ 2147483647 h 115"/>
                <a:gd name="T8" fmla="*/ 2147483647 w 117"/>
                <a:gd name="T9" fmla="*/ 2147483647 h 115"/>
                <a:gd name="T10" fmla="*/ 2147483647 w 117"/>
                <a:gd name="T11" fmla="*/ 2147483647 h 115"/>
                <a:gd name="T12" fmla="*/ 2147483647 w 117"/>
                <a:gd name="T13" fmla="*/ 2147483647 h 115"/>
                <a:gd name="T14" fmla="*/ 2147483647 w 117"/>
                <a:gd name="T15" fmla="*/ 2147483647 h 115"/>
                <a:gd name="T16" fmla="*/ 2147483647 w 117"/>
                <a:gd name="T17" fmla="*/ 2147483647 h 115"/>
                <a:gd name="T18" fmla="*/ 2147483647 w 117"/>
                <a:gd name="T19" fmla="*/ 0 h 115"/>
                <a:gd name="T20" fmla="*/ 2147483647 w 117"/>
                <a:gd name="T21" fmla="*/ 2147483647 h 115"/>
                <a:gd name="T22" fmla="*/ 2147483647 w 117"/>
                <a:gd name="T23" fmla="*/ 2147483647 h 115"/>
                <a:gd name="T24" fmla="*/ 2147483647 w 117"/>
                <a:gd name="T25" fmla="*/ 2147483647 h 115"/>
                <a:gd name="T26" fmla="*/ 2147483647 w 117"/>
                <a:gd name="T27" fmla="*/ 2147483647 h 115"/>
                <a:gd name="T28" fmla="*/ 2147483647 w 117"/>
                <a:gd name="T29" fmla="*/ 2147483647 h 115"/>
                <a:gd name="T30" fmla="*/ 2147483647 w 117"/>
                <a:gd name="T31" fmla="*/ 2147483647 h 115"/>
                <a:gd name="T32" fmla="*/ 2147483647 w 117"/>
                <a:gd name="T33" fmla="*/ 2147483647 h 115"/>
                <a:gd name="T34" fmla="*/ 2147483647 w 117"/>
                <a:gd name="T35" fmla="*/ 2147483647 h 115"/>
                <a:gd name="T36" fmla="*/ 2147483647 w 117"/>
                <a:gd name="T37" fmla="*/ 2147483647 h 115"/>
                <a:gd name="T38" fmla="*/ 2147483647 w 117"/>
                <a:gd name="T39" fmla="*/ 2147483647 h 115"/>
                <a:gd name="T40" fmla="*/ 2147483647 w 117"/>
                <a:gd name="T41" fmla="*/ 2147483647 h 115"/>
                <a:gd name="T42" fmla="*/ 0 w 117"/>
                <a:gd name="T43" fmla="*/ 2147483647 h 115"/>
                <a:gd name="T44" fmla="*/ 2147483647 w 117"/>
                <a:gd name="T45" fmla="*/ 2147483647 h 115"/>
                <a:gd name="T46" fmla="*/ 2147483647 w 117"/>
                <a:gd name="T47" fmla="*/ 2147483647 h 115"/>
                <a:gd name="T48" fmla="*/ 2147483647 w 117"/>
                <a:gd name="T49" fmla="*/ 2147483647 h 115"/>
                <a:gd name="T50" fmla="*/ 2147483647 w 117"/>
                <a:gd name="T51" fmla="*/ 2147483647 h 115"/>
                <a:gd name="T52" fmla="*/ 2147483647 w 117"/>
                <a:gd name="T53" fmla="*/ 2147483647 h 115"/>
                <a:gd name="T54" fmla="*/ 2147483647 w 117"/>
                <a:gd name="T55" fmla="*/ 2147483647 h 115"/>
                <a:gd name="T56" fmla="*/ 2147483647 w 117"/>
                <a:gd name="T57" fmla="*/ 2147483647 h 115"/>
                <a:gd name="T58" fmla="*/ 2147483647 w 117"/>
                <a:gd name="T59" fmla="*/ 2147483647 h 115"/>
                <a:gd name="T60" fmla="*/ 2147483647 w 117"/>
                <a:gd name="T61" fmla="*/ 2147483647 h 115"/>
                <a:gd name="T62" fmla="*/ 2147483647 w 117"/>
                <a:gd name="T63" fmla="*/ 2147483647 h 115"/>
                <a:gd name="T64" fmla="*/ 2147483647 w 117"/>
                <a:gd name="T65" fmla="*/ 2147483647 h 115"/>
                <a:gd name="T66" fmla="*/ 2147483647 w 117"/>
                <a:gd name="T67" fmla="*/ 2147483647 h 115"/>
                <a:gd name="T68" fmla="*/ 2147483647 w 117"/>
                <a:gd name="T69" fmla="*/ 2147483647 h 115"/>
                <a:gd name="T70" fmla="*/ 2147483647 w 117"/>
                <a:gd name="T71" fmla="*/ 2147483647 h 115"/>
                <a:gd name="T72" fmla="*/ 2147483647 w 117"/>
                <a:gd name="T73" fmla="*/ 2147483647 h 115"/>
                <a:gd name="T74" fmla="*/ 2147483647 w 117"/>
                <a:gd name="T75" fmla="*/ 2147483647 h 115"/>
                <a:gd name="T76" fmla="*/ 2147483647 w 117"/>
                <a:gd name="T77" fmla="*/ 2147483647 h 115"/>
                <a:gd name="T78" fmla="*/ 2147483647 w 117"/>
                <a:gd name="T79" fmla="*/ 2147483647 h 11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17"/>
                <a:gd name="T121" fmla="*/ 0 h 115"/>
                <a:gd name="T122" fmla="*/ 117 w 117"/>
                <a:gd name="T123" fmla="*/ 115 h 115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17" h="115">
                  <a:moveTo>
                    <a:pt x="117" y="27"/>
                  </a:moveTo>
                  <a:lnTo>
                    <a:pt x="114" y="27"/>
                  </a:lnTo>
                  <a:lnTo>
                    <a:pt x="112" y="27"/>
                  </a:lnTo>
                  <a:lnTo>
                    <a:pt x="110" y="24"/>
                  </a:lnTo>
                  <a:lnTo>
                    <a:pt x="108" y="22"/>
                  </a:lnTo>
                  <a:lnTo>
                    <a:pt x="105" y="22"/>
                  </a:lnTo>
                  <a:lnTo>
                    <a:pt x="105" y="19"/>
                  </a:lnTo>
                  <a:lnTo>
                    <a:pt x="103" y="13"/>
                  </a:lnTo>
                  <a:lnTo>
                    <a:pt x="101" y="11"/>
                  </a:lnTo>
                  <a:lnTo>
                    <a:pt x="98" y="11"/>
                  </a:lnTo>
                  <a:lnTo>
                    <a:pt x="96" y="8"/>
                  </a:lnTo>
                  <a:lnTo>
                    <a:pt x="94" y="5"/>
                  </a:lnTo>
                  <a:lnTo>
                    <a:pt x="92" y="5"/>
                  </a:lnTo>
                  <a:lnTo>
                    <a:pt x="87" y="8"/>
                  </a:lnTo>
                  <a:lnTo>
                    <a:pt x="85" y="5"/>
                  </a:lnTo>
                  <a:lnTo>
                    <a:pt x="82" y="5"/>
                  </a:lnTo>
                  <a:lnTo>
                    <a:pt x="78" y="2"/>
                  </a:lnTo>
                  <a:lnTo>
                    <a:pt x="73" y="2"/>
                  </a:lnTo>
                  <a:lnTo>
                    <a:pt x="71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48" y="5"/>
                  </a:lnTo>
                  <a:lnTo>
                    <a:pt x="46" y="5"/>
                  </a:lnTo>
                  <a:lnTo>
                    <a:pt x="43" y="8"/>
                  </a:lnTo>
                  <a:lnTo>
                    <a:pt x="41" y="11"/>
                  </a:lnTo>
                  <a:lnTo>
                    <a:pt x="37" y="16"/>
                  </a:lnTo>
                  <a:lnTo>
                    <a:pt x="32" y="19"/>
                  </a:lnTo>
                  <a:lnTo>
                    <a:pt x="30" y="27"/>
                  </a:lnTo>
                  <a:lnTo>
                    <a:pt x="25" y="35"/>
                  </a:lnTo>
                  <a:lnTo>
                    <a:pt x="23" y="38"/>
                  </a:lnTo>
                  <a:lnTo>
                    <a:pt x="20" y="38"/>
                  </a:lnTo>
                  <a:lnTo>
                    <a:pt x="16" y="38"/>
                  </a:lnTo>
                  <a:lnTo>
                    <a:pt x="14" y="41"/>
                  </a:lnTo>
                  <a:lnTo>
                    <a:pt x="14" y="44"/>
                  </a:lnTo>
                  <a:lnTo>
                    <a:pt x="16" y="46"/>
                  </a:lnTo>
                  <a:lnTo>
                    <a:pt x="18" y="49"/>
                  </a:lnTo>
                  <a:lnTo>
                    <a:pt x="18" y="52"/>
                  </a:lnTo>
                  <a:lnTo>
                    <a:pt x="16" y="55"/>
                  </a:lnTo>
                  <a:lnTo>
                    <a:pt x="11" y="57"/>
                  </a:lnTo>
                  <a:lnTo>
                    <a:pt x="7" y="60"/>
                  </a:lnTo>
                  <a:lnTo>
                    <a:pt x="4" y="65"/>
                  </a:lnTo>
                  <a:lnTo>
                    <a:pt x="2" y="79"/>
                  </a:lnTo>
                  <a:lnTo>
                    <a:pt x="0" y="93"/>
                  </a:lnTo>
                  <a:lnTo>
                    <a:pt x="0" y="98"/>
                  </a:lnTo>
                  <a:lnTo>
                    <a:pt x="0" y="101"/>
                  </a:lnTo>
                  <a:lnTo>
                    <a:pt x="4" y="109"/>
                  </a:lnTo>
                  <a:lnTo>
                    <a:pt x="9" y="109"/>
                  </a:lnTo>
                  <a:lnTo>
                    <a:pt x="16" y="109"/>
                  </a:lnTo>
                  <a:lnTo>
                    <a:pt x="20" y="109"/>
                  </a:lnTo>
                  <a:lnTo>
                    <a:pt x="25" y="115"/>
                  </a:lnTo>
                  <a:lnTo>
                    <a:pt x="27" y="109"/>
                  </a:lnTo>
                  <a:lnTo>
                    <a:pt x="25" y="104"/>
                  </a:lnTo>
                  <a:lnTo>
                    <a:pt x="25" y="98"/>
                  </a:lnTo>
                  <a:lnTo>
                    <a:pt x="25" y="90"/>
                  </a:lnTo>
                  <a:lnTo>
                    <a:pt x="27" y="82"/>
                  </a:lnTo>
                  <a:lnTo>
                    <a:pt x="34" y="79"/>
                  </a:lnTo>
                  <a:lnTo>
                    <a:pt x="39" y="74"/>
                  </a:lnTo>
                  <a:lnTo>
                    <a:pt x="41" y="60"/>
                  </a:lnTo>
                  <a:lnTo>
                    <a:pt x="43" y="46"/>
                  </a:lnTo>
                  <a:lnTo>
                    <a:pt x="46" y="49"/>
                  </a:lnTo>
                  <a:lnTo>
                    <a:pt x="48" y="46"/>
                  </a:lnTo>
                  <a:lnTo>
                    <a:pt x="50" y="46"/>
                  </a:lnTo>
                  <a:lnTo>
                    <a:pt x="53" y="46"/>
                  </a:lnTo>
                  <a:lnTo>
                    <a:pt x="55" y="44"/>
                  </a:lnTo>
                  <a:lnTo>
                    <a:pt x="59" y="41"/>
                  </a:lnTo>
                  <a:lnTo>
                    <a:pt x="64" y="41"/>
                  </a:lnTo>
                  <a:lnTo>
                    <a:pt x="69" y="35"/>
                  </a:lnTo>
                  <a:lnTo>
                    <a:pt x="73" y="33"/>
                  </a:lnTo>
                  <a:lnTo>
                    <a:pt x="78" y="33"/>
                  </a:lnTo>
                  <a:lnTo>
                    <a:pt x="80" y="33"/>
                  </a:lnTo>
                  <a:lnTo>
                    <a:pt x="85" y="38"/>
                  </a:lnTo>
                  <a:lnTo>
                    <a:pt x="92" y="38"/>
                  </a:lnTo>
                  <a:lnTo>
                    <a:pt x="96" y="46"/>
                  </a:lnTo>
                  <a:lnTo>
                    <a:pt x="103" y="55"/>
                  </a:lnTo>
                  <a:lnTo>
                    <a:pt x="105" y="57"/>
                  </a:lnTo>
                  <a:lnTo>
                    <a:pt x="108" y="55"/>
                  </a:lnTo>
                  <a:lnTo>
                    <a:pt x="108" y="46"/>
                  </a:lnTo>
                  <a:lnTo>
                    <a:pt x="112" y="38"/>
                  </a:lnTo>
                  <a:lnTo>
                    <a:pt x="114" y="33"/>
                  </a:lnTo>
                  <a:lnTo>
                    <a:pt x="117" y="27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1" name="Freeform 61"/>
            <p:cNvSpPr>
              <a:spLocks noChangeAspect="1"/>
            </p:cNvSpPr>
            <p:nvPr/>
          </p:nvSpPr>
          <p:spPr bwMode="auto">
            <a:xfrm rot="9246">
              <a:off x="-1437" y="3623"/>
              <a:ext cx="143" cy="134"/>
            </a:xfrm>
            <a:custGeom>
              <a:avLst/>
              <a:gdLst>
                <a:gd name="T0" fmla="*/ 2147483647 w 78"/>
                <a:gd name="T1" fmla="*/ 2147483647 h 96"/>
                <a:gd name="T2" fmla="*/ 2147483647 w 78"/>
                <a:gd name="T3" fmla="*/ 2147483647 h 96"/>
                <a:gd name="T4" fmla="*/ 2147483647 w 78"/>
                <a:gd name="T5" fmla="*/ 2147483647 h 96"/>
                <a:gd name="T6" fmla="*/ 2147483647 w 78"/>
                <a:gd name="T7" fmla="*/ 2147483647 h 96"/>
                <a:gd name="T8" fmla="*/ 2147483647 w 78"/>
                <a:gd name="T9" fmla="*/ 2147483647 h 96"/>
                <a:gd name="T10" fmla="*/ 2147483647 w 78"/>
                <a:gd name="T11" fmla="*/ 2147483647 h 96"/>
                <a:gd name="T12" fmla="*/ 2147483647 w 78"/>
                <a:gd name="T13" fmla="*/ 2147483647 h 96"/>
                <a:gd name="T14" fmla="*/ 2147483647 w 78"/>
                <a:gd name="T15" fmla="*/ 2147483647 h 96"/>
                <a:gd name="T16" fmla="*/ 2147483647 w 78"/>
                <a:gd name="T17" fmla="*/ 2147483647 h 96"/>
                <a:gd name="T18" fmla="*/ 2147483647 w 78"/>
                <a:gd name="T19" fmla="*/ 2147483647 h 96"/>
                <a:gd name="T20" fmla="*/ 2147483647 w 78"/>
                <a:gd name="T21" fmla="*/ 2147483647 h 96"/>
                <a:gd name="T22" fmla="*/ 2147483647 w 78"/>
                <a:gd name="T23" fmla="*/ 2147483647 h 96"/>
                <a:gd name="T24" fmla="*/ 2147483647 w 78"/>
                <a:gd name="T25" fmla="*/ 2147483647 h 96"/>
                <a:gd name="T26" fmla="*/ 2147483647 w 78"/>
                <a:gd name="T27" fmla="*/ 2147483647 h 96"/>
                <a:gd name="T28" fmla="*/ 2147483647 w 78"/>
                <a:gd name="T29" fmla="*/ 2147483647 h 96"/>
                <a:gd name="T30" fmla="*/ 2147483647 w 78"/>
                <a:gd name="T31" fmla="*/ 1358311026 h 96"/>
                <a:gd name="T32" fmla="*/ 2147483647 w 78"/>
                <a:gd name="T33" fmla="*/ 0 h 96"/>
                <a:gd name="T34" fmla="*/ 2147483647 w 78"/>
                <a:gd name="T35" fmla="*/ 1358311026 h 96"/>
                <a:gd name="T36" fmla="*/ 2147483647 w 78"/>
                <a:gd name="T37" fmla="*/ 1358311026 h 96"/>
                <a:gd name="T38" fmla="*/ 2147483647 w 78"/>
                <a:gd name="T39" fmla="*/ 2147483647 h 96"/>
                <a:gd name="T40" fmla="*/ 2147483647 w 78"/>
                <a:gd name="T41" fmla="*/ 2147483647 h 96"/>
                <a:gd name="T42" fmla="*/ 2147483647 w 78"/>
                <a:gd name="T43" fmla="*/ 2147483647 h 96"/>
                <a:gd name="T44" fmla="*/ 2147483647 w 78"/>
                <a:gd name="T45" fmla="*/ 2147483647 h 96"/>
                <a:gd name="T46" fmla="*/ 2147483647 w 78"/>
                <a:gd name="T47" fmla="*/ 2147483647 h 96"/>
                <a:gd name="T48" fmla="*/ 2147483647 w 78"/>
                <a:gd name="T49" fmla="*/ 2147483647 h 96"/>
                <a:gd name="T50" fmla="*/ 2147483647 w 78"/>
                <a:gd name="T51" fmla="*/ 2147483647 h 96"/>
                <a:gd name="T52" fmla="*/ 2147483647 w 78"/>
                <a:gd name="T53" fmla="*/ 2147483647 h 96"/>
                <a:gd name="T54" fmla="*/ 2147483647 w 78"/>
                <a:gd name="T55" fmla="*/ 2147483647 h 96"/>
                <a:gd name="T56" fmla="*/ 0 w 78"/>
                <a:gd name="T57" fmla="*/ 2147483647 h 96"/>
                <a:gd name="T58" fmla="*/ 2147483647 w 78"/>
                <a:gd name="T59" fmla="*/ 2147483647 h 96"/>
                <a:gd name="T60" fmla="*/ 2147483647 w 78"/>
                <a:gd name="T61" fmla="*/ 2147483647 h 96"/>
                <a:gd name="T62" fmla="*/ 2147483647 w 78"/>
                <a:gd name="T63" fmla="*/ 2147483647 h 96"/>
                <a:gd name="T64" fmla="*/ 2147483647 w 78"/>
                <a:gd name="T65" fmla="*/ 2147483647 h 96"/>
                <a:gd name="T66" fmla="*/ 2147483647 w 78"/>
                <a:gd name="T67" fmla="*/ 2147483647 h 96"/>
                <a:gd name="T68" fmla="*/ 2147483647 w 78"/>
                <a:gd name="T69" fmla="*/ 2147483647 h 96"/>
                <a:gd name="T70" fmla="*/ 2147483647 w 78"/>
                <a:gd name="T71" fmla="*/ 2147483647 h 96"/>
                <a:gd name="T72" fmla="*/ 2147483647 w 7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8"/>
                <a:gd name="T112" fmla="*/ 0 h 96"/>
                <a:gd name="T113" fmla="*/ 78 w 7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8" h="96">
                  <a:moveTo>
                    <a:pt x="23" y="96"/>
                  </a:moveTo>
                  <a:lnTo>
                    <a:pt x="25" y="93"/>
                  </a:lnTo>
                  <a:lnTo>
                    <a:pt x="25" y="87"/>
                  </a:lnTo>
                  <a:lnTo>
                    <a:pt x="27" y="87"/>
                  </a:lnTo>
                  <a:lnTo>
                    <a:pt x="30" y="85"/>
                  </a:lnTo>
                  <a:lnTo>
                    <a:pt x="32" y="82"/>
                  </a:lnTo>
                  <a:lnTo>
                    <a:pt x="39" y="79"/>
                  </a:lnTo>
                  <a:lnTo>
                    <a:pt x="41" y="76"/>
                  </a:lnTo>
                  <a:lnTo>
                    <a:pt x="46" y="76"/>
                  </a:lnTo>
                  <a:lnTo>
                    <a:pt x="48" y="76"/>
                  </a:lnTo>
                  <a:lnTo>
                    <a:pt x="50" y="74"/>
                  </a:lnTo>
                  <a:lnTo>
                    <a:pt x="50" y="71"/>
                  </a:lnTo>
                  <a:lnTo>
                    <a:pt x="50" y="63"/>
                  </a:lnTo>
                  <a:lnTo>
                    <a:pt x="55" y="55"/>
                  </a:lnTo>
                  <a:lnTo>
                    <a:pt x="55" y="52"/>
                  </a:lnTo>
                  <a:lnTo>
                    <a:pt x="57" y="49"/>
                  </a:lnTo>
                  <a:lnTo>
                    <a:pt x="60" y="46"/>
                  </a:lnTo>
                  <a:lnTo>
                    <a:pt x="62" y="44"/>
                  </a:lnTo>
                  <a:lnTo>
                    <a:pt x="64" y="44"/>
                  </a:lnTo>
                  <a:lnTo>
                    <a:pt x="66" y="44"/>
                  </a:lnTo>
                  <a:lnTo>
                    <a:pt x="69" y="46"/>
                  </a:lnTo>
                  <a:lnTo>
                    <a:pt x="71" y="44"/>
                  </a:lnTo>
                  <a:lnTo>
                    <a:pt x="73" y="41"/>
                  </a:lnTo>
                  <a:lnTo>
                    <a:pt x="76" y="38"/>
                  </a:lnTo>
                  <a:lnTo>
                    <a:pt x="78" y="33"/>
                  </a:lnTo>
                  <a:lnTo>
                    <a:pt x="76" y="30"/>
                  </a:lnTo>
                  <a:lnTo>
                    <a:pt x="71" y="30"/>
                  </a:lnTo>
                  <a:lnTo>
                    <a:pt x="69" y="30"/>
                  </a:lnTo>
                  <a:lnTo>
                    <a:pt x="64" y="24"/>
                  </a:lnTo>
                  <a:lnTo>
                    <a:pt x="60" y="22"/>
                  </a:lnTo>
                  <a:lnTo>
                    <a:pt x="62" y="13"/>
                  </a:lnTo>
                  <a:lnTo>
                    <a:pt x="62" y="2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3" y="2"/>
                  </a:lnTo>
                  <a:lnTo>
                    <a:pt x="50" y="2"/>
                  </a:lnTo>
                  <a:lnTo>
                    <a:pt x="46" y="2"/>
                  </a:lnTo>
                  <a:lnTo>
                    <a:pt x="39" y="2"/>
                  </a:lnTo>
                  <a:lnTo>
                    <a:pt x="37" y="2"/>
                  </a:lnTo>
                  <a:lnTo>
                    <a:pt x="34" y="5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5" y="11"/>
                  </a:lnTo>
                  <a:lnTo>
                    <a:pt x="25" y="13"/>
                  </a:lnTo>
                  <a:lnTo>
                    <a:pt x="23" y="16"/>
                  </a:lnTo>
                  <a:lnTo>
                    <a:pt x="21" y="19"/>
                  </a:lnTo>
                  <a:lnTo>
                    <a:pt x="21" y="22"/>
                  </a:lnTo>
                  <a:lnTo>
                    <a:pt x="21" y="27"/>
                  </a:lnTo>
                  <a:lnTo>
                    <a:pt x="21" y="30"/>
                  </a:lnTo>
                  <a:lnTo>
                    <a:pt x="18" y="33"/>
                  </a:lnTo>
                  <a:lnTo>
                    <a:pt x="14" y="35"/>
                  </a:lnTo>
                  <a:lnTo>
                    <a:pt x="11" y="35"/>
                  </a:lnTo>
                  <a:lnTo>
                    <a:pt x="9" y="33"/>
                  </a:lnTo>
                  <a:lnTo>
                    <a:pt x="11" y="30"/>
                  </a:lnTo>
                  <a:lnTo>
                    <a:pt x="9" y="30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0" y="35"/>
                  </a:lnTo>
                  <a:lnTo>
                    <a:pt x="0" y="41"/>
                  </a:lnTo>
                  <a:lnTo>
                    <a:pt x="2" y="44"/>
                  </a:lnTo>
                  <a:lnTo>
                    <a:pt x="9" y="44"/>
                  </a:lnTo>
                  <a:lnTo>
                    <a:pt x="16" y="46"/>
                  </a:lnTo>
                  <a:lnTo>
                    <a:pt x="18" y="46"/>
                  </a:lnTo>
                  <a:lnTo>
                    <a:pt x="21" y="49"/>
                  </a:lnTo>
                  <a:lnTo>
                    <a:pt x="23" y="52"/>
                  </a:lnTo>
                  <a:lnTo>
                    <a:pt x="21" y="60"/>
                  </a:lnTo>
                  <a:lnTo>
                    <a:pt x="21" y="68"/>
                  </a:lnTo>
                  <a:lnTo>
                    <a:pt x="18" y="71"/>
                  </a:lnTo>
                  <a:lnTo>
                    <a:pt x="16" y="76"/>
                  </a:lnTo>
                  <a:lnTo>
                    <a:pt x="16" y="82"/>
                  </a:lnTo>
                  <a:lnTo>
                    <a:pt x="21" y="87"/>
                  </a:lnTo>
                  <a:lnTo>
                    <a:pt x="21" y="90"/>
                  </a:lnTo>
                  <a:lnTo>
                    <a:pt x="23" y="93"/>
                  </a:lnTo>
                  <a:lnTo>
                    <a:pt x="23" y="9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2" name="Freeform 62"/>
            <p:cNvSpPr>
              <a:spLocks noChangeAspect="1"/>
            </p:cNvSpPr>
            <p:nvPr/>
          </p:nvSpPr>
          <p:spPr bwMode="auto">
            <a:xfrm rot="9246">
              <a:off x="-1437" y="3623"/>
              <a:ext cx="143" cy="134"/>
            </a:xfrm>
            <a:custGeom>
              <a:avLst/>
              <a:gdLst>
                <a:gd name="T0" fmla="*/ 2147483647 w 78"/>
                <a:gd name="T1" fmla="*/ 2147483647 h 96"/>
                <a:gd name="T2" fmla="*/ 2147483647 w 78"/>
                <a:gd name="T3" fmla="*/ 2147483647 h 96"/>
                <a:gd name="T4" fmla="*/ 2147483647 w 78"/>
                <a:gd name="T5" fmla="*/ 2147483647 h 96"/>
                <a:gd name="T6" fmla="*/ 2147483647 w 78"/>
                <a:gd name="T7" fmla="*/ 2147483647 h 96"/>
                <a:gd name="T8" fmla="*/ 2147483647 w 78"/>
                <a:gd name="T9" fmla="*/ 2147483647 h 96"/>
                <a:gd name="T10" fmla="*/ 2147483647 w 78"/>
                <a:gd name="T11" fmla="*/ 2147483647 h 96"/>
                <a:gd name="T12" fmla="*/ 2147483647 w 78"/>
                <a:gd name="T13" fmla="*/ 2147483647 h 96"/>
                <a:gd name="T14" fmla="*/ 2147483647 w 78"/>
                <a:gd name="T15" fmla="*/ 2147483647 h 96"/>
                <a:gd name="T16" fmla="*/ 2147483647 w 78"/>
                <a:gd name="T17" fmla="*/ 2147483647 h 96"/>
                <a:gd name="T18" fmla="*/ 2147483647 w 78"/>
                <a:gd name="T19" fmla="*/ 2147483647 h 96"/>
                <a:gd name="T20" fmla="*/ 2147483647 w 78"/>
                <a:gd name="T21" fmla="*/ 2147483647 h 96"/>
                <a:gd name="T22" fmla="*/ 2147483647 w 78"/>
                <a:gd name="T23" fmla="*/ 2147483647 h 96"/>
                <a:gd name="T24" fmla="*/ 2147483647 w 78"/>
                <a:gd name="T25" fmla="*/ 2147483647 h 96"/>
                <a:gd name="T26" fmla="*/ 2147483647 w 78"/>
                <a:gd name="T27" fmla="*/ 2147483647 h 96"/>
                <a:gd name="T28" fmla="*/ 2147483647 w 78"/>
                <a:gd name="T29" fmla="*/ 2147483647 h 96"/>
                <a:gd name="T30" fmla="*/ 2147483647 w 78"/>
                <a:gd name="T31" fmla="*/ 1358311026 h 96"/>
                <a:gd name="T32" fmla="*/ 2147483647 w 78"/>
                <a:gd name="T33" fmla="*/ 0 h 96"/>
                <a:gd name="T34" fmla="*/ 2147483647 w 78"/>
                <a:gd name="T35" fmla="*/ 1358311026 h 96"/>
                <a:gd name="T36" fmla="*/ 2147483647 w 78"/>
                <a:gd name="T37" fmla="*/ 1358311026 h 96"/>
                <a:gd name="T38" fmla="*/ 2147483647 w 78"/>
                <a:gd name="T39" fmla="*/ 2147483647 h 96"/>
                <a:gd name="T40" fmla="*/ 2147483647 w 78"/>
                <a:gd name="T41" fmla="*/ 2147483647 h 96"/>
                <a:gd name="T42" fmla="*/ 2147483647 w 78"/>
                <a:gd name="T43" fmla="*/ 2147483647 h 96"/>
                <a:gd name="T44" fmla="*/ 2147483647 w 78"/>
                <a:gd name="T45" fmla="*/ 2147483647 h 96"/>
                <a:gd name="T46" fmla="*/ 2147483647 w 78"/>
                <a:gd name="T47" fmla="*/ 2147483647 h 96"/>
                <a:gd name="T48" fmla="*/ 2147483647 w 78"/>
                <a:gd name="T49" fmla="*/ 2147483647 h 96"/>
                <a:gd name="T50" fmla="*/ 2147483647 w 78"/>
                <a:gd name="T51" fmla="*/ 2147483647 h 96"/>
                <a:gd name="T52" fmla="*/ 2147483647 w 78"/>
                <a:gd name="T53" fmla="*/ 2147483647 h 96"/>
                <a:gd name="T54" fmla="*/ 2147483647 w 78"/>
                <a:gd name="T55" fmla="*/ 2147483647 h 96"/>
                <a:gd name="T56" fmla="*/ 0 w 78"/>
                <a:gd name="T57" fmla="*/ 2147483647 h 96"/>
                <a:gd name="T58" fmla="*/ 2147483647 w 78"/>
                <a:gd name="T59" fmla="*/ 2147483647 h 96"/>
                <a:gd name="T60" fmla="*/ 2147483647 w 78"/>
                <a:gd name="T61" fmla="*/ 2147483647 h 96"/>
                <a:gd name="T62" fmla="*/ 2147483647 w 78"/>
                <a:gd name="T63" fmla="*/ 2147483647 h 96"/>
                <a:gd name="T64" fmla="*/ 2147483647 w 78"/>
                <a:gd name="T65" fmla="*/ 2147483647 h 96"/>
                <a:gd name="T66" fmla="*/ 2147483647 w 78"/>
                <a:gd name="T67" fmla="*/ 2147483647 h 96"/>
                <a:gd name="T68" fmla="*/ 2147483647 w 78"/>
                <a:gd name="T69" fmla="*/ 2147483647 h 96"/>
                <a:gd name="T70" fmla="*/ 2147483647 w 78"/>
                <a:gd name="T71" fmla="*/ 2147483647 h 96"/>
                <a:gd name="T72" fmla="*/ 2147483647 w 7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8"/>
                <a:gd name="T112" fmla="*/ 0 h 96"/>
                <a:gd name="T113" fmla="*/ 78 w 7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8" h="96">
                  <a:moveTo>
                    <a:pt x="23" y="96"/>
                  </a:moveTo>
                  <a:lnTo>
                    <a:pt x="25" y="93"/>
                  </a:lnTo>
                  <a:lnTo>
                    <a:pt x="25" y="87"/>
                  </a:lnTo>
                  <a:lnTo>
                    <a:pt x="27" y="87"/>
                  </a:lnTo>
                  <a:lnTo>
                    <a:pt x="30" y="85"/>
                  </a:lnTo>
                  <a:lnTo>
                    <a:pt x="32" y="82"/>
                  </a:lnTo>
                  <a:lnTo>
                    <a:pt x="39" y="79"/>
                  </a:lnTo>
                  <a:lnTo>
                    <a:pt x="41" y="76"/>
                  </a:lnTo>
                  <a:lnTo>
                    <a:pt x="46" y="76"/>
                  </a:lnTo>
                  <a:lnTo>
                    <a:pt x="48" y="76"/>
                  </a:lnTo>
                  <a:lnTo>
                    <a:pt x="50" y="74"/>
                  </a:lnTo>
                  <a:lnTo>
                    <a:pt x="50" y="71"/>
                  </a:lnTo>
                  <a:lnTo>
                    <a:pt x="50" y="63"/>
                  </a:lnTo>
                  <a:lnTo>
                    <a:pt x="55" y="55"/>
                  </a:lnTo>
                  <a:lnTo>
                    <a:pt x="55" y="52"/>
                  </a:lnTo>
                  <a:lnTo>
                    <a:pt x="57" y="49"/>
                  </a:lnTo>
                  <a:lnTo>
                    <a:pt x="60" y="46"/>
                  </a:lnTo>
                  <a:lnTo>
                    <a:pt x="62" y="44"/>
                  </a:lnTo>
                  <a:lnTo>
                    <a:pt x="64" y="44"/>
                  </a:lnTo>
                  <a:lnTo>
                    <a:pt x="66" y="44"/>
                  </a:lnTo>
                  <a:lnTo>
                    <a:pt x="69" y="46"/>
                  </a:lnTo>
                  <a:lnTo>
                    <a:pt x="71" y="44"/>
                  </a:lnTo>
                  <a:lnTo>
                    <a:pt x="73" y="41"/>
                  </a:lnTo>
                  <a:lnTo>
                    <a:pt x="76" y="38"/>
                  </a:lnTo>
                  <a:lnTo>
                    <a:pt x="78" y="33"/>
                  </a:lnTo>
                  <a:lnTo>
                    <a:pt x="76" y="30"/>
                  </a:lnTo>
                  <a:lnTo>
                    <a:pt x="71" y="30"/>
                  </a:lnTo>
                  <a:lnTo>
                    <a:pt x="69" y="30"/>
                  </a:lnTo>
                  <a:lnTo>
                    <a:pt x="64" y="24"/>
                  </a:lnTo>
                  <a:lnTo>
                    <a:pt x="60" y="22"/>
                  </a:lnTo>
                  <a:lnTo>
                    <a:pt x="62" y="13"/>
                  </a:lnTo>
                  <a:lnTo>
                    <a:pt x="62" y="2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3" y="2"/>
                  </a:lnTo>
                  <a:lnTo>
                    <a:pt x="50" y="2"/>
                  </a:lnTo>
                  <a:lnTo>
                    <a:pt x="46" y="2"/>
                  </a:lnTo>
                  <a:lnTo>
                    <a:pt x="39" y="2"/>
                  </a:lnTo>
                  <a:lnTo>
                    <a:pt x="37" y="2"/>
                  </a:lnTo>
                  <a:lnTo>
                    <a:pt x="34" y="5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5" y="11"/>
                  </a:lnTo>
                  <a:lnTo>
                    <a:pt x="25" y="13"/>
                  </a:lnTo>
                  <a:lnTo>
                    <a:pt x="23" y="16"/>
                  </a:lnTo>
                  <a:lnTo>
                    <a:pt x="21" y="19"/>
                  </a:lnTo>
                  <a:lnTo>
                    <a:pt x="21" y="22"/>
                  </a:lnTo>
                  <a:lnTo>
                    <a:pt x="21" y="27"/>
                  </a:lnTo>
                  <a:lnTo>
                    <a:pt x="21" y="30"/>
                  </a:lnTo>
                  <a:lnTo>
                    <a:pt x="18" y="33"/>
                  </a:lnTo>
                  <a:lnTo>
                    <a:pt x="14" y="35"/>
                  </a:lnTo>
                  <a:lnTo>
                    <a:pt x="11" y="35"/>
                  </a:lnTo>
                  <a:lnTo>
                    <a:pt x="9" y="33"/>
                  </a:lnTo>
                  <a:lnTo>
                    <a:pt x="11" y="30"/>
                  </a:lnTo>
                  <a:lnTo>
                    <a:pt x="9" y="30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0" y="35"/>
                  </a:lnTo>
                  <a:lnTo>
                    <a:pt x="0" y="41"/>
                  </a:lnTo>
                  <a:lnTo>
                    <a:pt x="2" y="44"/>
                  </a:lnTo>
                  <a:lnTo>
                    <a:pt x="9" y="44"/>
                  </a:lnTo>
                  <a:lnTo>
                    <a:pt x="16" y="46"/>
                  </a:lnTo>
                  <a:lnTo>
                    <a:pt x="18" y="46"/>
                  </a:lnTo>
                  <a:lnTo>
                    <a:pt x="21" y="49"/>
                  </a:lnTo>
                  <a:lnTo>
                    <a:pt x="23" y="52"/>
                  </a:lnTo>
                  <a:lnTo>
                    <a:pt x="21" y="60"/>
                  </a:lnTo>
                  <a:lnTo>
                    <a:pt x="21" y="68"/>
                  </a:lnTo>
                  <a:lnTo>
                    <a:pt x="18" y="71"/>
                  </a:lnTo>
                  <a:lnTo>
                    <a:pt x="16" y="76"/>
                  </a:lnTo>
                  <a:lnTo>
                    <a:pt x="16" y="82"/>
                  </a:lnTo>
                  <a:lnTo>
                    <a:pt x="21" y="87"/>
                  </a:lnTo>
                  <a:lnTo>
                    <a:pt x="21" y="90"/>
                  </a:lnTo>
                  <a:lnTo>
                    <a:pt x="23" y="93"/>
                  </a:lnTo>
                  <a:lnTo>
                    <a:pt x="23" y="9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3" name="Freeform 63"/>
            <p:cNvSpPr>
              <a:spLocks noChangeAspect="1"/>
            </p:cNvSpPr>
            <p:nvPr/>
          </p:nvSpPr>
          <p:spPr bwMode="auto">
            <a:xfrm rot="9246">
              <a:off x="-1528" y="3695"/>
              <a:ext cx="25" cy="26"/>
            </a:xfrm>
            <a:custGeom>
              <a:avLst/>
              <a:gdLst>
                <a:gd name="T0" fmla="*/ 2147483647 w 13"/>
                <a:gd name="T1" fmla="*/ 0 h 19"/>
                <a:gd name="T2" fmla="*/ 2147483647 w 13"/>
                <a:gd name="T3" fmla="*/ 1112744363 h 19"/>
                <a:gd name="T4" fmla="*/ 2147483647 w 13"/>
                <a:gd name="T5" fmla="*/ 1706855042 h 19"/>
                <a:gd name="T6" fmla="*/ 2147483647 w 13"/>
                <a:gd name="T7" fmla="*/ 2147483647 h 19"/>
                <a:gd name="T8" fmla="*/ 2147483647 w 13"/>
                <a:gd name="T9" fmla="*/ 2147483647 h 19"/>
                <a:gd name="T10" fmla="*/ 0 w 13"/>
                <a:gd name="T11" fmla="*/ 2147483647 h 19"/>
                <a:gd name="T12" fmla="*/ 2147483647 w 13"/>
                <a:gd name="T13" fmla="*/ 2147483647 h 19"/>
                <a:gd name="T14" fmla="*/ 2147483647 w 13"/>
                <a:gd name="T15" fmla="*/ 2147483647 h 19"/>
                <a:gd name="T16" fmla="*/ 2147483647 w 13"/>
                <a:gd name="T17" fmla="*/ 1706855042 h 19"/>
                <a:gd name="T18" fmla="*/ 2147483647 w 13"/>
                <a:gd name="T19" fmla="*/ 594232076 h 19"/>
                <a:gd name="T20" fmla="*/ 2147483647 w 13"/>
                <a:gd name="T21" fmla="*/ 0 h 1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"/>
                <a:gd name="T34" fmla="*/ 0 h 19"/>
                <a:gd name="T35" fmla="*/ 13 w 13"/>
                <a:gd name="T36" fmla="*/ 19 h 1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" h="19">
                  <a:moveTo>
                    <a:pt x="11" y="0"/>
                  </a:moveTo>
                  <a:lnTo>
                    <a:pt x="9" y="5"/>
                  </a:lnTo>
                  <a:lnTo>
                    <a:pt x="6" y="8"/>
                  </a:lnTo>
                  <a:lnTo>
                    <a:pt x="4" y="11"/>
                  </a:lnTo>
                  <a:lnTo>
                    <a:pt x="4" y="14"/>
                  </a:lnTo>
                  <a:lnTo>
                    <a:pt x="0" y="16"/>
                  </a:lnTo>
                  <a:lnTo>
                    <a:pt x="2" y="19"/>
                  </a:lnTo>
                  <a:lnTo>
                    <a:pt x="9" y="16"/>
                  </a:lnTo>
                  <a:lnTo>
                    <a:pt x="11" y="8"/>
                  </a:lnTo>
                  <a:lnTo>
                    <a:pt x="13" y="3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4" name="Freeform 64"/>
            <p:cNvSpPr>
              <a:spLocks noChangeAspect="1"/>
            </p:cNvSpPr>
            <p:nvPr/>
          </p:nvSpPr>
          <p:spPr bwMode="auto">
            <a:xfrm rot="9246">
              <a:off x="-1528" y="3695"/>
              <a:ext cx="25" cy="26"/>
            </a:xfrm>
            <a:custGeom>
              <a:avLst/>
              <a:gdLst>
                <a:gd name="T0" fmla="*/ 2147483647 w 13"/>
                <a:gd name="T1" fmla="*/ 0 h 19"/>
                <a:gd name="T2" fmla="*/ 2147483647 w 13"/>
                <a:gd name="T3" fmla="*/ 1112744363 h 19"/>
                <a:gd name="T4" fmla="*/ 2147483647 w 13"/>
                <a:gd name="T5" fmla="*/ 1706855042 h 19"/>
                <a:gd name="T6" fmla="*/ 2147483647 w 13"/>
                <a:gd name="T7" fmla="*/ 2147483647 h 19"/>
                <a:gd name="T8" fmla="*/ 2147483647 w 13"/>
                <a:gd name="T9" fmla="*/ 2147483647 h 19"/>
                <a:gd name="T10" fmla="*/ 0 w 13"/>
                <a:gd name="T11" fmla="*/ 2147483647 h 19"/>
                <a:gd name="T12" fmla="*/ 2147483647 w 13"/>
                <a:gd name="T13" fmla="*/ 2147483647 h 19"/>
                <a:gd name="T14" fmla="*/ 2147483647 w 13"/>
                <a:gd name="T15" fmla="*/ 2147483647 h 19"/>
                <a:gd name="T16" fmla="*/ 2147483647 w 13"/>
                <a:gd name="T17" fmla="*/ 1706855042 h 19"/>
                <a:gd name="T18" fmla="*/ 2147483647 w 13"/>
                <a:gd name="T19" fmla="*/ 594232076 h 19"/>
                <a:gd name="T20" fmla="*/ 2147483647 w 13"/>
                <a:gd name="T21" fmla="*/ 0 h 1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"/>
                <a:gd name="T34" fmla="*/ 0 h 19"/>
                <a:gd name="T35" fmla="*/ 13 w 13"/>
                <a:gd name="T36" fmla="*/ 19 h 1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" h="19">
                  <a:moveTo>
                    <a:pt x="11" y="0"/>
                  </a:moveTo>
                  <a:lnTo>
                    <a:pt x="9" y="5"/>
                  </a:lnTo>
                  <a:lnTo>
                    <a:pt x="6" y="8"/>
                  </a:lnTo>
                  <a:lnTo>
                    <a:pt x="4" y="11"/>
                  </a:lnTo>
                  <a:lnTo>
                    <a:pt x="4" y="14"/>
                  </a:lnTo>
                  <a:lnTo>
                    <a:pt x="0" y="16"/>
                  </a:lnTo>
                  <a:lnTo>
                    <a:pt x="2" y="19"/>
                  </a:lnTo>
                  <a:lnTo>
                    <a:pt x="9" y="16"/>
                  </a:lnTo>
                  <a:lnTo>
                    <a:pt x="11" y="8"/>
                  </a:lnTo>
                  <a:lnTo>
                    <a:pt x="13" y="3"/>
                  </a:lnTo>
                  <a:lnTo>
                    <a:pt x="11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5" name="Freeform 65"/>
            <p:cNvSpPr>
              <a:spLocks noChangeAspect="1"/>
            </p:cNvSpPr>
            <p:nvPr/>
          </p:nvSpPr>
          <p:spPr bwMode="auto">
            <a:xfrm rot="9246">
              <a:off x="-1489" y="3631"/>
              <a:ext cx="14" cy="22"/>
            </a:xfrm>
            <a:custGeom>
              <a:avLst/>
              <a:gdLst>
                <a:gd name="T0" fmla="*/ 2147483647 w 7"/>
                <a:gd name="T1" fmla="*/ 0 h 17"/>
                <a:gd name="T2" fmla="*/ 0 w 7"/>
                <a:gd name="T3" fmla="*/ 18667402 h 17"/>
                <a:gd name="T4" fmla="*/ 0 w 7"/>
                <a:gd name="T5" fmla="*/ 40458045 h 17"/>
                <a:gd name="T6" fmla="*/ 0 w 7"/>
                <a:gd name="T7" fmla="*/ 52357470 h 17"/>
                <a:gd name="T8" fmla="*/ 2147483647 w 7"/>
                <a:gd name="T9" fmla="*/ 93447354 h 17"/>
                <a:gd name="T10" fmla="*/ 2147483647 w 7"/>
                <a:gd name="T11" fmla="*/ 113474991 h 17"/>
                <a:gd name="T12" fmla="*/ 2147483647 w 7"/>
                <a:gd name="T13" fmla="*/ 72209319 h 17"/>
                <a:gd name="T14" fmla="*/ 2147483647 w 7"/>
                <a:gd name="T15" fmla="*/ 52357470 h 17"/>
                <a:gd name="T16" fmla="*/ 2147483647 w 7"/>
                <a:gd name="T17" fmla="*/ 40458045 h 17"/>
                <a:gd name="T18" fmla="*/ 2147483647 w 7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"/>
                <a:gd name="T31" fmla="*/ 0 h 17"/>
                <a:gd name="T32" fmla="*/ 7 w 7"/>
                <a:gd name="T33" fmla="*/ 17 h 1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" h="17">
                  <a:moveTo>
                    <a:pt x="5" y="0"/>
                  </a:moveTo>
                  <a:lnTo>
                    <a:pt x="0" y="3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4"/>
                  </a:lnTo>
                  <a:lnTo>
                    <a:pt x="5" y="17"/>
                  </a:lnTo>
                  <a:lnTo>
                    <a:pt x="7" y="11"/>
                  </a:lnTo>
                  <a:lnTo>
                    <a:pt x="7" y="8"/>
                  </a:lnTo>
                  <a:lnTo>
                    <a:pt x="5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6" name="Freeform 66"/>
            <p:cNvSpPr>
              <a:spLocks noChangeAspect="1"/>
            </p:cNvSpPr>
            <p:nvPr/>
          </p:nvSpPr>
          <p:spPr bwMode="auto">
            <a:xfrm rot="9246">
              <a:off x="-1489" y="3631"/>
              <a:ext cx="14" cy="22"/>
            </a:xfrm>
            <a:custGeom>
              <a:avLst/>
              <a:gdLst>
                <a:gd name="T0" fmla="*/ 2147483647 w 7"/>
                <a:gd name="T1" fmla="*/ 0 h 17"/>
                <a:gd name="T2" fmla="*/ 0 w 7"/>
                <a:gd name="T3" fmla="*/ 18667402 h 17"/>
                <a:gd name="T4" fmla="*/ 0 w 7"/>
                <a:gd name="T5" fmla="*/ 40458045 h 17"/>
                <a:gd name="T6" fmla="*/ 0 w 7"/>
                <a:gd name="T7" fmla="*/ 52357470 h 17"/>
                <a:gd name="T8" fmla="*/ 2147483647 w 7"/>
                <a:gd name="T9" fmla="*/ 93447354 h 17"/>
                <a:gd name="T10" fmla="*/ 2147483647 w 7"/>
                <a:gd name="T11" fmla="*/ 113474991 h 17"/>
                <a:gd name="T12" fmla="*/ 2147483647 w 7"/>
                <a:gd name="T13" fmla="*/ 72209319 h 17"/>
                <a:gd name="T14" fmla="*/ 2147483647 w 7"/>
                <a:gd name="T15" fmla="*/ 52357470 h 17"/>
                <a:gd name="T16" fmla="*/ 2147483647 w 7"/>
                <a:gd name="T17" fmla="*/ 40458045 h 17"/>
                <a:gd name="T18" fmla="*/ 2147483647 w 7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"/>
                <a:gd name="T31" fmla="*/ 0 h 17"/>
                <a:gd name="T32" fmla="*/ 7 w 7"/>
                <a:gd name="T33" fmla="*/ 17 h 1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" h="17">
                  <a:moveTo>
                    <a:pt x="5" y="0"/>
                  </a:moveTo>
                  <a:lnTo>
                    <a:pt x="0" y="3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4"/>
                  </a:lnTo>
                  <a:lnTo>
                    <a:pt x="5" y="17"/>
                  </a:lnTo>
                  <a:lnTo>
                    <a:pt x="7" y="11"/>
                  </a:lnTo>
                  <a:lnTo>
                    <a:pt x="7" y="8"/>
                  </a:lnTo>
                  <a:lnTo>
                    <a:pt x="5" y="6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7" name="Freeform 67"/>
            <p:cNvSpPr>
              <a:spLocks noChangeAspect="1"/>
            </p:cNvSpPr>
            <p:nvPr/>
          </p:nvSpPr>
          <p:spPr bwMode="auto">
            <a:xfrm rot="9246">
              <a:off x="-1578" y="3729"/>
              <a:ext cx="23" cy="40"/>
            </a:xfrm>
            <a:custGeom>
              <a:avLst/>
              <a:gdLst>
                <a:gd name="T0" fmla="*/ 2147483647 w 12"/>
                <a:gd name="T1" fmla="*/ 2147483647 h 28"/>
                <a:gd name="T2" fmla="*/ 2147483647 w 12"/>
                <a:gd name="T3" fmla="*/ 2147483647 h 28"/>
                <a:gd name="T4" fmla="*/ 2147483647 w 12"/>
                <a:gd name="T5" fmla="*/ 2147483647 h 28"/>
                <a:gd name="T6" fmla="*/ 2147483647 w 12"/>
                <a:gd name="T7" fmla="*/ 2147483647 h 28"/>
                <a:gd name="T8" fmla="*/ 2147483647 w 12"/>
                <a:gd name="T9" fmla="*/ 0 h 28"/>
                <a:gd name="T10" fmla="*/ 2147483647 w 12"/>
                <a:gd name="T11" fmla="*/ 2147483647 h 28"/>
                <a:gd name="T12" fmla="*/ 2147483647 w 12"/>
                <a:gd name="T13" fmla="*/ 2147483647 h 28"/>
                <a:gd name="T14" fmla="*/ 2147483647 w 12"/>
                <a:gd name="T15" fmla="*/ 2147483647 h 28"/>
                <a:gd name="T16" fmla="*/ 2147483647 w 12"/>
                <a:gd name="T17" fmla="*/ 2147483647 h 28"/>
                <a:gd name="T18" fmla="*/ 0 w 12"/>
                <a:gd name="T19" fmla="*/ 2147483647 h 28"/>
                <a:gd name="T20" fmla="*/ 0 w 12"/>
                <a:gd name="T21" fmla="*/ 2147483647 h 28"/>
                <a:gd name="T22" fmla="*/ 0 w 12"/>
                <a:gd name="T23" fmla="*/ 2147483647 h 28"/>
                <a:gd name="T24" fmla="*/ 0 w 12"/>
                <a:gd name="T25" fmla="*/ 2147483647 h 28"/>
                <a:gd name="T26" fmla="*/ 2147483647 w 12"/>
                <a:gd name="T27" fmla="*/ 2147483647 h 28"/>
                <a:gd name="T28" fmla="*/ 2147483647 w 12"/>
                <a:gd name="T29" fmla="*/ 2147483647 h 28"/>
                <a:gd name="T30" fmla="*/ 2147483647 w 12"/>
                <a:gd name="T31" fmla="*/ 2147483647 h 28"/>
                <a:gd name="T32" fmla="*/ 2147483647 w 12"/>
                <a:gd name="T33" fmla="*/ 2147483647 h 28"/>
                <a:gd name="T34" fmla="*/ 2147483647 w 12"/>
                <a:gd name="T35" fmla="*/ 2147483647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"/>
                <a:gd name="T55" fmla="*/ 0 h 28"/>
                <a:gd name="T56" fmla="*/ 12 w 12"/>
                <a:gd name="T57" fmla="*/ 28 h 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" h="28">
                  <a:moveTo>
                    <a:pt x="12" y="14"/>
                  </a:moveTo>
                  <a:lnTo>
                    <a:pt x="9" y="14"/>
                  </a:lnTo>
                  <a:lnTo>
                    <a:pt x="7" y="14"/>
                  </a:lnTo>
                  <a:lnTo>
                    <a:pt x="9" y="6"/>
                  </a:lnTo>
                  <a:lnTo>
                    <a:pt x="7" y="0"/>
                  </a:lnTo>
                  <a:lnTo>
                    <a:pt x="5" y="6"/>
                  </a:lnTo>
                  <a:lnTo>
                    <a:pt x="5" y="11"/>
                  </a:lnTo>
                  <a:lnTo>
                    <a:pt x="5" y="14"/>
                  </a:lnTo>
                  <a:lnTo>
                    <a:pt x="2" y="17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5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5" y="22"/>
                  </a:lnTo>
                  <a:lnTo>
                    <a:pt x="7" y="20"/>
                  </a:lnTo>
                  <a:lnTo>
                    <a:pt x="12" y="14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8" name="Freeform 68"/>
            <p:cNvSpPr>
              <a:spLocks noChangeAspect="1"/>
            </p:cNvSpPr>
            <p:nvPr/>
          </p:nvSpPr>
          <p:spPr bwMode="auto">
            <a:xfrm rot="9246">
              <a:off x="-1578" y="3729"/>
              <a:ext cx="23" cy="40"/>
            </a:xfrm>
            <a:custGeom>
              <a:avLst/>
              <a:gdLst>
                <a:gd name="T0" fmla="*/ 2147483647 w 12"/>
                <a:gd name="T1" fmla="*/ 2147483647 h 28"/>
                <a:gd name="T2" fmla="*/ 2147483647 w 12"/>
                <a:gd name="T3" fmla="*/ 2147483647 h 28"/>
                <a:gd name="T4" fmla="*/ 2147483647 w 12"/>
                <a:gd name="T5" fmla="*/ 2147483647 h 28"/>
                <a:gd name="T6" fmla="*/ 2147483647 w 12"/>
                <a:gd name="T7" fmla="*/ 2147483647 h 28"/>
                <a:gd name="T8" fmla="*/ 2147483647 w 12"/>
                <a:gd name="T9" fmla="*/ 0 h 28"/>
                <a:gd name="T10" fmla="*/ 2147483647 w 12"/>
                <a:gd name="T11" fmla="*/ 2147483647 h 28"/>
                <a:gd name="T12" fmla="*/ 2147483647 w 12"/>
                <a:gd name="T13" fmla="*/ 2147483647 h 28"/>
                <a:gd name="T14" fmla="*/ 2147483647 w 12"/>
                <a:gd name="T15" fmla="*/ 2147483647 h 28"/>
                <a:gd name="T16" fmla="*/ 2147483647 w 12"/>
                <a:gd name="T17" fmla="*/ 2147483647 h 28"/>
                <a:gd name="T18" fmla="*/ 0 w 12"/>
                <a:gd name="T19" fmla="*/ 2147483647 h 28"/>
                <a:gd name="T20" fmla="*/ 0 w 12"/>
                <a:gd name="T21" fmla="*/ 2147483647 h 28"/>
                <a:gd name="T22" fmla="*/ 0 w 12"/>
                <a:gd name="T23" fmla="*/ 2147483647 h 28"/>
                <a:gd name="T24" fmla="*/ 0 w 12"/>
                <a:gd name="T25" fmla="*/ 2147483647 h 28"/>
                <a:gd name="T26" fmla="*/ 2147483647 w 12"/>
                <a:gd name="T27" fmla="*/ 2147483647 h 28"/>
                <a:gd name="T28" fmla="*/ 2147483647 w 12"/>
                <a:gd name="T29" fmla="*/ 2147483647 h 28"/>
                <a:gd name="T30" fmla="*/ 2147483647 w 12"/>
                <a:gd name="T31" fmla="*/ 2147483647 h 28"/>
                <a:gd name="T32" fmla="*/ 2147483647 w 12"/>
                <a:gd name="T33" fmla="*/ 2147483647 h 28"/>
                <a:gd name="T34" fmla="*/ 2147483647 w 12"/>
                <a:gd name="T35" fmla="*/ 2147483647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"/>
                <a:gd name="T55" fmla="*/ 0 h 28"/>
                <a:gd name="T56" fmla="*/ 12 w 12"/>
                <a:gd name="T57" fmla="*/ 28 h 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" h="28">
                  <a:moveTo>
                    <a:pt x="12" y="14"/>
                  </a:moveTo>
                  <a:lnTo>
                    <a:pt x="9" y="14"/>
                  </a:lnTo>
                  <a:lnTo>
                    <a:pt x="7" y="14"/>
                  </a:lnTo>
                  <a:lnTo>
                    <a:pt x="9" y="6"/>
                  </a:lnTo>
                  <a:lnTo>
                    <a:pt x="7" y="0"/>
                  </a:lnTo>
                  <a:lnTo>
                    <a:pt x="5" y="6"/>
                  </a:lnTo>
                  <a:lnTo>
                    <a:pt x="5" y="11"/>
                  </a:lnTo>
                  <a:lnTo>
                    <a:pt x="5" y="14"/>
                  </a:lnTo>
                  <a:lnTo>
                    <a:pt x="2" y="17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5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5" y="22"/>
                  </a:lnTo>
                  <a:lnTo>
                    <a:pt x="7" y="20"/>
                  </a:lnTo>
                  <a:lnTo>
                    <a:pt x="12" y="14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9" name="Freeform 69"/>
            <p:cNvSpPr>
              <a:spLocks noChangeAspect="1"/>
            </p:cNvSpPr>
            <p:nvPr/>
          </p:nvSpPr>
          <p:spPr bwMode="auto">
            <a:xfrm rot="9246">
              <a:off x="-1623" y="3771"/>
              <a:ext cx="30" cy="24"/>
            </a:xfrm>
            <a:custGeom>
              <a:avLst/>
              <a:gdLst>
                <a:gd name="T0" fmla="*/ 2147483647 w 16"/>
                <a:gd name="T1" fmla="*/ 2147483647 h 16"/>
                <a:gd name="T2" fmla="*/ 2147483647 w 16"/>
                <a:gd name="T3" fmla="*/ 2147483647 h 16"/>
                <a:gd name="T4" fmla="*/ 2147483647 w 16"/>
                <a:gd name="T5" fmla="*/ 2147483647 h 16"/>
                <a:gd name="T6" fmla="*/ 2147483647 w 16"/>
                <a:gd name="T7" fmla="*/ 2147483647 h 16"/>
                <a:gd name="T8" fmla="*/ 2147483647 w 16"/>
                <a:gd name="T9" fmla="*/ 2147483647 h 16"/>
                <a:gd name="T10" fmla="*/ 2147483647 w 16"/>
                <a:gd name="T11" fmla="*/ 2147483647 h 16"/>
                <a:gd name="T12" fmla="*/ 2147483647 w 16"/>
                <a:gd name="T13" fmla="*/ 2147483647 h 16"/>
                <a:gd name="T14" fmla="*/ 2147483647 w 16"/>
                <a:gd name="T15" fmla="*/ 2147483647 h 16"/>
                <a:gd name="T16" fmla="*/ 2147483647 w 16"/>
                <a:gd name="T17" fmla="*/ 2147483647 h 16"/>
                <a:gd name="T18" fmla="*/ 2147483647 w 16"/>
                <a:gd name="T19" fmla="*/ 2147483647 h 16"/>
                <a:gd name="T20" fmla="*/ 2147483647 w 16"/>
                <a:gd name="T21" fmla="*/ 2147483647 h 16"/>
                <a:gd name="T22" fmla="*/ 0 w 16"/>
                <a:gd name="T23" fmla="*/ 2147483647 h 16"/>
                <a:gd name="T24" fmla="*/ 2147483647 w 16"/>
                <a:gd name="T25" fmla="*/ 2147483647 h 16"/>
                <a:gd name="T26" fmla="*/ 2147483647 w 16"/>
                <a:gd name="T27" fmla="*/ 2147483647 h 16"/>
                <a:gd name="T28" fmla="*/ 2147483647 w 16"/>
                <a:gd name="T29" fmla="*/ 2147483647 h 16"/>
                <a:gd name="T30" fmla="*/ 2147483647 w 16"/>
                <a:gd name="T31" fmla="*/ 0 h 16"/>
                <a:gd name="T32" fmla="*/ 2147483647 w 16"/>
                <a:gd name="T33" fmla="*/ 2147483647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"/>
                <a:gd name="T52" fmla="*/ 0 h 16"/>
                <a:gd name="T53" fmla="*/ 16 w 16"/>
                <a:gd name="T54" fmla="*/ 16 h 1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" h="16">
                  <a:moveTo>
                    <a:pt x="9" y="2"/>
                  </a:moveTo>
                  <a:lnTo>
                    <a:pt x="11" y="2"/>
                  </a:lnTo>
                  <a:lnTo>
                    <a:pt x="11" y="5"/>
                  </a:lnTo>
                  <a:lnTo>
                    <a:pt x="14" y="5"/>
                  </a:lnTo>
                  <a:lnTo>
                    <a:pt x="16" y="8"/>
                  </a:lnTo>
                  <a:lnTo>
                    <a:pt x="16" y="13"/>
                  </a:lnTo>
                  <a:lnTo>
                    <a:pt x="14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9" y="16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2" y="11"/>
                  </a:lnTo>
                  <a:lnTo>
                    <a:pt x="4" y="8"/>
                  </a:lnTo>
                  <a:lnTo>
                    <a:pt x="4" y="2"/>
                  </a:lnTo>
                  <a:lnTo>
                    <a:pt x="7" y="0"/>
                  </a:lnTo>
                  <a:lnTo>
                    <a:pt x="9" y="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0" name="Freeform 70"/>
            <p:cNvSpPr>
              <a:spLocks noChangeAspect="1"/>
            </p:cNvSpPr>
            <p:nvPr/>
          </p:nvSpPr>
          <p:spPr bwMode="auto">
            <a:xfrm rot="9246">
              <a:off x="-1623" y="3771"/>
              <a:ext cx="30" cy="24"/>
            </a:xfrm>
            <a:custGeom>
              <a:avLst/>
              <a:gdLst>
                <a:gd name="T0" fmla="*/ 2147483647 w 16"/>
                <a:gd name="T1" fmla="*/ 2147483647 h 16"/>
                <a:gd name="T2" fmla="*/ 2147483647 w 16"/>
                <a:gd name="T3" fmla="*/ 2147483647 h 16"/>
                <a:gd name="T4" fmla="*/ 2147483647 w 16"/>
                <a:gd name="T5" fmla="*/ 2147483647 h 16"/>
                <a:gd name="T6" fmla="*/ 2147483647 w 16"/>
                <a:gd name="T7" fmla="*/ 2147483647 h 16"/>
                <a:gd name="T8" fmla="*/ 2147483647 w 16"/>
                <a:gd name="T9" fmla="*/ 2147483647 h 16"/>
                <a:gd name="T10" fmla="*/ 2147483647 w 16"/>
                <a:gd name="T11" fmla="*/ 2147483647 h 16"/>
                <a:gd name="T12" fmla="*/ 2147483647 w 16"/>
                <a:gd name="T13" fmla="*/ 2147483647 h 16"/>
                <a:gd name="T14" fmla="*/ 2147483647 w 16"/>
                <a:gd name="T15" fmla="*/ 2147483647 h 16"/>
                <a:gd name="T16" fmla="*/ 2147483647 w 16"/>
                <a:gd name="T17" fmla="*/ 2147483647 h 16"/>
                <a:gd name="T18" fmla="*/ 2147483647 w 16"/>
                <a:gd name="T19" fmla="*/ 2147483647 h 16"/>
                <a:gd name="T20" fmla="*/ 2147483647 w 16"/>
                <a:gd name="T21" fmla="*/ 2147483647 h 16"/>
                <a:gd name="T22" fmla="*/ 0 w 16"/>
                <a:gd name="T23" fmla="*/ 2147483647 h 16"/>
                <a:gd name="T24" fmla="*/ 2147483647 w 16"/>
                <a:gd name="T25" fmla="*/ 2147483647 h 16"/>
                <a:gd name="T26" fmla="*/ 2147483647 w 16"/>
                <a:gd name="T27" fmla="*/ 2147483647 h 16"/>
                <a:gd name="T28" fmla="*/ 2147483647 w 16"/>
                <a:gd name="T29" fmla="*/ 2147483647 h 16"/>
                <a:gd name="T30" fmla="*/ 2147483647 w 16"/>
                <a:gd name="T31" fmla="*/ 0 h 16"/>
                <a:gd name="T32" fmla="*/ 2147483647 w 16"/>
                <a:gd name="T33" fmla="*/ 2147483647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"/>
                <a:gd name="T52" fmla="*/ 0 h 16"/>
                <a:gd name="T53" fmla="*/ 16 w 16"/>
                <a:gd name="T54" fmla="*/ 16 h 1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" h="16">
                  <a:moveTo>
                    <a:pt x="9" y="2"/>
                  </a:moveTo>
                  <a:lnTo>
                    <a:pt x="11" y="2"/>
                  </a:lnTo>
                  <a:lnTo>
                    <a:pt x="11" y="5"/>
                  </a:lnTo>
                  <a:lnTo>
                    <a:pt x="14" y="5"/>
                  </a:lnTo>
                  <a:lnTo>
                    <a:pt x="16" y="8"/>
                  </a:lnTo>
                  <a:lnTo>
                    <a:pt x="16" y="13"/>
                  </a:lnTo>
                  <a:lnTo>
                    <a:pt x="14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9" y="16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2" y="11"/>
                  </a:lnTo>
                  <a:lnTo>
                    <a:pt x="4" y="8"/>
                  </a:lnTo>
                  <a:lnTo>
                    <a:pt x="4" y="2"/>
                  </a:lnTo>
                  <a:lnTo>
                    <a:pt x="7" y="0"/>
                  </a:lnTo>
                  <a:lnTo>
                    <a:pt x="9" y="2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1" name="Freeform 71"/>
            <p:cNvSpPr>
              <a:spLocks noChangeAspect="1"/>
            </p:cNvSpPr>
            <p:nvPr/>
          </p:nvSpPr>
          <p:spPr bwMode="auto">
            <a:xfrm rot="9246">
              <a:off x="-1530" y="3511"/>
              <a:ext cx="21" cy="46"/>
            </a:xfrm>
            <a:custGeom>
              <a:avLst/>
              <a:gdLst>
                <a:gd name="T0" fmla="*/ 2147483647 w 12"/>
                <a:gd name="T1" fmla="*/ 2147483647 h 33"/>
                <a:gd name="T2" fmla="*/ 2147483647 w 12"/>
                <a:gd name="T3" fmla="*/ 1784295037 h 33"/>
                <a:gd name="T4" fmla="*/ 2147483647 w 12"/>
                <a:gd name="T5" fmla="*/ 0 h 33"/>
                <a:gd name="T6" fmla="*/ 2147483647 w 12"/>
                <a:gd name="T7" fmla="*/ 0 h 33"/>
                <a:gd name="T8" fmla="*/ 2147483647 w 12"/>
                <a:gd name="T9" fmla="*/ 1784295037 h 33"/>
                <a:gd name="T10" fmla="*/ 2147483647 w 12"/>
                <a:gd name="T11" fmla="*/ 2147483647 h 33"/>
                <a:gd name="T12" fmla="*/ 2147483647 w 12"/>
                <a:gd name="T13" fmla="*/ 2147483647 h 33"/>
                <a:gd name="T14" fmla="*/ 2147483647 w 12"/>
                <a:gd name="T15" fmla="*/ 2147483647 h 33"/>
                <a:gd name="T16" fmla="*/ 2147483647 w 12"/>
                <a:gd name="T17" fmla="*/ 2147483647 h 33"/>
                <a:gd name="T18" fmla="*/ 2147483647 w 12"/>
                <a:gd name="T19" fmla="*/ 2147483647 h 33"/>
                <a:gd name="T20" fmla="*/ 2147483647 w 12"/>
                <a:gd name="T21" fmla="*/ 2147483647 h 33"/>
                <a:gd name="T22" fmla="*/ 2147483647 w 12"/>
                <a:gd name="T23" fmla="*/ 2147483647 h 33"/>
                <a:gd name="T24" fmla="*/ 2147483647 w 12"/>
                <a:gd name="T25" fmla="*/ 2147483647 h 33"/>
                <a:gd name="T26" fmla="*/ 2147483647 w 12"/>
                <a:gd name="T27" fmla="*/ 2147483647 h 33"/>
                <a:gd name="T28" fmla="*/ 0 w 12"/>
                <a:gd name="T29" fmla="*/ 2147483647 h 33"/>
                <a:gd name="T30" fmla="*/ 0 w 12"/>
                <a:gd name="T31" fmla="*/ 2147483647 h 33"/>
                <a:gd name="T32" fmla="*/ 2147483647 w 12"/>
                <a:gd name="T33" fmla="*/ 2147483647 h 33"/>
                <a:gd name="T34" fmla="*/ 2147483647 w 12"/>
                <a:gd name="T35" fmla="*/ 2147483647 h 33"/>
                <a:gd name="T36" fmla="*/ 2147483647 w 12"/>
                <a:gd name="T37" fmla="*/ 2147483647 h 3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"/>
                <a:gd name="T58" fmla="*/ 0 h 33"/>
                <a:gd name="T59" fmla="*/ 12 w 12"/>
                <a:gd name="T60" fmla="*/ 33 h 3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" h="33">
                  <a:moveTo>
                    <a:pt x="5" y="5"/>
                  </a:moveTo>
                  <a:lnTo>
                    <a:pt x="7" y="3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2" y="3"/>
                  </a:lnTo>
                  <a:lnTo>
                    <a:pt x="12" y="5"/>
                  </a:lnTo>
                  <a:lnTo>
                    <a:pt x="9" y="8"/>
                  </a:lnTo>
                  <a:lnTo>
                    <a:pt x="9" y="14"/>
                  </a:lnTo>
                  <a:lnTo>
                    <a:pt x="9" y="16"/>
                  </a:lnTo>
                  <a:lnTo>
                    <a:pt x="7" y="22"/>
                  </a:lnTo>
                  <a:lnTo>
                    <a:pt x="5" y="27"/>
                  </a:lnTo>
                  <a:lnTo>
                    <a:pt x="7" y="30"/>
                  </a:lnTo>
                  <a:lnTo>
                    <a:pt x="5" y="33"/>
                  </a:lnTo>
                  <a:lnTo>
                    <a:pt x="3" y="30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5" y="16"/>
                  </a:lnTo>
                  <a:lnTo>
                    <a:pt x="5" y="11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2" name="Freeform 72"/>
            <p:cNvSpPr>
              <a:spLocks noChangeAspect="1"/>
            </p:cNvSpPr>
            <p:nvPr/>
          </p:nvSpPr>
          <p:spPr bwMode="auto">
            <a:xfrm rot="9246">
              <a:off x="-1530" y="3511"/>
              <a:ext cx="21" cy="46"/>
            </a:xfrm>
            <a:custGeom>
              <a:avLst/>
              <a:gdLst>
                <a:gd name="T0" fmla="*/ 2147483647 w 12"/>
                <a:gd name="T1" fmla="*/ 2147483647 h 33"/>
                <a:gd name="T2" fmla="*/ 2147483647 w 12"/>
                <a:gd name="T3" fmla="*/ 1784295037 h 33"/>
                <a:gd name="T4" fmla="*/ 2147483647 w 12"/>
                <a:gd name="T5" fmla="*/ 0 h 33"/>
                <a:gd name="T6" fmla="*/ 2147483647 w 12"/>
                <a:gd name="T7" fmla="*/ 0 h 33"/>
                <a:gd name="T8" fmla="*/ 2147483647 w 12"/>
                <a:gd name="T9" fmla="*/ 1784295037 h 33"/>
                <a:gd name="T10" fmla="*/ 2147483647 w 12"/>
                <a:gd name="T11" fmla="*/ 2147483647 h 33"/>
                <a:gd name="T12" fmla="*/ 2147483647 w 12"/>
                <a:gd name="T13" fmla="*/ 2147483647 h 33"/>
                <a:gd name="T14" fmla="*/ 2147483647 w 12"/>
                <a:gd name="T15" fmla="*/ 2147483647 h 33"/>
                <a:gd name="T16" fmla="*/ 2147483647 w 12"/>
                <a:gd name="T17" fmla="*/ 2147483647 h 33"/>
                <a:gd name="T18" fmla="*/ 2147483647 w 12"/>
                <a:gd name="T19" fmla="*/ 2147483647 h 33"/>
                <a:gd name="T20" fmla="*/ 2147483647 w 12"/>
                <a:gd name="T21" fmla="*/ 2147483647 h 33"/>
                <a:gd name="T22" fmla="*/ 2147483647 w 12"/>
                <a:gd name="T23" fmla="*/ 2147483647 h 33"/>
                <a:gd name="T24" fmla="*/ 2147483647 w 12"/>
                <a:gd name="T25" fmla="*/ 2147483647 h 33"/>
                <a:gd name="T26" fmla="*/ 2147483647 w 12"/>
                <a:gd name="T27" fmla="*/ 2147483647 h 33"/>
                <a:gd name="T28" fmla="*/ 0 w 12"/>
                <a:gd name="T29" fmla="*/ 2147483647 h 33"/>
                <a:gd name="T30" fmla="*/ 0 w 12"/>
                <a:gd name="T31" fmla="*/ 2147483647 h 33"/>
                <a:gd name="T32" fmla="*/ 2147483647 w 12"/>
                <a:gd name="T33" fmla="*/ 2147483647 h 33"/>
                <a:gd name="T34" fmla="*/ 2147483647 w 12"/>
                <a:gd name="T35" fmla="*/ 2147483647 h 33"/>
                <a:gd name="T36" fmla="*/ 2147483647 w 12"/>
                <a:gd name="T37" fmla="*/ 2147483647 h 3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"/>
                <a:gd name="T58" fmla="*/ 0 h 33"/>
                <a:gd name="T59" fmla="*/ 12 w 12"/>
                <a:gd name="T60" fmla="*/ 33 h 3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" h="33">
                  <a:moveTo>
                    <a:pt x="5" y="5"/>
                  </a:moveTo>
                  <a:lnTo>
                    <a:pt x="7" y="3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2" y="3"/>
                  </a:lnTo>
                  <a:lnTo>
                    <a:pt x="12" y="5"/>
                  </a:lnTo>
                  <a:lnTo>
                    <a:pt x="9" y="8"/>
                  </a:lnTo>
                  <a:lnTo>
                    <a:pt x="9" y="14"/>
                  </a:lnTo>
                  <a:lnTo>
                    <a:pt x="9" y="16"/>
                  </a:lnTo>
                  <a:lnTo>
                    <a:pt x="7" y="22"/>
                  </a:lnTo>
                  <a:lnTo>
                    <a:pt x="5" y="27"/>
                  </a:lnTo>
                  <a:lnTo>
                    <a:pt x="7" y="30"/>
                  </a:lnTo>
                  <a:lnTo>
                    <a:pt x="5" y="33"/>
                  </a:lnTo>
                  <a:lnTo>
                    <a:pt x="3" y="30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5" y="16"/>
                  </a:lnTo>
                  <a:lnTo>
                    <a:pt x="5" y="11"/>
                  </a:lnTo>
                  <a:lnTo>
                    <a:pt x="5" y="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3" name="Freeform 73"/>
            <p:cNvSpPr>
              <a:spLocks noChangeAspect="1"/>
            </p:cNvSpPr>
            <p:nvPr/>
          </p:nvSpPr>
          <p:spPr bwMode="auto">
            <a:xfrm rot="9246">
              <a:off x="-1544" y="3557"/>
              <a:ext cx="23" cy="38"/>
            </a:xfrm>
            <a:custGeom>
              <a:avLst/>
              <a:gdLst>
                <a:gd name="T0" fmla="*/ 2147483647 w 12"/>
                <a:gd name="T1" fmla="*/ 0 h 27"/>
                <a:gd name="T2" fmla="*/ 2147483647 w 12"/>
                <a:gd name="T3" fmla="*/ 2147483647 h 27"/>
                <a:gd name="T4" fmla="*/ 2147483647 w 12"/>
                <a:gd name="T5" fmla="*/ 2147483647 h 27"/>
                <a:gd name="T6" fmla="*/ 2147483647 w 12"/>
                <a:gd name="T7" fmla="*/ 2147483647 h 27"/>
                <a:gd name="T8" fmla="*/ 2147483647 w 12"/>
                <a:gd name="T9" fmla="*/ 2147483647 h 27"/>
                <a:gd name="T10" fmla="*/ 2147483647 w 12"/>
                <a:gd name="T11" fmla="*/ 2147483647 h 27"/>
                <a:gd name="T12" fmla="*/ 2147483647 w 12"/>
                <a:gd name="T13" fmla="*/ 2147483647 h 27"/>
                <a:gd name="T14" fmla="*/ 2147483647 w 12"/>
                <a:gd name="T15" fmla="*/ 2147483647 h 27"/>
                <a:gd name="T16" fmla="*/ 2147483647 w 12"/>
                <a:gd name="T17" fmla="*/ 2147483647 h 27"/>
                <a:gd name="T18" fmla="*/ 2147483647 w 12"/>
                <a:gd name="T19" fmla="*/ 2147483647 h 27"/>
                <a:gd name="T20" fmla="*/ 2147483647 w 12"/>
                <a:gd name="T21" fmla="*/ 2147483647 h 27"/>
                <a:gd name="T22" fmla="*/ 0 w 12"/>
                <a:gd name="T23" fmla="*/ 2147483647 h 27"/>
                <a:gd name="T24" fmla="*/ 0 w 12"/>
                <a:gd name="T25" fmla="*/ 2147483647 h 27"/>
                <a:gd name="T26" fmla="*/ 0 w 12"/>
                <a:gd name="T27" fmla="*/ 2147483647 h 27"/>
                <a:gd name="T28" fmla="*/ 2147483647 w 12"/>
                <a:gd name="T29" fmla="*/ 2147483647 h 27"/>
                <a:gd name="T30" fmla="*/ 2147483647 w 12"/>
                <a:gd name="T31" fmla="*/ 2147483647 h 27"/>
                <a:gd name="T32" fmla="*/ 2147483647 w 12"/>
                <a:gd name="T33" fmla="*/ 2147483647 h 27"/>
                <a:gd name="T34" fmla="*/ 2147483647 w 12"/>
                <a:gd name="T35" fmla="*/ 0 h 27"/>
                <a:gd name="T36" fmla="*/ 2147483647 w 12"/>
                <a:gd name="T37" fmla="*/ 0 h 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"/>
                <a:gd name="T58" fmla="*/ 0 h 27"/>
                <a:gd name="T59" fmla="*/ 12 w 12"/>
                <a:gd name="T60" fmla="*/ 27 h 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" h="27">
                  <a:moveTo>
                    <a:pt x="7" y="0"/>
                  </a:moveTo>
                  <a:lnTo>
                    <a:pt x="12" y="3"/>
                  </a:lnTo>
                  <a:lnTo>
                    <a:pt x="10" y="5"/>
                  </a:lnTo>
                  <a:lnTo>
                    <a:pt x="7" y="8"/>
                  </a:lnTo>
                  <a:lnTo>
                    <a:pt x="7" y="14"/>
                  </a:lnTo>
                  <a:lnTo>
                    <a:pt x="7" y="16"/>
                  </a:lnTo>
                  <a:lnTo>
                    <a:pt x="7" y="19"/>
                  </a:lnTo>
                  <a:lnTo>
                    <a:pt x="7" y="25"/>
                  </a:lnTo>
                  <a:lnTo>
                    <a:pt x="5" y="27"/>
                  </a:lnTo>
                  <a:lnTo>
                    <a:pt x="3" y="27"/>
                  </a:lnTo>
                  <a:lnTo>
                    <a:pt x="3" y="25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0" y="8"/>
                  </a:lnTo>
                  <a:lnTo>
                    <a:pt x="3" y="8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4" name="Freeform 74"/>
            <p:cNvSpPr>
              <a:spLocks noChangeAspect="1"/>
            </p:cNvSpPr>
            <p:nvPr/>
          </p:nvSpPr>
          <p:spPr bwMode="auto">
            <a:xfrm rot="9246">
              <a:off x="-1544" y="3557"/>
              <a:ext cx="23" cy="38"/>
            </a:xfrm>
            <a:custGeom>
              <a:avLst/>
              <a:gdLst>
                <a:gd name="T0" fmla="*/ 2147483647 w 12"/>
                <a:gd name="T1" fmla="*/ 0 h 27"/>
                <a:gd name="T2" fmla="*/ 2147483647 w 12"/>
                <a:gd name="T3" fmla="*/ 2147483647 h 27"/>
                <a:gd name="T4" fmla="*/ 2147483647 w 12"/>
                <a:gd name="T5" fmla="*/ 2147483647 h 27"/>
                <a:gd name="T6" fmla="*/ 2147483647 w 12"/>
                <a:gd name="T7" fmla="*/ 2147483647 h 27"/>
                <a:gd name="T8" fmla="*/ 2147483647 w 12"/>
                <a:gd name="T9" fmla="*/ 2147483647 h 27"/>
                <a:gd name="T10" fmla="*/ 2147483647 w 12"/>
                <a:gd name="T11" fmla="*/ 2147483647 h 27"/>
                <a:gd name="T12" fmla="*/ 2147483647 w 12"/>
                <a:gd name="T13" fmla="*/ 2147483647 h 27"/>
                <a:gd name="T14" fmla="*/ 2147483647 w 12"/>
                <a:gd name="T15" fmla="*/ 2147483647 h 27"/>
                <a:gd name="T16" fmla="*/ 2147483647 w 12"/>
                <a:gd name="T17" fmla="*/ 2147483647 h 27"/>
                <a:gd name="T18" fmla="*/ 2147483647 w 12"/>
                <a:gd name="T19" fmla="*/ 2147483647 h 27"/>
                <a:gd name="T20" fmla="*/ 2147483647 w 12"/>
                <a:gd name="T21" fmla="*/ 2147483647 h 27"/>
                <a:gd name="T22" fmla="*/ 0 w 12"/>
                <a:gd name="T23" fmla="*/ 2147483647 h 27"/>
                <a:gd name="T24" fmla="*/ 0 w 12"/>
                <a:gd name="T25" fmla="*/ 2147483647 h 27"/>
                <a:gd name="T26" fmla="*/ 0 w 12"/>
                <a:gd name="T27" fmla="*/ 2147483647 h 27"/>
                <a:gd name="T28" fmla="*/ 2147483647 w 12"/>
                <a:gd name="T29" fmla="*/ 2147483647 h 27"/>
                <a:gd name="T30" fmla="*/ 2147483647 w 12"/>
                <a:gd name="T31" fmla="*/ 2147483647 h 27"/>
                <a:gd name="T32" fmla="*/ 2147483647 w 12"/>
                <a:gd name="T33" fmla="*/ 2147483647 h 27"/>
                <a:gd name="T34" fmla="*/ 2147483647 w 12"/>
                <a:gd name="T35" fmla="*/ 0 h 27"/>
                <a:gd name="T36" fmla="*/ 2147483647 w 12"/>
                <a:gd name="T37" fmla="*/ 0 h 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"/>
                <a:gd name="T58" fmla="*/ 0 h 27"/>
                <a:gd name="T59" fmla="*/ 12 w 12"/>
                <a:gd name="T60" fmla="*/ 27 h 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" h="27">
                  <a:moveTo>
                    <a:pt x="7" y="0"/>
                  </a:moveTo>
                  <a:lnTo>
                    <a:pt x="12" y="3"/>
                  </a:lnTo>
                  <a:lnTo>
                    <a:pt x="10" y="5"/>
                  </a:lnTo>
                  <a:lnTo>
                    <a:pt x="7" y="8"/>
                  </a:lnTo>
                  <a:lnTo>
                    <a:pt x="7" y="14"/>
                  </a:lnTo>
                  <a:lnTo>
                    <a:pt x="7" y="16"/>
                  </a:lnTo>
                  <a:lnTo>
                    <a:pt x="7" y="19"/>
                  </a:lnTo>
                  <a:lnTo>
                    <a:pt x="7" y="25"/>
                  </a:lnTo>
                  <a:lnTo>
                    <a:pt x="5" y="27"/>
                  </a:lnTo>
                  <a:lnTo>
                    <a:pt x="3" y="27"/>
                  </a:lnTo>
                  <a:lnTo>
                    <a:pt x="3" y="25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0" y="8"/>
                  </a:lnTo>
                  <a:lnTo>
                    <a:pt x="3" y="8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5" name="Freeform 75"/>
            <p:cNvSpPr>
              <a:spLocks noChangeAspect="1"/>
            </p:cNvSpPr>
            <p:nvPr/>
          </p:nvSpPr>
          <p:spPr bwMode="auto">
            <a:xfrm rot="9246">
              <a:off x="-1564" y="3721"/>
              <a:ext cx="11" cy="6"/>
            </a:xfrm>
            <a:custGeom>
              <a:avLst/>
              <a:gdLst>
                <a:gd name="T0" fmla="*/ 0 w 7"/>
                <a:gd name="T1" fmla="*/ 0 h 3"/>
                <a:gd name="T2" fmla="*/ 2147483647 w 7"/>
                <a:gd name="T3" fmla="*/ 0 h 3"/>
                <a:gd name="T4" fmla="*/ 2147483647 w 7"/>
                <a:gd name="T5" fmla="*/ 2147483647 h 3"/>
                <a:gd name="T6" fmla="*/ 2147483647 w 7"/>
                <a:gd name="T7" fmla="*/ 2147483647 h 3"/>
                <a:gd name="T8" fmla="*/ 0 w 7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3"/>
                <a:gd name="T17" fmla="*/ 7 w 7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3">
                  <a:moveTo>
                    <a:pt x="0" y="0"/>
                  </a:moveTo>
                  <a:lnTo>
                    <a:pt x="5" y="0"/>
                  </a:lnTo>
                  <a:lnTo>
                    <a:pt x="7" y="3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6" name="Freeform 76"/>
            <p:cNvSpPr>
              <a:spLocks noChangeAspect="1"/>
            </p:cNvSpPr>
            <p:nvPr/>
          </p:nvSpPr>
          <p:spPr bwMode="auto">
            <a:xfrm rot="9246">
              <a:off x="-1564" y="3721"/>
              <a:ext cx="11" cy="6"/>
            </a:xfrm>
            <a:custGeom>
              <a:avLst/>
              <a:gdLst>
                <a:gd name="T0" fmla="*/ 0 w 7"/>
                <a:gd name="T1" fmla="*/ 0 h 3"/>
                <a:gd name="T2" fmla="*/ 2147483647 w 7"/>
                <a:gd name="T3" fmla="*/ 0 h 3"/>
                <a:gd name="T4" fmla="*/ 2147483647 w 7"/>
                <a:gd name="T5" fmla="*/ 2147483647 h 3"/>
                <a:gd name="T6" fmla="*/ 2147483647 w 7"/>
                <a:gd name="T7" fmla="*/ 2147483647 h 3"/>
                <a:gd name="T8" fmla="*/ 0 w 7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3"/>
                <a:gd name="T17" fmla="*/ 7 w 7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3">
                  <a:moveTo>
                    <a:pt x="0" y="0"/>
                  </a:moveTo>
                  <a:lnTo>
                    <a:pt x="5" y="0"/>
                  </a:lnTo>
                  <a:lnTo>
                    <a:pt x="7" y="3"/>
                  </a:lnTo>
                  <a:lnTo>
                    <a:pt x="2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7" name="Rectangle 77"/>
            <p:cNvSpPr>
              <a:spLocks noChangeAspect="1" noChangeArrowheads="1"/>
            </p:cNvSpPr>
            <p:nvPr/>
          </p:nvSpPr>
          <p:spPr bwMode="auto">
            <a:xfrm rot="9246">
              <a:off x="-1587" y="3763"/>
              <a:ext cx="5" cy="6"/>
            </a:xfrm>
            <a:prstGeom prst="rect">
              <a:avLst/>
            </a:prstGeom>
            <a:solidFill>
              <a:srgbClr val="B2B2B2"/>
            </a:solidFill>
            <a:ln w="3175">
              <a:solidFill>
                <a:srgbClr val="B2B2B2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418" name="Freeform 78"/>
            <p:cNvSpPr>
              <a:spLocks noChangeAspect="1"/>
            </p:cNvSpPr>
            <p:nvPr/>
          </p:nvSpPr>
          <p:spPr bwMode="auto">
            <a:xfrm rot="9246">
              <a:off x="-1593" y="3759"/>
              <a:ext cx="2" cy="10"/>
            </a:xfrm>
            <a:custGeom>
              <a:avLst/>
              <a:gdLst>
                <a:gd name="T0" fmla="*/ 0 w 2"/>
                <a:gd name="T1" fmla="*/ 0 h 6"/>
                <a:gd name="T2" fmla="*/ 2 w 2"/>
                <a:gd name="T3" fmla="*/ 2147483647 h 6"/>
                <a:gd name="T4" fmla="*/ 2 w 2"/>
                <a:gd name="T5" fmla="*/ 2147483647 h 6"/>
                <a:gd name="T6" fmla="*/ 0 w 2"/>
                <a:gd name="T7" fmla="*/ 2147483647 h 6"/>
                <a:gd name="T8" fmla="*/ 0 w 2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6"/>
                <a:gd name="T17" fmla="*/ 2 w 2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6">
                  <a:moveTo>
                    <a:pt x="0" y="0"/>
                  </a:moveTo>
                  <a:lnTo>
                    <a:pt x="2" y="3"/>
                  </a:lnTo>
                  <a:lnTo>
                    <a:pt x="2" y="6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9" name="Freeform 79"/>
            <p:cNvSpPr>
              <a:spLocks noChangeAspect="1"/>
            </p:cNvSpPr>
            <p:nvPr/>
          </p:nvSpPr>
          <p:spPr bwMode="auto">
            <a:xfrm rot="9246">
              <a:off x="-1593" y="3759"/>
              <a:ext cx="2" cy="10"/>
            </a:xfrm>
            <a:custGeom>
              <a:avLst/>
              <a:gdLst>
                <a:gd name="T0" fmla="*/ 0 w 2"/>
                <a:gd name="T1" fmla="*/ 0 h 6"/>
                <a:gd name="T2" fmla="*/ 2 w 2"/>
                <a:gd name="T3" fmla="*/ 2147483647 h 6"/>
                <a:gd name="T4" fmla="*/ 2 w 2"/>
                <a:gd name="T5" fmla="*/ 2147483647 h 6"/>
                <a:gd name="T6" fmla="*/ 0 w 2"/>
                <a:gd name="T7" fmla="*/ 2147483647 h 6"/>
                <a:gd name="T8" fmla="*/ 0 w 2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6"/>
                <a:gd name="T17" fmla="*/ 2 w 2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6">
                  <a:moveTo>
                    <a:pt x="0" y="0"/>
                  </a:moveTo>
                  <a:lnTo>
                    <a:pt x="2" y="3"/>
                  </a:lnTo>
                  <a:lnTo>
                    <a:pt x="2" y="6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0" name="Freeform 80"/>
            <p:cNvSpPr>
              <a:spLocks noChangeAspect="1"/>
            </p:cNvSpPr>
            <p:nvPr/>
          </p:nvSpPr>
          <p:spPr bwMode="auto">
            <a:xfrm rot="9246">
              <a:off x="-1598" y="3769"/>
              <a:ext cx="5" cy="6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219342 h 5"/>
                <a:gd name="T4" fmla="*/ 0 w 2"/>
                <a:gd name="T5" fmla="*/ 315852 h 5"/>
                <a:gd name="T6" fmla="*/ 2147483647 w 2"/>
                <a:gd name="T7" fmla="*/ 219342 h 5"/>
                <a:gd name="T8" fmla="*/ 2147483647 w 2"/>
                <a:gd name="T9" fmla="*/ 0 h 5"/>
                <a:gd name="T10" fmla="*/ 0 w 2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5"/>
                <a:gd name="T20" fmla="*/ 2 w 2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5"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1" name="Freeform 81"/>
            <p:cNvSpPr>
              <a:spLocks noChangeAspect="1"/>
            </p:cNvSpPr>
            <p:nvPr/>
          </p:nvSpPr>
          <p:spPr bwMode="auto">
            <a:xfrm rot="9246">
              <a:off x="-1598" y="3769"/>
              <a:ext cx="5" cy="6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219342 h 5"/>
                <a:gd name="T4" fmla="*/ 0 w 2"/>
                <a:gd name="T5" fmla="*/ 315852 h 5"/>
                <a:gd name="T6" fmla="*/ 2147483647 w 2"/>
                <a:gd name="T7" fmla="*/ 219342 h 5"/>
                <a:gd name="T8" fmla="*/ 2147483647 w 2"/>
                <a:gd name="T9" fmla="*/ 0 h 5"/>
                <a:gd name="T10" fmla="*/ 0 w 2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5"/>
                <a:gd name="T20" fmla="*/ 2 w 2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5"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2" name="Freeform 82"/>
            <p:cNvSpPr>
              <a:spLocks noChangeAspect="1"/>
            </p:cNvSpPr>
            <p:nvPr/>
          </p:nvSpPr>
          <p:spPr bwMode="auto">
            <a:xfrm rot="9246">
              <a:off x="-1503" y="3701"/>
              <a:ext cx="96" cy="106"/>
            </a:xfrm>
            <a:custGeom>
              <a:avLst/>
              <a:gdLst>
                <a:gd name="T0" fmla="*/ 2147483647 w 53"/>
                <a:gd name="T1" fmla="*/ 2147483647 h 74"/>
                <a:gd name="T2" fmla="*/ 2147483647 w 53"/>
                <a:gd name="T3" fmla="*/ 2147483647 h 74"/>
                <a:gd name="T4" fmla="*/ 2147483647 w 53"/>
                <a:gd name="T5" fmla="*/ 2147483647 h 74"/>
                <a:gd name="T6" fmla="*/ 2147483647 w 53"/>
                <a:gd name="T7" fmla="*/ 2147483647 h 74"/>
                <a:gd name="T8" fmla="*/ 2147483647 w 53"/>
                <a:gd name="T9" fmla="*/ 2147483647 h 74"/>
                <a:gd name="T10" fmla="*/ 2147483647 w 53"/>
                <a:gd name="T11" fmla="*/ 2147483647 h 74"/>
                <a:gd name="T12" fmla="*/ 2147483647 w 53"/>
                <a:gd name="T13" fmla="*/ 2147483647 h 74"/>
                <a:gd name="T14" fmla="*/ 2147483647 w 53"/>
                <a:gd name="T15" fmla="*/ 2147483647 h 74"/>
                <a:gd name="T16" fmla="*/ 2147483647 w 53"/>
                <a:gd name="T17" fmla="*/ 2147483647 h 74"/>
                <a:gd name="T18" fmla="*/ 2147483647 w 53"/>
                <a:gd name="T19" fmla="*/ 2147483647 h 74"/>
                <a:gd name="T20" fmla="*/ 2147483647 w 53"/>
                <a:gd name="T21" fmla="*/ 2147483647 h 74"/>
                <a:gd name="T22" fmla="*/ 2147483647 w 53"/>
                <a:gd name="T23" fmla="*/ 2147483647 h 74"/>
                <a:gd name="T24" fmla="*/ 2147483647 w 53"/>
                <a:gd name="T25" fmla="*/ 2147483647 h 74"/>
                <a:gd name="T26" fmla="*/ 2147483647 w 53"/>
                <a:gd name="T27" fmla="*/ 2147483647 h 74"/>
                <a:gd name="T28" fmla="*/ 2147483647 w 53"/>
                <a:gd name="T29" fmla="*/ 2147483647 h 74"/>
                <a:gd name="T30" fmla="*/ 2147483647 w 53"/>
                <a:gd name="T31" fmla="*/ 2147483647 h 74"/>
                <a:gd name="T32" fmla="*/ 2147483647 w 53"/>
                <a:gd name="T33" fmla="*/ 2147483647 h 74"/>
                <a:gd name="T34" fmla="*/ 2147483647 w 53"/>
                <a:gd name="T35" fmla="*/ 2147483647 h 74"/>
                <a:gd name="T36" fmla="*/ 2147483647 w 53"/>
                <a:gd name="T37" fmla="*/ 2147483647 h 74"/>
                <a:gd name="T38" fmla="*/ 2147483647 w 53"/>
                <a:gd name="T39" fmla="*/ 2147483647 h 74"/>
                <a:gd name="T40" fmla="*/ 2147483647 w 53"/>
                <a:gd name="T41" fmla="*/ 2147483647 h 74"/>
                <a:gd name="T42" fmla="*/ 2147483647 w 53"/>
                <a:gd name="T43" fmla="*/ 2147483647 h 74"/>
                <a:gd name="T44" fmla="*/ 2147483647 w 53"/>
                <a:gd name="T45" fmla="*/ 2147483647 h 74"/>
                <a:gd name="T46" fmla="*/ 2147483647 w 53"/>
                <a:gd name="T47" fmla="*/ 2147483647 h 74"/>
                <a:gd name="T48" fmla="*/ 2147483647 w 53"/>
                <a:gd name="T49" fmla="*/ 2147483647 h 74"/>
                <a:gd name="T50" fmla="*/ 2147483647 w 53"/>
                <a:gd name="T51" fmla="*/ 2147483647 h 74"/>
                <a:gd name="T52" fmla="*/ 2147483647 w 53"/>
                <a:gd name="T53" fmla="*/ 2147483647 h 74"/>
                <a:gd name="T54" fmla="*/ 2147483647 w 53"/>
                <a:gd name="T55" fmla="*/ 2147483647 h 74"/>
                <a:gd name="T56" fmla="*/ 2147483647 w 53"/>
                <a:gd name="T57" fmla="*/ 2147483647 h 74"/>
                <a:gd name="T58" fmla="*/ 2147483647 w 53"/>
                <a:gd name="T59" fmla="*/ 2147483647 h 74"/>
                <a:gd name="T60" fmla="*/ 2147483647 w 53"/>
                <a:gd name="T61" fmla="*/ 2147483647 h 74"/>
                <a:gd name="T62" fmla="*/ 2147483647 w 53"/>
                <a:gd name="T63" fmla="*/ 2147483647 h 74"/>
                <a:gd name="T64" fmla="*/ 2147483647 w 53"/>
                <a:gd name="T65" fmla="*/ 2147483647 h 74"/>
                <a:gd name="T66" fmla="*/ 2147483647 w 53"/>
                <a:gd name="T67" fmla="*/ 2147483647 h 74"/>
                <a:gd name="T68" fmla="*/ 2147483647 w 53"/>
                <a:gd name="T69" fmla="*/ 2147483647 h 74"/>
                <a:gd name="T70" fmla="*/ 2147483647 w 53"/>
                <a:gd name="T71" fmla="*/ 2147483647 h 74"/>
                <a:gd name="T72" fmla="*/ 0 w 53"/>
                <a:gd name="T73" fmla="*/ 2147483647 h 74"/>
                <a:gd name="T74" fmla="*/ 2147483647 w 53"/>
                <a:gd name="T75" fmla="*/ 0 h 7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3"/>
                <a:gd name="T115" fmla="*/ 0 h 74"/>
                <a:gd name="T116" fmla="*/ 53 w 53"/>
                <a:gd name="T117" fmla="*/ 74 h 7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3" h="74">
                  <a:moveTo>
                    <a:pt x="3" y="0"/>
                  </a:moveTo>
                  <a:lnTo>
                    <a:pt x="5" y="3"/>
                  </a:lnTo>
                  <a:lnTo>
                    <a:pt x="7" y="3"/>
                  </a:lnTo>
                  <a:lnTo>
                    <a:pt x="9" y="9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9" y="14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3" y="22"/>
                  </a:lnTo>
                  <a:lnTo>
                    <a:pt x="28" y="30"/>
                  </a:lnTo>
                  <a:lnTo>
                    <a:pt x="30" y="33"/>
                  </a:lnTo>
                  <a:lnTo>
                    <a:pt x="42" y="39"/>
                  </a:lnTo>
                  <a:lnTo>
                    <a:pt x="42" y="41"/>
                  </a:lnTo>
                  <a:lnTo>
                    <a:pt x="37" y="44"/>
                  </a:lnTo>
                  <a:lnTo>
                    <a:pt x="35" y="47"/>
                  </a:lnTo>
                  <a:lnTo>
                    <a:pt x="35" y="50"/>
                  </a:lnTo>
                  <a:lnTo>
                    <a:pt x="37" y="50"/>
                  </a:lnTo>
                  <a:lnTo>
                    <a:pt x="39" y="50"/>
                  </a:lnTo>
                  <a:lnTo>
                    <a:pt x="42" y="47"/>
                  </a:lnTo>
                  <a:lnTo>
                    <a:pt x="46" y="50"/>
                  </a:lnTo>
                  <a:lnTo>
                    <a:pt x="51" y="52"/>
                  </a:lnTo>
                  <a:lnTo>
                    <a:pt x="53" y="55"/>
                  </a:lnTo>
                  <a:lnTo>
                    <a:pt x="53" y="61"/>
                  </a:lnTo>
                  <a:lnTo>
                    <a:pt x="51" y="66"/>
                  </a:lnTo>
                  <a:lnTo>
                    <a:pt x="48" y="69"/>
                  </a:lnTo>
                  <a:lnTo>
                    <a:pt x="46" y="72"/>
                  </a:lnTo>
                  <a:lnTo>
                    <a:pt x="44" y="74"/>
                  </a:lnTo>
                  <a:lnTo>
                    <a:pt x="42" y="72"/>
                  </a:lnTo>
                  <a:lnTo>
                    <a:pt x="39" y="72"/>
                  </a:lnTo>
                  <a:lnTo>
                    <a:pt x="37" y="72"/>
                  </a:lnTo>
                  <a:lnTo>
                    <a:pt x="37" y="66"/>
                  </a:lnTo>
                  <a:lnTo>
                    <a:pt x="39" y="58"/>
                  </a:lnTo>
                  <a:lnTo>
                    <a:pt x="39" y="55"/>
                  </a:lnTo>
                  <a:lnTo>
                    <a:pt x="37" y="55"/>
                  </a:lnTo>
                  <a:lnTo>
                    <a:pt x="35" y="55"/>
                  </a:lnTo>
                  <a:lnTo>
                    <a:pt x="32" y="55"/>
                  </a:lnTo>
                  <a:lnTo>
                    <a:pt x="30" y="58"/>
                  </a:lnTo>
                  <a:lnTo>
                    <a:pt x="28" y="61"/>
                  </a:lnTo>
                  <a:lnTo>
                    <a:pt x="23" y="61"/>
                  </a:lnTo>
                  <a:lnTo>
                    <a:pt x="19" y="63"/>
                  </a:lnTo>
                  <a:lnTo>
                    <a:pt x="19" y="69"/>
                  </a:lnTo>
                  <a:lnTo>
                    <a:pt x="14" y="72"/>
                  </a:lnTo>
                  <a:lnTo>
                    <a:pt x="14" y="66"/>
                  </a:lnTo>
                  <a:lnTo>
                    <a:pt x="14" y="58"/>
                  </a:lnTo>
                  <a:lnTo>
                    <a:pt x="12" y="58"/>
                  </a:lnTo>
                  <a:lnTo>
                    <a:pt x="9" y="55"/>
                  </a:lnTo>
                  <a:lnTo>
                    <a:pt x="7" y="52"/>
                  </a:lnTo>
                  <a:lnTo>
                    <a:pt x="5" y="47"/>
                  </a:lnTo>
                  <a:lnTo>
                    <a:pt x="3" y="41"/>
                  </a:lnTo>
                  <a:lnTo>
                    <a:pt x="5" y="39"/>
                  </a:lnTo>
                  <a:lnTo>
                    <a:pt x="3" y="33"/>
                  </a:lnTo>
                  <a:lnTo>
                    <a:pt x="5" y="28"/>
                  </a:lnTo>
                  <a:lnTo>
                    <a:pt x="7" y="28"/>
                  </a:lnTo>
                  <a:lnTo>
                    <a:pt x="9" y="30"/>
                  </a:lnTo>
                  <a:lnTo>
                    <a:pt x="12" y="33"/>
                  </a:lnTo>
                  <a:lnTo>
                    <a:pt x="14" y="36"/>
                  </a:lnTo>
                  <a:lnTo>
                    <a:pt x="16" y="39"/>
                  </a:lnTo>
                  <a:lnTo>
                    <a:pt x="14" y="44"/>
                  </a:lnTo>
                  <a:lnTo>
                    <a:pt x="16" y="47"/>
                  </a:lnTo>
                  <a:lnTo>
                    <a:pt x="16" y="50"/>
                  </a:lnTo>
                  <a:lnTo>
                    <a:pt x="19" y="50"/>
                  </a:lnTo>
                  <a:lnTo>
                    <a:pt x="21" y="47"/>
                  </a:lnTo>
                  <a:lnTo>
                    <a:pt x="21" y="44"/>
                  </a:lnTo>
                  <a:lnTo>
                    <a:pt x="23" y="39"/>
                  </a:lnTo>
                  <a:lnTo>
                    <a:pt x="19" y="33"/>
                  </a:lnTo>
                  <a:lnTo>
                    <a:pt x="12" y="28"/>
                  </a:lnTo>
                  <a:lnTo>
                    <a:pt x="9" y="28"/>
                  </a:lnTo>
                  <a:lnTo>
                    <a:pt x="9" y="22"/>
                  </a:lnTo>
                  <a:lnTo>
                    <a:pt x="7" y="19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4"/>
                  </a:lnTo>
                  <a:lnTo>
                    <a:pt x="0" y="9"/>
                  </a:ln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3" name="Freeform 83"/>
            <p:cNvSpPr>
              <a:spLocks noChangeAspect="1"/>
            </p:cNvSpPr>
            <p:nvPr/>
          </p:nvSpPr>
          <p:spPr bwMode="auto">
            <a:xfrm rot="9246">
              <a:off x="-1503" y="3701"/>
              <a:ext cx="96" cy="106"/>
            </a:xfrm>
            <a:custGeom>
              <a:avLst/>
              <a:gdLst>
                <a:gd name="T0" fmla="*/ 2147483647 w 53"/>
                <a:gd name="T1" fmla="*/ 2147483647 h 74"/>
                <a:gd name="T2" fmla="*/ 2147483647 w 53"/>
                <a:gd name="T3" fmla="*/ 2147483647 h 74"/>
                <a:gd name="T4" fmla="*/ 2147483647 w 53"/>
                <a:gd name="T5" fmla="*/ 2147483647 h 74"/>
                <a:gd name="T6" fmla="*/ 2147483647 w 53"/>
                <a:gd name="T7" fmla="*/ 2147483647 h 74"/>
                <a:gd name="T8" fmla="*/ 2147483647 w 53"/>
                <a:gd name="T9" fmla="*/ 2147483647 h 74"/>
                <a:gd name="T10" fmla="*/ 2147483647 w 53"/>
                <a:gd name="T11" fmla="*/ 2147483647 h 74"/>
                <a:gd name="T12" fmla="*/ 2147483647 w 53"/>
                <a:gd name="T13" fmla="*/ 2147483647 h 74"/>
                <a:gd name="T14" fmla="*/ 2147483647 w 53"/>
                <a:gd name="T15" fmla="*/ 2147483647 h 74"/>
                <a:gd name="T16" fmla="*/ 2147483647 w 53"/>
                <a:gd name="T17" fmla="*/ 2147483647 h 74"/>
                <a:gd name="T18" fmla="*/ 2147483647 w 53"/>
                <a:gd name="T19" fmla="*/ 2147483647 h 74"/>
                <a:gd name="T20" fmla="*/ 2147483647 w 53"/>
                <a:gd name="T21" fmla="*/ 2147483647 h 74"/>
                <a:gd name="T22" fmla="*/ 2147483647 w 53"/>
                <a:gd name="T23" fmla="*/ 2147483647 h 74"/>
                <a:gd name="T24" fmla="*/ 2147483647 w 53"/>
                <a:gd name="T25" fmla="*/ 2147483647 h 74"/>
                <a:gd name="T26" fmla="*/ 2147483647 w 53"/>
                <a:gd name="T27" fmla="*/ 2147483647 h 74"/>
                <a:gd name="T28" fmla="*/ 2147483647 w 53"/>
                <a:gd name="T29" fmla="*/ 2147483647 h 74"/>
                <a:gd name="T30" fmla="*/ 2147483647 w 53"/>
                <a:gd name="T31" fmla="*/ 2147483647 h 74"/>
                <a:gd name="T32" fmla="*/ 2147483647 w 53"/>
                <a:gd name="T33" fmla="*/ 2147483647 h 74"/>
                <a:gd name="T34" fmla="*/ 2147483647 w 53"/>
                <a:gd name="T35" fmla="*/ 2147483647 h 74"/>
                <a:gd name="T36" fmla="*/ 2147483647 w 53"/>
                <a:gd name="T37" fmla="*/ 2147483647 h 74"/>
                <a:gd name="T38" fmla="*/ 2147483647 w 53"/>
                <a:gd name="T39" fmla="*/ 2147483647 h 74"/>
                <a:gd name="T40" fmla="*/ 2147483647 w 53"/>
                <a:gd name="T41" fmla="*/ 2147483647 h 74"/>
                <a:gd name="T42" fmla="*/ 2147483647 w 53"/>
                <a:gd name="T43" fmla="*/ 2147483647 h 74"/>
                <a:gd name="T44" fmla="*/ 2147483647 w 53"/>
                <a:gd name="T45" fmla="*/ 2147483647 h 74"/>
                <a:gd name="T46" fmla="*/ 2147483647 w 53"/>
                <a:gd name="T47" fmla="*/ 2147483647 h 74"/>
                <a:gd name="T48" fmla="*/ 2147483647 w 53"/>
                <a:gd name="T49" fmla="*/ 2147483647 h 74"/>
                <a:gd name="T50" fmla="*/ 2147483647 w 53"/>
                <a:gd name="T51" fmla="*/ 2147483647 h 74"/>
                <a:gd name="T52" fmla="*/ 2147483647 w 53"/>
                <a:gd name="T53" fmla="*/ 2147483647 h 74"/>
                <a:gd name="T54" fmla="*/ 2147483647 w 53"/>
                <a:gd name="T55" fmla="*/ 2147483647 h 74"/>
                <a:gd name="T56" fmla="*/ 2147483647 w 53"/>
                <a:gd name="T57" fmla="*/ 2147483647 h 74"/>
                <a:gd name="T58" fmla="*/ 2147483647 w 53"/>
                <a:gd name="T59" fmla="*/ 2147483647 h 74"/>
                <a:gd name="T60" fmla="*/ 2147483647 w 53"/>
                <a:gd name="T61" fmla="*/ 2147483647 h 74"/>
                <a:gd name="T62" fmla="*/ 2147483647 w 53"/>
                <a:gd name="T63" fmla="*/ 2147483647 h 74"/>
                <a:gd name="T64" fmla="*/ 2147483647 w 53"/>
                <a:gd name="T65" fmla="*/ 2147483647 h 74"/>
                <a:gd name="T66" fmla="*/ 2147483647 w 53"/>
                <a:gd name="T67" fmla="*/ 2147483647 h 74"/>
                <a:gd name="T68" fmla="*/ 2147483647 w 53"/>
                <a:gd name="T69" fmla="*/ 2147483647 h 74"/>
                <a:gd name="T70" fmla="*/ 2147483647 w 53"/>
                <a:gd name="T71" fmla="*/ 2147483647 h 74"/>
                <a:gd name="T72" fmla="*/ 0 w 53"/>
                <a:gd name="T73" fmla="*/ 2147483647 h 74"/>
                <a:gd name="T74" fmla="*/ 2147483647 w 53"/>
                <a:gd name="T75" fmla="*/ 0 h 7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3"/>
                <a:gd name="T115" fmla="*/ 0 h 74"/>
                <a:gd name="T116" fmla="*/ 53 w 53"/>
                <a:gd name="T117" fmla="*/ 74 h 7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3" h="74">
                  <a:moveTo>
                    <a:pt x="3" y="0"/>
                  </a:moveTo>
                  <a:lnTo>
                    <a:pt x="5" y="3"/>
                  </a:lnTo>
                  <a:lnTo>
                    <a:pt x="7" y="3"/>
                  </a:lnTo>
                  <a:lnTo>
                    <a:pt x="9" y="9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9" y="14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3" y="22"/>
                  </a:lnTo>
                  <a:lnTo>
                    <a:pt x="28" y="30"/>
                  </a:lnTo>
                  <a:lnTo>
                    <a:pt x="30" y="33"/>
                  </a:lnTo>
                  <a:lnTo>
                    <a:pt x="42" y="39"/>
                  </a:lnTo>
                  <a:lnTo>
                    <a:pt x="42" y="41"/>
                  </a:lnTo>
                  <a:lnTo>
                    <a:pt x="37" y="44"/>
                  </a:lnTo>
                  <a:lnTo>
                    <a:pt x="35" y="47"/>
                  </a:lnTo>
                  <a:lnTo>
                    <a:pt x="35" y="50"/>
                  </a:lnTo>
                  <a:lnTo>
                    <a:pt x="37" y="50"/>
                  </a:lnTo>
                  <a:lnTo>
                    <a:pt x="39" y="50"/>
                  </a:lnTo>
                  <a:lnTo>
                    <a:pt x="42" y="47"/>
                  </a:lnTo>
                  <a:lnTo>
                    <a:pt x="46" y="50"/>
                  </a:lnTo>
                  <a:lnTo>
                    <a:pt x="51" y="52"/>
                  </a:lnTo>
                  <a:lnTo>
                    <a:pt x="53" y="55"/>
                  </a:lnTo>
                  <a:lnTo>
                    <a:pt x="53" y="61"/>
                  </a:lnTo>
                  <a:lnTo>
                    <a:pt x="51" y="66"/>
                  </a:lnTo>
                  <a:lnTo>
                    <a:pt x="48" y="69"/>
                  </a:lnTo>
                  <a:lnTo>
                    <a:pt x="46" y="72"/>
                  </a:lnTo>
                  <a:lnTo>
                    <a:pt x="44" y="74"/>
                  </a:lnTo>
                  <a:lnTo>
                    <a:pt x="42" y="72"/>
                  </a:lnTo>
                  <a:lnTo>
                    <a:pt x="39" y="72"/>
                  </a:lnTo>
                  <a:lnTo>
                    <a:pt x="37" y="72"/>
                  </a:lnTo>
                  <a:lnTo>
                    <a:pt x="37" y="66"/>
                  </a:lnTo>
                  <a:lnTo>
                    <a:pt x="39" y="58"/>
                  </a:lnTo>
                  <a:lnTo>
                    <a:pt x="39" y="55"/>
                  </a:lnTo>
                  <a:lnTo>
                    <a:pt x="37" y="55"/>
                  </a:lnTo>
                  <a:lnTo>
                    <a:pt x="35" y="55"/>
                  </a:lnTo>
                  <a:lnTo>
                    <a:pt x="32" y="55"/>
                  </a:lnTo>
                  <a:lnTo>
                    <a:pt x="30" y="58"/>
                  </a:lnTo>
                  <a:lnTo>
                    <a:pt x="28" y="61"/>
                  </a:lnTo>
                  <a:lnTo>
                    <a:pt x="23" y="61"/>
                  </a:lnTo>
                  <a:lnTo>
                    <a:pt x="19" y="63"/>
                  </a:lnTo>
                  <a:lnTo>
                    <a:pt x="19" y="69"/>
                  </a:lnTo>
                  <a:lnTo>
                    <a:pt x="14" y="72"/>
                  </a:lnTo>
                  <a:lnTo>
                    <a:pt x="14" y="66"/>
                  </a:lnTo>
                  <a:lnTo>
                    <a:pt x="14" y="58"/>
                  </a:lnTo>
                  <a:lnTo>
                    <a:pt x="12" y="58"/>
                  </a:lnTo>
                  <a:lnTo>
                    <a:pt x="9" y="55"/>
                  </a:lnTo>
                  <a:lnTo>
                    <a:pt x="7" y="52"/>
                  </a:lnTo>
                  <a:lnTo>
                    <a:pt x="5" y="47"/>
                  </a:lnTo>
                  <a:lnTo>
                    <a:pt x="3" y="41"/>
                  </a:lnTo>
                  <a:lnTo>
                    <a:pt x="5" y="39"/>
                  </a:lnTo>
                  <a:lnTo>
                    <a:pt x="3" y="33"/>
                  </a:lnTo>
                  <a:lnTo>
                    <a:pt x="5" y="28"/>
                  </a:lnTo>
                  <a:lnTo>
                    <a:pt x="7" y="28"/>
                  </a:lnTo>
                  <a:lnTo>
                    <a:pt x="9" y="30"/>
                  </a:lnTo>
                  <a:lnTo>
                    <a:pt x="12" y="33"/>
                  </a:lnTo>
                  <a:lnTo>
                    <a:pt x="14" y="36"/>
                  </a:lnTo>
                  <a:lnTo>
                    <a:pt x="16" y="39"/>
                  </a:lnTo>
                  <a:lnTo>
                    <a:pt x="14" y="44"/>
                  </a:lnTo>
                  <a:lnTo>
                    <a:pt x="16" y="47"/>
                  </a:lnTo>
                  <a:lnTo>
                    <a:pt x="16" y="50"/>
                  </a:lnTo>
                  <a:lnTo>
                    <a:pt x="19" y="50"/>
                  </a:lnTo>
                  <a:lnTo>
                    <a:pt x="21" y="47"/>
                  </a:lnTo>
                  <a:lnTo>
                    <a:pt x="21" y="44"/>
                  </a:lnTo>
                  <a:lnTo>
                    <a:pt x="23" y="39"/>
                  </a:lnTo>
                  <a:lnTo>
                    <a:pt x="19" y="33"/>
                  </a:lnTo>
                  <a:lnTo>
                    <a:pt x="12" y="28"/>
                  </a:lnTo>
                  <a:lnTo>
                    <a:pt x="9" y="28"/>
                  </a:lnTo>
                  <a:lnTo>
                    <a:pt x="9" y="22"/>
                  </a:lnTo>
                  <a:lnTo>
                    <a:pt x="7" y="19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4"/>
                  </a:lnTo>
                  <a:lnTo>
                    <a:pt x="0" y="9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4" name="Freeform 84"/>
            <p:cNvSpPr>
              <a:spLocks noChangeAspect="1"/>
            </p:cNvSpPr>
            <p:nvPr/>
          </p:nvSpPr>
          <p:spPr bwMode="auto">
            <a:xfrm rot="9246">
              <a:off x="-1498" y="3671"/>
              <a:ext cx="104" cy="86"/>
            </a:xfrm>
            <a:custGeom>
              <a:avLst/>
              <a:gdLst>
                <a:gd name="T0" fmla="*/ 2147483647 w 57"/>
                <a:gd name="T1" fmla="*/ 2147483647 h 61"/>
                <a:gd name="T2" fmla="*/ 2147483647 w 57"/>
                <a:gd name="T3" fmla="*/ 2147483647 h 61"/>
                <a:gd name="T4" fmla="*/ 2147483647 w 57"/>
                <a:gd name="T5" fmla="*/ 2147483647 h 61"/>
                <a:gd name="T6" fmla="*/ 2147483647 w 57"/>
                <a:gd name="T7" fmla="*/ 2147483647 h 61"/>
                <a:gd name="T8" fmla="*/ 2147483647 w 57"/>
                <a:gd name="T9" fmla="*/ 2147483647 h 61"/>
                <a:gd name="T10" fmla="*/ 2147483647 w 57"/>
                <a:gd name="T11" fmla="*/ 2147483647 h 61"/>
                <a:gd name="T12" fmla="*/ 2147483647 w 57"/>
                <a:gd name="T13" fmla="*/ 2147483647 h 61"/>
                <a:gd name="T14" fmla="*/ 2147483647 w 57"/>
                <a:gd name="T15" fmla="*/ 2147483647 h 61"/>
                <a:gd name="T16" fmla="*/ 2147483647 w 57"/>
                <a:gd name="T17" fmla="*/ 2147483647 h 61"/>
                <a:gd name="T18" fmla="*/ 2147483647 w 57"/>
                <a:gd name="T19" fmla="*/ 2147483647 h 61"/>
                <a:gd name="T20" fmla="*/ 2147483647 w 57"/>
                <a:gd name="T21" fmla="*/ 2147483647 h 61"/>
                <a:gd name="T22" fmla="*/ 2147483647 w 57"/>
                <a:gd name="T23" fmla="*/ 2147483647 h 61"/>
                <a:gd name="T24" fmla="*/ 2147483647 w 57"/>
                <a:gd name="T25" fmla="*/ 2147483647 h 61"/>
                <a:gd name="T26" fmla="*/ 2147483647 w 57"/>
                <a:gd name="T27" fmla="*/ 2147483647 h 61"/>
                <a:gd name="T28" fmla="*/ 2147483647 w 57"/>
                <a:gd name="T29" fmla="*/ 2147483647 h 61"/>
                <a:gd name="T30" fmla="*/ 2147483647 w 57"/>
                <a:gd name="T31" fmla="*/ 2147483647 h 61"/>
                <a:gd name="T32" fmla="*/ 2147483647 w 57"/>
                <a:gd name="T33" fmla="*/ 2147483647 h 61"/>
                <a:gd name="T34" fmla="*/ 2147483647 w 57"/>
                <a:gd name="T35" fmla="*/ 2147483647 h 61"/>
                <a:gd name="T36" fmla="*/ 2147483647 w 57"/>
                <a:gd name="T37" fmla="*/ 2147483647 h 61"/>
                <a:gd name="T38" fmla="*/ 2147483647 w 57"/>
                <a:gd name="T39" fmla="*/ 2147483647 h 61"/>
                <a:gd name="T40" fmla="*/ 2147483647 w 57"/>
                <a:gd name="T41" fmla="*/ 2147483647 h 61"/>
                <a:gd name="T42" fmla="*/ 2147483647 w 57"/>
                <a:gd name="T43" fmla="*/ 2147483647 h 61"/>
                <a:gd name="T44" fmla="*/ 2147483647 w 57"/>
                <a:gd name="T45" fmla="*/ 2147483647 h 61"/>
                <a:gd name="T46" fmla="*/ 2147483647 w 57"/>
                <a:gd name="T47" fmla="*/ 2147483647 h 61"/>
                <a:gd name="T48" fmla="*/ 2147483647 w 57"/>
                <a:gd name="T49" fmla="*/ 2147483647 h 61"/>
                <a:gd name="T50" fmla="*/ 2147483647 w 57"/>
                <a:gd name="T51" fmla="*/ 2147483647 h 61"/>
                <a:gd name="T52" fmla="*/ 2147483647 w 57"/>
                <a:gd name="T53" fmla="*/ 2147483647 h 61"/>
                <a:gd name="T54" fmla="*/ 2147483647 w 57"/>
                <a:gd name="T55" fmla="*/ 2147483647 h 61"/>
                <a:gd name="T56" fmla="*/ 2147483647 w 57"/>
                <a:gd name="T57" fmla="*/ 2147483647 h 61"/>
                <a:gd name="T58" fmla="*/ 2147483647 w 57"/>
                <a:gd name="T59" fmla="*/ 2147483647 h 61"/>
                <a:gd name="T60" fmla="*/ 0 w 57"/>
                <a:gd name="T61" fmla="*/ 2147483647 h 61"/>
                <a:gd name="T62" fmla="*/ 2147483647 w 57"/>
                <a:gd name="T63" fmla="*/ 2147483647 h 61"/>
                <a:gd name="T64" fmla="*/ 2147483647 w 57"/>
                <a:gd name="T65" fmla="*/ 2147483647 h 61"/>
                <a:gd name="T66" fmla="*/ 2147483647 w 57"/>
                <a:gd name="T67" fmla="*/ 2147483647 h 61"/>
                <a:gd name="T68" fmla="*/ 2147483647 w 57"/>
                <a:gd name="T69" fmla="*/ 2147483647 h 61"/>
                <a:gd name="T70" fmla="*/ 2147483647 w 57"/>
                <a:gd name="T71" fmla="*/ 2147483647 h 61"/>
                <a:gd name="T72" fmla="*/ 2147483647 w 57"/>
                <a:gd name="T73" fmla="*/ 2147483647 h 61"/>
                <a:gd name="T74" fmla="*/ 2147483647 w 57"/>
                <a:gd name="T75" fmla="*/ 2147483647 h 61"/>
                <a:gd name="T76" fmla="*/ 2147483647 w 57"/>
                <a:gd name="T77" fmla="*/ 0 h 61"/>
                <a:gd name="T78" fmla="*/ 2147483647 w 57"/>
                <a:gd name="T79" fmla="*/ 0 h 61"/>
                <a:gd name="T80" fmla="*/ 2147483647 w 57"/>
                <a:gd name="T81" fmla="*/ 2147483647 h 61"/>
                <a:gd name="T82" fmla="*/ 2147483647 w 57"/>
                <a:gd name="T83" fmla="*/ 2147483647 h 61"/>
                <a:gd name="T84" fmla="*/ 2147483647 w 57"/>
                <a:gd name="T85" fmla="*/ 2147483647 h 61"/>
                <a:gd name="T86" fmla="*/ 2147483647 w 57"/>
                <a:gd name="T87" fmla="*/ 2147483647 h 61"/>
                <a:gd name="T88" fmla="*/ 2147483647 w 57"/>
                <a:gd name="T89" fmla="*/ 2147483647 h 61"/>
                <a:gd name="T90" fmla="*/ 2147483647 w 57"/>
                <a:gd name="T91" fmla="*/ 2147483647 h 61"/>
                <a:gd name="T92" fmla="*/ 2147483647 w 57"/>
                <a:gd name="T93" fmla="*/ 2147483647 h 61"/>
                <a:gd name="T94" fmla="*/ 2147483647 w 57"/>
                <a:gd name="T95" fmla="*/ 2147483647 h 61"/>
                <a:gd name="T96" fmla="*/ 2147483647 w 57"/>
                <a:gd name="T97" fmla="*/ 2147483647 h 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"/>
                <a:gd name="T148" fmla="*/ 0 h 61"/>
                <a:gd name="T149" fmla="*/ 57 w 57"/>
                <a:gd name="T150" fmla="*/ 61 h 6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" h="61">
                  <a:moveTo>
                    <a:pt x="34" y="6"/>
                  </a:moveTo>
                  <a:lnTo>
                    <a:pt x="36" y="9"/>
                  </a:lnTo>
                  <a:lnTo>
                    <a:pt x="43" y="9"/>
                  </a:lnTo>
                  <a:lnTo>
                    <a:pt x="50" y="11"/>
                  </a:lnTo>
                  <a:lnTo>
                    <a:pt x="52" y="11"/>
                  </a:lnTo>
                  <a:lnTo>
                    <a:pt x="55" y="14"/>
                  </a:lnTo>
                  <a:lnTo>
                    <a:pt x="57" y="17"/>
                  </a:lnTo>
                  <a:lnTo>
                    <a:pt x="55" y="25"/>
                  </a:lnTo>
                  <a:lnTo>
                    <a:pt x="55" y="33"/>
                  </a:lnTo>
                  <a:lnTo>
                    <a:pt x="52" y="36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5" y="39"/>
                  </a:lnTo>
                  <a:lnTo>
                    <a:pt x="43" y="36"/>
                  </a:lnTo>
                  <a:lnTo>
                    <a:pt x="41" y="39"/>
                  </a:lnTo>
                  <a:lnTo>
                    <a:pt x="36" y="41"/>
                  </a:lnTo>
                  <a:lnTo>
                    <a:pt x="36" y="50"/>
                  </a:lnTo>
                  <a:lnTo>
                    <a:pt x="36" y="55"/>
                  </a:lnTo>
                  <a:lnTo>
                    <a:pt x="39" y="58"/>
                  </a:lnTo>
                  <a:lnTo>
                    <a:pt x="39" y="61"/>
                  </a:lnTo>
                  <a:lnTo>
                    <a:pt x="27" y="55"/>
                  </a:lnTo>
                  <a:lnTo>
                    <a:pt x="20" y="44"/>
                  </a:lnTo>
                  <a:lnTo>
                    <a:pt x="18" y="41"/>
                  </a:lnTo>
                  <a:lnTo>
                    <a:pt x="16" y="41"/>
                  </a:lnTo>
                  <a:lnTo>
                    <a:pt x="16" y="36"/>
                  </a:lnTo>
                  <a:lnTo>
                    <a:pt x="11" y="33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4" y="25"/>
                  </a:lnTo>
                  <a:lnTo>
                    <a:pt x="2" y="25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4" y="20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3" y="11"/>
                  </a:lnTo>
                  <a:lnTo>
                    <a:pt x="13" y="3"/>
                  </a:lnTo>
                  <a:lnTo>
                    <a:pt x="16" y="3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3"/>
                  </a:lnTo>
                  <a:lnTo>
                    <a:pt x="20" y="9"/>
                  </a:lnTo>
                  <a:lnTo>
                    <a:pt x="23" y="9"/>
                  </a:lnTo>
                  <a:lnTo>
                    <a:pt x="25" y="9"/>
                  </a:lnTo>
                  <a:lnTo>
                    <a:pt x="27" y="11"/>
                  </a:lnTo>
                  <a:lnTo>
                    <a:pt x="29" y="11"/>
                  </a:lnTo>
                  <a:lnTo>
                    <a:pt x="32" y="9"/>
                  </a:lnTo>
                  <a:lnTo>
                    <a:pt x="32" y="6"/>
                  </a:lnTo>
                  <a:lnTo>
                    <a:pt x="34" y="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5" name="Freeform 85"/>
            <p:cNvSpPr>
              <a:spLocks noChangeAspect="1"/>
            </p:cNvSpPr>
            <p:nvPr/>
          </p:nvSpPr>
          <p:spPr bwMode="auto">
            <a:xfrm rot="9246">
              <a:off x="-1498" y="3671"/>
              <a:ext cx="104" cy="86"/>
            </a:xfrm>
            <a:custGeom>
              <a:avLst/>
              <a:gdLst>
                <a:gd name="T0" fmla="*/ 2147483647 w 57"/>
                <a:gd name="T1" fmla="*/ 2147483647 h 61"/>
                <a:gd name="T2" fmla="*/ 2147483647 w 57"/>
                <a:gd name="T3" fmla="*/ 2147483647 h 61"/>
                <a:gd name="T4" fmla="*/ 2147483647 w 57"/>
                <a:gd name="T5" fmla="*/ 2147483647 h 61"/>
                <a:gd name="T6" fmla="*/ 2147483647 w 57"/>
                <a:gd name="T7" fmla="*/ 2147483647 h 61"/>
                <a:gd name="T8" fmla="*/ 2147483647 w 57"/>
                <a:gd name="T9" fmla="*/ 2147483647 h 61"/>
                <a:gd name="T10" fmla="*/ 2147483647 w 57"/>
                <a:gd name="T11" fmla="*/ 2147483647 h 61"/>
                <a:gd name="T12" fmla="*/ 2147483647 w 57"/>
                <a:gd name="T13" fmla="*/ 2147483647 h 61"/>
                <a:gd name="T14" fmla="*/ 2147483647 w 57"/>
                <a:gd name="T15" fmla="*/ 2147483647 h 61"/>
                <a:gd name="T16" fmla="*/ 2147483647 w 57"/>
                <a:gd name="T17" fmla="*/ 2147483647 h 61"/>
                <a:gd name="T18" fmla="*/ 2147483647 w 57"/>
                <a:gd name="T19" fmla="*/ 2147483647 h 61"/>
                <a:gd name="T20" fmla="*/ 2147483647 w 57"/>
                <a:gd name="T21" fmla="*/ 2147483647 h 61"/>
                <a:gd name="T22" fmla="*/ 2147483647 w 57"/>
                <a:gd name="T23" fmla="*/ 2147483647 h 61"/>
                <a:gd name="T24" fmla="*/ 2147483647 w 57"/>
                <a:gd name="T25" fmla="*/ 2147483647 h 61"/>
                <a:gd name="T26" fmla="*/ 2147483647 w 57"/>
                <a:gd name="T27" fmla="*/ 2147483647 h 61"/>
                <a:gd name="T28" fmla="*/ 2147483647 w 57"/>
                <a:gd name="T29" fmla="*/ 2147483647 h 61"/>
                <a:gd name="T30" fmla="*/ 2147483647 w 57"/>
                <a:gd name="T31" fmla="*/ 2147483647 h 61"/>
                <a:gd name="T32" fmla="*/ 2147483647 w 57"/>
                <a:gd name="T33" fmla="*/ 2147483647 h 61"/>
                <a:gd name="T34" fmla="*/ 2147483647 w 57"/>
                <a:gd name="T35" fmla="*/ 2147483647 h 61"/>
                <a:gd name="T36" fmla="*/ 2147483647 w 57"/>
                <a:gd name="T37" fmla="*/ 2147483647 h 61"/>
                <a:gd name="T38" fmla="*/ 2147483647 w 57"/>
                <a:gd name="T39" fmla="*/ 2147483647 h 61"/>
                <a:gd name="T40" fmla="*/ 2147483647 w 57"/>
                <a:gd name="T41" fmla="*/ 2147483647 h 61"/>
                <a:gd name="T42" fmla="*/ 2147483647 w 57"/>
                <a:gd name="T43" fmla="*/ 2147483647 h 61"/>
                <a:gd name="T44" fmla="*/ 2147483647 w 57"/>
                <a:gd name="T45" fmla="*/ 2147483647 h 61"/>
                <a:gd name="T46" fmla="*/ 2147483647 w 57"/>
                <a:gd name="T47" fmla="*/ 2147483647 h 61"/>
                <a:gd name="T48" fmla="*/ 2147483647 w 57"/>
                <a:gd name="T49" fmla="*/ 2147483647 h 61"/>
                <a:gd name="T50" fmla="*/ 2147483647 w 57"/>
                <a:gd name="T51" fmla="*/ 2147483647 h 61"/>
                <a:gd name="T52" fmla="*/ 2147483647 w 57"/>
                <a:gd name="T53" fmla="*/ 2147483647 h 61"/>
                <a:gd name="T54" fmla="*/ 2147483647 w 57"/>
                <a:gd name="T55" fmla="*/ 2147483647 h 61"/>
                <a:gd name="T56" fmla="*/ 2147483647 w 57"/>
                <a:gd name="T57" fmla="*/ 2147483647 h 61"/>
                <a:gd name="T58" fmla="*/ 2147483647 w 57"/>
                <a:gd name="T59" fmla="*/ 2147483647 h 61"/>
                <a:gd name="T60" fmla="*/ 0 w 57"/>
                <a:gd name="T61" fmla="*/ 2147483647 h 61"/>
                <a:gd name="T62" fmla="*/ 2147483647 w 57"/>
                <a:gd name="T63" fmla="*/ 2147483647 h 61"/>
                <a:gd name="T64" fmla="*/ 2147483647 w 57"/>
                <a:gd name="T65" fmla="*/ 2147483647 h 61"/>
                <a:gd name="T66" fmla="*/ 2147483647 w 57"/>
                <a:gd name="T67" fmla="*/ 2147483647 h 61"/>
                <a:gd name="T68" fmla="*/ 2147483647 w 57"/>
                <a:gd name="T69" fmla="*/ 2147483647 h 61"/>
                <a:gd name="T70" fmla="*/ 2147483647 w 57"/>
                <a:gd name="T71" fmla="*/ 2147483647 h 61"/>
                <a:gd name="T72" fmla="*/ 2147483647 w 57"/>
                <a:gd name="T73" fmla="*/ 2147483647 h 61"/>
                <a:gd name="T74" fmla="*/ 2147483647 w 57"/>
                <a:gd name="T75" fmla="*/ 2147483647 h 61"/>
                <a:gd name="T76" fmla="*/ 2147483647 w 57"/>
                <a:gd name="T77" fmla="*/ 0 h 61"/>
                <a:gd name="T78" fmla="*/ 2147483647 w 57"/>
                <a:gd name="T79" fmla="*/ 0 h 61"/>
                <a:gd name="T80" fmla="*/ 2147483647 w 57"/>
                <a:gd name="T81" fmla="*/ 2147483647 h 61"/>
                <a:gd name="T82" fmla="*/ 2147483647 w 57"/>
                <a:gd name="T83" fmla="*/ 2147483647 h 61"/>
                <a:gd name="T84" fmla="*/ 2147483647 w 57"/>
                <a:gd name="T85" fmla="*/ 2147483647 h 61"/>
                <a:gd name="T86" fmla="*/ 2147483647 w 57"/>
                <a:gd name="T87" fmla="*/ 2147483647 h 61"/>
                <a:gd name="T88" fmla="*/ 2147483647 w 57"/>
                <a:gd name="T89" fmla="*/ 2147483647 h 61"/>
                <a:gd name="T90" fmla="*/ 2147483647 w 57"/>
                <a:gd name="T91" fmla="*/ 2147483647 h 61"/>
                <a:gd name="T92" fmla="*/ 2147483647 w 57"/>
                <a:gd name="T93" fmla="*/ 2147483647 h 61"/>
                <a:gd name="T94" fmla="*/ 2147483647 w 57"/>
                <a:gd name="T95" fmla="*/ 2147483647 h 61"/>
                <a:gd name="T96" fmla="*/ 2147483647 w 57"/>
                <a:gd name="T97" fmla="*/ 2147483647 h 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"/>
                <a:gd name="T148" fmla="*/ 0 h 61"/>
                <a:gd name="T149" fmla="*/ 57 w 57"/>
                <a:gd name="T150" fmla="*/ 61 h 6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" h="61">
                  <a:moveTo>
                    <a:pt x="34" y="6"/>
                  </a:moveTo>
                  <a:lnTo>
                    <a:pt x="36" y="9"/>
                  </a:lnTo>
                  <a:lnTo>
                    <a:pt x="43" y="9"/>
                  </a:lnTo>
                  <a:lnTo>
                    <a:pt x="50" y="11"/>
                  </a:lnTo>
                  <a:lnTo>
                    <a:pt x="52" y="11"/>
                  </a:lnTo>
                  <a:lnTo>
                    <a:pt x="55" y="14"/>
                  </a:lnTo>
                  <a:lnTo>
                    <a:pt x="57" y="17"/>
                  </a:lnTo>
                  <a:lnTo>
                    <a:pt x="55" y="25"/>
                  </a:lnTo>
                  <a:lnTo>
                    <a:pt x="55" y="33"/>
                  </a:lnTo>
                  <a:lnTo>
                    <a:pt x="52" y="36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5" y="39"/>
                  </a:lnTo>
                  <a:lnTo>
                    <a:pt x="43" y="36"/>
                  </a:lnTo>
                  <a:lnTo>
                    <a:pt x="41" y="39"/>
                  </a:lnTo>
                  <a:lnTo>
                    <a:pt x="36" y="41"/>
                  </a:lnTo>
                  <a:lnTo>
                    <a:pt x="36" y="50"/>
                  </a:lnTo>
                  <a:lnTo>
                    <a:pt x="36" y="55"/>
                  </a:lnTo>
                  <a:lnTo>
                    <a:pt x="39" y="58"/>
                  </a:lnTo>
                  <a:lnTo>
                    <a:pt x="39" y="61"/>
                  </a:lnTo>
                  <a:lnTo>
                    <a:pt x="27" y="55"/>
                  </a:lnTo>
                  <a:lnTo>
                    <a:pt x="20" y="44"/>
                  </a:lnTo>
                  <a:lnTo>
                    <a:pt x="18" y="41"/>
                  </a:lnTo>
                  <a:lnTo>
                    <a:pt x="16" y="41"/>
                  </a:lnTo>
                  <a:lnTo>
                    <a:pt x="16" y="36"/>
                  </a:lnTo>
                  <a:lnTo>
                    <a:pt x="11" y="33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4" y="25"/>
                  </a:lnTo>
                  <a:lnTo>
                    <a:pt x="2" y="25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4" y="20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3" y="11"/>
                  </a:lnTo>
                  <a:lnTo>
                    <a:pt x="13" y="3"/>
                  </a:lnTo>
                  <a:lnTo>
                    <a:pt x="16" y="3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3"/>
                  </a:lnTo>
                  <a:lnTo>
                    <a:pt x="20" y="9"/>
                  </a:lnTo>
                  <a:lnTo>
                    <a:pt x="23" y="9"/>
                  </a:lnTo>
                  <a:lnTo>
                    <a:pt x="25" y="9"/>
                  </a:lnTo>
                  <a:lnTo>
                    <a:pt x="27" y="11"/>
                  </a:lnTo>
                  <a:lnTo>
                    <a:pt x="29" y="11"/>
                  </a:lnTo>
                  <a:lnTo>
                    <a:pt x="32" y="9"/>
                  </a:lnTo>
                  <a:lnTo>
                    <a:pt x="32" y="6"/>
                  </a:lnTo>
                  <a:lnTo>
                    <a:pt x="34" y="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6" name="Freeform 86"/>
            <p:cNvSpPr>
              <a:spLocks noChangeAspect="1"/>
            </p:cNvSpPr>
            <p:nvPr/>
          </p:nvSpPr>
          <p:spPr bwMode="auto">
            <a:xfrm rot="9246">
              <a:off x="-1348" y="3661"/>
              <a:ext cx="150" cy="128"/>
            </a:xfrm>
            <a:custGeom>
              <a:avLst/>
              <a:gdLst>
                <a:gd name="T0" fmla="*/ 2147483647 w 83"/>
                <a:gd name="T1" fmla="*/ 2147483647 h 91"/>
                <a:gd name="T2" fmla="*/ 2147483647 w 83"/>
                <a:gd name="T3" fmla="*/ 2147483647 h 91"/>
                <a:gd name="T4" fmla="*/ 2147483647 w 83"/>
                <a:gd name="T5" fmla="*/ 2147483647 h 91"/>
                <a:gd name="T6" fmla="*/ 2147483647 w 83"/>
                <a:gd name="T7" fmla="*/ 2147483647 h 91"/>
                <a:gd name="T8" fmla="*/ 2147483647 w 83"/>
                <a:gd name="T9" fmla="*/ 2147483647 h 91"/>
                <a:gd name="T10" fmla="*/ 2147483647 w 83"/>
                <a:gd name="T11" fmla="*/ 2147483647 h 91"/>
                <a:gd name="T12" fmla="*/ 2147483647 w 83"/>
                <a:gd name="T13" fmla="*/ 2147483647 h 91"/>
                <a:gd name="T14" fmla="*/ 0 w 83"/>
                <a:gd name="T15" fmla="*/ 2147483647 h 91"/>
                <a:gd name="T16" fmla="*/ 0 w 83"/>
                <a:gd name="T17" fmla="*/ 2147483647 h 91"/>
                <a:gd name="T18" fmla="*/ 2147483647 w 83"/>
                <a:gd name="T19" fmla="*/ 2147483647 h 91"/>
                <a:gd name="T20" fmla="*/ 2147483647 w 83"/>
                <a:gd name="T21" fmla="*/ 2147483647 h 91"/>
                <a:gd name="T22" fmla="*/ 2147483647 w 83"/>
                <a:gd name="T23" fmla="*/ 2147483647 h 91"/>
                <a:gd name="T24" fmla="*/ 2147483647 w 83"/>
                <a:gd name="T25" fmla="*/ 2147483647 h 91"/>
                <a:gd name="T26" fmla="*/ 2147483647 w 83"/>
                <a:gd name="T27" fmla="*/ 2147483647 h 91"/>
                <a:gd name="T28" fmla="*/ 2147483647 w 83"/>
                <a:gd name="T29" fmla="*/ 2147483647 h 91"/>
                <a:gd name="T30" fmla="*/ 2147483647 w 83"/>
                <a:gd name="T31" fmla="*/ 2147483647 h 91"/>
                <a:gd name="T32" fmla="*/ 2147483647 w 83"/>
                <a:gd name="T33" fmla="*/ 2147483647 h 91"/>
                <a:gd name="T34" fmla="*/ 2147483647 w 83"/>
                <a:gd name="T35" fmla="*/ 2147483647 h 91"/>
                <a:gd name="T36" fmla="*/ 2147483647 w 83"/>
                <a:gd name="T37" fmla="*/ 2147483647 h 91"/>
                <a:gd name="T38" fmla="*/ 2147483647 w 83"/>
                <a:gd name="T39" fmla="*/ 2147483647 h 91"/>
                <a:gd name="T40" fmla="*/ 2147483647 w 83"/>
                <a:gd name="T41" fmla="*/ 2147483647 h 91"/>
                <a:gd name="T42" fmla="*/ 2147483647 w 83"/>
                <a:gd name="T43" fmla="*/ 2147483647 h 91"/>
                <a:gd name="T44" fmla="*/ 2147483647 w 83"/>
                <a:gd name="T45" fmla="*/ 2147483647 h 91"/>
                <a:gd name="T46" fmla="*/ 2147483647 w 83"/>
                <a:gd name="T47" fmla="*/ 2147483647 h 91"/>
                <a:gd name="T48" fmla="*/ 2147483647 w 83"/>
                <a:gd name="T49" fmla="*/ 2147483647 h 91"/>
                <a:gd name="T50" fmla="*/ 2147483647 w 83"/>
                <a:gd name="T51" fmla="*/ 2147483647 h 91"/>
                <a:gd name="T52" fmla="*/ 2147483647 w 83"/>
                <a:gd name="T53" fmla="*/ 2147483647 h 91"/>
                <a:gd name="T54" fmla="*/ 2147483647 w 83"/>
                <a:gd name="T55" fmla="*/ 2147483647 h 91"/>
                <a:gd name="T56" fmla="*/ 2147483647 w 83"/>
                <a:gd name="T57" fmla="*/ 2147483647 h 91"/>
                <a:gd name="T58" fmla="*/ 2147483647 w 83"/>
                <a:gd name="T59" fmla="*/ 2147483647 h 91"/>
                <a:gd name="T60" fmla="*/ 2147483647 w 83"/>
                <a:gd name="T61" fmla="*/ 2147483647 h 91"/>
                <a:gd name="T62" fmla="*/ 2147483647 w 83"/>
                <a:gd name="T63" fmla="*/ 2147483647 h 91"/>
                <a:gd name="T64" fmla="*/ 2147483647 w 83"/>
                <a:gd name="T65" fmla="*/ 2147483647 h 91"/>
                <a:gd name="T66" fmla="*/ 2147483647 w 83"/>
                <a:gd name="T67" fmla="*/ 2147483647 h 91"/>
                <a:gd name="T68" fmla="*/ 2147483647 w 83"/>
                <a:gd name="T69" fmla="*/ 2147483647 h 91"/>
                <a:gd name="T70" fmla="*/ 2147483647 w 83"/>
                <a:gd name="T71" fmla="*/ 2147483647 h 91"/>
                <a:gd name="T72" fmla="*/ 2147483647 w 83"/>
                <a:gd name="T73" fmla="*/ 2147483647 h 91"/>
                <a:gd name="T74" fmla="*/ 2147483647 w 83"/>
                <a:gd name="T75" fmla="*/ 2147483647 h 91"/>
                <a:gd name="T76" fmla="*/ 2147483647 w 83"/>
                <a:gd name="T77" fmla="*/ 2147483647 h 91"/>
                <a:gd name="T78" fmla="*/ 2147483647 w 83"/>
                <a:gd name="T79" fmla="*/ 2147483647 h 91"/>
                <a:gd name="T80" fmla="*/ 2147483647 w 83"/>
                <a:gd name="T81" fmla="*/ 2147483647 h 91"/>
                <a:gd name="T82" fmla="*/ 2147483647 w 83"/>
                <a:gd name="T83" fmla="*/ 2147483647 h 91"/>
                <a:gd name="T84" fmla="*/ 2147483647 w 83"/>
                <a:gd name="T85" fmla="*/ 2147483647 h 91"/>
                <a:gd name="T86" fmla="*/ 2147483647 w 83"/>
                <a:gd name="T87" fmla="*/ 2147483647 h 91"/>
                <a:gd name="T88" fmla="*/ 2147483647 w 83"/>
                <a:gd name="T89" fmla="*/ 0 h 91"/>
                <a:gd name="T90" fmla="*/ 2147483647 w 83"/>
                <a:gd name="T91" fmla="*/ 2147483647 h 91"/>
                <a:gd name="T92" fmla="*/ 2147483647 w 83"/>
                <a:gd name="T93" fmla="*/ 2147483647 h 91"/>
                <a:gd name="T94" fmla="*/ 2147483647 w 83"/>
                <a:gd name="T95" fmla="*/ 2147483647 h 91"/>
                <a:gd name="T96" fmla="*/ 2147483647 w 83"/>
                <a:gd name="T97" fmla="*/ 2147483647 h 91"/>
                <a:gd name="T98" fmla="*/ 2147483647 w 83"/>
                <a:gd name="T99" fmla="*/ 2147483647 h 9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3"/>
                <a:gd name="T151" fmla="*/ 0 h 91"/>
                <a:gd name="T152" fmla="*/ 83 w 83"/>
                <a:gd name="T153" fmla="*/ 91 h 9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3" h="91">
                  <a:moveTo>
                    <a:pt x="30" y="6"/>
                  </a:moveTo>
                  <a:lnTo>
                    <a:pt x="28" y="11"/>
                  </a:lnTo>
                  <a:lnTo>
                    <a:pt x="25" y="14"/>
                  </a:lnTo>
                  <a:lnTo>
                    <a:pt x="23" y="17"/>
                  </a:lnTo>
                  <a:lnTo>
                    <a:pt x="21" y="19"/>
                  </a:lnTo>
                  <a:lnTo>
                    <a:pt x="18" y="17"/>
                  </a:lnTo>
                  <a:lnTo>
                    <a:pt x="16" y="17"/>
                  </a:lnTo>
                  <a:lnTo>
                    <a:pt x="14" y="17"/>
                  </a:lnTo>
                  <a:lnTo>
                    <a:pt x="12" y="19"/>
                  </a:lnTo>
                  <a:lnTo>
                    <a:pt x="9" y="22"/>
                  </a:lnTo>
                  <a:lnTo>
                    <a:pt x="7" y="25"/>
                  </a:lnTo>
                  <a:lnTo>
                    <a:pt x="7" y="28"/>
                  </a:lnTo>
                  <a:lnTo>
                    <a:pt x="2" y="36"/>
                  </a:lnTo>
                  <a:lnTo>
                    <a:pt x="2" y="44"/>
                  </a:lnTo>
                  <a:lnTo>
                    <a:pt x="2" y="47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5" y="58"/>
                  </a:lnTo>
                  <a:lnTo>
                    <a:pt x="7" y="58"/>
                  </a:lnTo>
                  <a:lnTo>
                    <a:pt x="12" y="55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3" y="49"/>
                  </a:lnTo>
                  <a:lnTo>
                    <a:pt x="23" y="52"/>
                  </a:lnTo>
                  <a:lnTo>
                    <a:pt x="25" y="55"/>
                  </a:lnTo>
                  <a:lnTo>
                    <a:pt x="23" y="58"/>
                  </a:lnTo>
                  <a:lnTo>
                    <a:pt x="23" y="60"/>
                  </a:lnTo>
                  <a:lnTo>
                    <a:pt x="25" y="63"/>
                  </a:lnTo>
                  <a:lnTo>
                    <a:pt x="28" y="66"/>
                  </a:lnTo>
                  <a:lnTo>
                    <a:pt x="30" y="66"/>
                  </a:lnTo>
                  <a:lnTo>
                    <a:pt x="32" y="69"/>
                  </a:lnTo>
                  <a:lnTo>
                    <a:pt x="32" y="74"/>
                  </a:lnTo>
                  <a:lnTo>
                    <a:pt x="32" y="77"/>
                  </a:lnTo>
                  <a:lnTo>
                    <a:pt x="32" y="80"/>
                  </a:lnTo>
                  <a:lnTo>
                    <a:pt x="34" y="85"/>
                  </a:lnTo>
                  <a:lnTo>
                    <a:pt x="39" y="85"/>
                  </a:lnTo>
                  <a:lnTo>
                    <a:pt x="41" y="85"/>
                  </a:lnTo>
                  <a:lnTo>
                    <a:pt x="46" y="88"/>
                  </a:lnTo>
                  <a:lnTo>
                    <a:pt x="48" y="91"/>
                  </a:lnTo>
                  <a:lnTo>
                    <a:pt x="53" y="91"/>
                  </a:lnTo>
                  <a:lnTo>
                    <a:pt x="57" y="91"/>
                  </a:lnTo>
                  <a:lnTo>
                    <a:pt x="60" y="88"/>
                  </a:lnTo>
                  <a:lnTo>
                    <a:pt x="62" y="85"/>
                  </a:lnTo>
                  <a:lnTo>
                    <a:pt x="64" y="85"/>
                  </a:lnTo>
                  <a:lnTo>
                    <a:pt x="69" y="85"/>
                  </a:lnTo>
                  <a:lnTo>
                    <a:pt x="73" y="88"/>
                  </a:lnTo>
                  <a:lnTo>
                    <a:pt x="76" y="88"/>
                  </a:lnTo>
                  <a:lnTo>
                    <a:pt x="76" y="85"/>
                  </a:lnTo>
                  <a:lnTo>
                    <a:pt x="83" y="80"/>
                  </a:lnTo>
                  <a:lnTo>
                    <a:pt x="83" y="71"/>
                  </a:lnTo>
                  <a:lnTo>
                    <a:pt x="80" y="71"/>
                  </a:lnTo>
                  <a:lnTo>
                    <a:pt x="78" y="71"/>
                  </a:lnTo>
                  <a:lnTo>
                    <a:pt x="76" y="74"/>
                  </a:lnTo>
                  <a:lnTo>
                    <a:pt x="73" y="77"/>
                  </a:lnTo>
                  <a:lnTo>
                    <a:pt x="71" y="71"/>
                  </a:lnTo>
                  <a:lnTo>
                    <a:pt x="71" y="69"/>
                  </a:lnTo>
                  <a:lnTo>
                    <a:pt x="73" y="69"/>
                  </a:lnTo>
                  <a:lnTo>
                    <a:pt x="76" y="66"/>
                  </a:lnTo>
                  <a:lnTo>
                    <a:pt x="78" y="66"/>
                  </a:lnTo>
                  <a:lnTo>
                    <a:pt x="78" y="63"/>
                  </a:lnTo>
                  <a:lnTo>
                    <a:pt x="76" y="60"/>
                  </a:lnTo>
                  <a:lnTo>
                    <a:pt x="73" y="55"/>
                  </a:lnTo>
                  <a:lnTo>
                    <a:pt x="71" y="52"/>
                  </a:lnTo>
                  <a:lnTo>
                    <a:pt x="71" y="47"/>
                  </a:lnTo>
                  <a:lnTo>
                    <a:pt x="71" y="44"/>
                  </a:lnTo>
                  <a:lnTo>
                    <a:pt x="71" y="41"/>
                  </a:lnTo>
                  <a:lnTo>
                    <a:pt x="67" y="41"/>
                  </a:lnTo>
                  <a:lnTo>
                    <a:pt x="64" y="41"/>
                  </a:lnTo>
                  <a:lnTo>
                    <a:pt x="62" y="44"/>
                  </a:lnTo>
                  <a:lnTo>
                    <a:pt x="60" y="41"/>
                  </a:lnTo>
                  <a:lnTo>
                    <a:pt x="55" y="41"/>
                  </a:lnTo>
                  <a:lnTo>
                    <a:pt x="53" y="36"/>
                  </a:lnTo>
                  <a:lnTo>
                    <a:pt x="51" y="36"/>
                  </a:lnTo>
                  <a:lnTo>
                    <a:pt x="51" y="33"/>
                  </a:lnTo>
                  <a:lnTo>
                    <a:pt x="53" y="30"/>
                  </a:lnTo>
                  <a:lnTo>
                    <a:pt x="55" y="30"/>
                  </a:lnTo>
                  <a:lnTo>
                    <a:pt x="57" y="33"/>
                  </a:lnTo>
                  <a:lnTo>
                    <a:pt x="60" y="30"/>
                  </a:lnTo>
                  <a:lnTo>
                    <a:pt x="60" y="28"/>
                  </a:lnTo>
                  <a:lnTo>
                    <a:pt x="60" y="25"/>
                  </a:lnTo>
                  <a:lnTo>
                    <a:pt x="62" y="25"/>
                  </a:lnTo>
                  <a:lnTo>
                    <a:pt x="64" y="22"/>
                  </a:lnTo>
                  <a:lnTo>
                    <a:pt x="64" y="19"/>
                  </a:lnTo>
                  <a:lnTo>
                    <a:pt x="64" y="14"/>
                  </a:lnTo>
                  <a:lnTo>
                    <a:pt x="64" y="8"/>
                  </a:lnTo>
                  <a:lnTo>
                    <a:pt x="62" y="6"/>
                  </a:lnTo>
                  <a:lnTo>
                    <a:pt x="60" y="3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1" y="3"/>
                  </a:lnTo>
                  <a:lnTo>
                    <a:pt x="48" y="6"/>
                  </a:lnTo>
                  <a:lnTo>
                    <a:pt x="46" y="8"/>
                  </a:lnTo>
                  <a:lnTo>
                    <a:pt x="46" y="11"/>
                  </a:lnTo>
                  <a:lnTo>
                    <a:pt x="41" y="11"/>
                  </a:lnTo>
                  <a:lnTo>
                    <a:pt x="37" y="11"/>
                  </a:lnTo>
                  <a:lnTo>
                    <a:pt x="37" y="8"/>
                  </a:lnTo>
                  <a:lnTo>
                    <a:pt x="34" y="8"/>
                  </a:lnTo>
                  <a:lnTo>
                    <a:pt x="32" y="8"/>
                  </a:lnTo>
                  <a:lnTo>
                    <a:pt x="30" y="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7" name="Freeform 87"/>
            <p:cNvSpPr>
              <a:spLocks noChangeAspect="1"/>
            </p:cNvSpPr>
            <p:nvPr/>
          </p:nvSpPr>
          <p:spPr bwMode="auto">
            <a:xfrm rot="9246">
              <a:off x="-1348" y="3661"/>
              <a:ext cx="150" cy="128"/>
            </a:xfrm>
            <a:custGeom>
              <a:avLst/>
              <a:gdLst>
                <a:gd name="T0" fmla="*/ 2147483647 w 83"/>
                <a:gd name="T1" fmla="*/ 2147483647 h 91"/>
                <a:gd name="T2" fmla="*/ 2147483647 w 83"/>
                <a:gd name="T3" fmla="*/ 2147483647 h 91"/>
                <a:gd name="T4" fmla="*/ 2147483647 w 83"/>
                <a:gd name="T5" fmla="*/ 2147483647 h 91"/>
                <a:gd name="T6" fmla="*/ 2147483647 w 83"/>
                <a:gd name="T7" fmla="*/ 2147483647 h 91"/>
                <a:gd name="T8" fmla="*/ 2147483647 w 83"/>
                <a:gd name="T9" fmla="*/ 2147483647 h 91"/>
                <a:gd name="T10" fmla="*/ 2147483647 w 83"/>
                <a:gd name="T11" fmla="*/ 2147483647 h 91"/>
                <a:gd name="T12" fmla="*/ 2147483647 w 83"/>
                <a:gd name="T13" fmla="*/ 2147483647 h 91"/>
                <a:gd name="T14" fmla="*/ 0 w 83"/>
                <a:gd name="T15" fmla="*/ 2147483647 h 91"/>
                <a:gd name="T16" fmla="*/ 0 w 83"/>
                <a:gd name="T17" fmla="*/ 2147483647 h 91"/>
                <a:gd name="T18" fmla="*/ 2147483647 w 83"/>
                <a:gd name="T19" fmla="*/ 2147483647 h 91"/>
                <a:gd name="T20" fmla="*/ 2147483647 w 83"/>
                <a:gd name="T21" fmla="*/ 2147483647 h 91"/>
                <a:gd name="T22" fmla="*/ 2147483647 w 83"/>
                <a:gd name="T23" fmla="*/ 2147483647 h 91"/>
                <a:gd name="T24" fmla="*/ 2147483647 w 83"/>
                <a:gd name="T25" fmla="*/ 2147483647 h 91"/>
                <a:gd name="T26" fmla="*/ 2147483647 w 83"/>
                <a:gd name="T27" fmla="*/ 2147483647 h 91"/>
                <a:gd name="T28" fmla="*/ 2147483647 w 83"/>
                <a:gd name="T29" fmla="*/ 2147483647 h 91"/>
                <a:gd name="T30" fmla="*/ 2147483647 w 83"/>
                <a:gd name="T31" fmla="*/ 2147483647 h 91"/>
                <a:gd name="T32" fmla="*/ 2147483647 w 83"/>
                <a:gd name="T33" fmla="*/ 2147483647 h 91"/>
                <a:gd name="T34" fmla="*/ 2147483647 w 83"/>
                <a:gd name="T35" fmla="*/ 2147483647 h 91"/>
                <a:gd name="T36" fmla="*/ 2147483647 w 83"/>
                <a:gd name="T37" fmla="*/ 2147483647 h 91"/>
                <a:gd name="T38" fmla="*/ 2147483647 w 83"/>
                <a:gd name="T39" fmla="*/ 2147483647 h 91"/>
                <a:gd name="T40" fmla="*/ 2147483647 w 83"/>
                <a:gd name="T41" fmla="*/ 2147483647 h 91"/>
                <a:gd name="T42" fmla="*/ 2147483647 w 83"/>
                <a:gd name="T43" fmla="*/ 2147483647 h 91"/>
                <a:gd name="T44" fmla="*/ 2147483647 w 83"/>
                <a:gd name="T45" fmla="*/ 2147483647 h 91"/>
                <a:gd name="T46" fmla="*/ 2147483647 w 83"/>
                <a:gd name="T47" fmla="*/ 2147483647 h 91"/>
                <a:gd name="T48" fmla="*/ 2147483647 w 83"/>
                <a:gd name="T49" fmla="*/ 2147483647 h 91"/>
                <a:gd name="T50" fmla="*/ 2147483647 w 83"/>
                <a:gd name="T51" fmla="*/ 2147483647 h 91"/>
                <a:gd name="T52" fmla="*/ 2147483647 w 83"/>
                <a:gd name="T53" fmla="*/ 2147483647 h 91"/>
                <a:gd name="T54" fmla="*/ 2147483647 w 83"/>
                <a:gd name="T55" fmla="*/ 2147483647 h 91"/>
                <a:gd name="T56" fmla="*/ 2147483647 w 83"/>
                <a:gd name="T57" fmla="*/ 2147483647 h 91"/>
                <a:gd name="T58" fmla="*/ 2147483647 w 83"/>
                <a:gd name="T59" fmla="*/ 2147483647 h 91"/>
                <a:gd name="T60" fmla="*/ 2147483647 w 83"/>
                <a:gd name="T61" fmla="*/ 2147483647 h 91"/>
                <a:gd name="T62" fmla="*/ 2147483647 w 83"/>
                <a:gd name="T63" fmla="*/ 2147483647 h 91"/>
                <a:gd name="T64" fmla="*/ 2147483647 w 83"/>
                <a:gd name="T65" fmla="*/ 2147483647 h 91"/>
                <a:gd name="T66" fmla="*/ 2147483647 w 83"/>
                <a:gd name="T67" fmla="*/ 2147483647 h 91"/>
                <a:gd name="T68" fmla="*/ 2147483647 w 83"/>
                <a:gd name="T69" fmla="*/ 2147483647 h 91"/>
                <a:gd name="T70" fmla="*/ 2147483647 w 83"/>
                <a:gd name="T71" fmla="*/ 2147483647 h 91"/>
                <a:gd name="T72" fmla="*/ 2147483647 w 83"/>
                <a:gd name="T73" fmla="*/ 2147483647 h 91"/>
                <a:gd name="T74" fmla="*/ 2147483647 w 83"/>
                <a:gd name="T75" fmla="*/ 2147483647 h 91"/>
                <a:gd name="T76" fmla="*/ 2147483647 w 83"/>
                <a:gd name="T77" fmla="*/ 2147483647 h 91"/>
                <a:gd name="T78" fmla="*/ 2147483647 w 83"/>
                <a:gd name="T79" fmla="*/ 2147483647 h 91"/>
                <a:gd name="T80" fmla="*/ 2147483647 w 83"/>
                <a:gd name="T81" fmla="*/ 2147483647 h 91"/>
                <a:gd name="T82" fmla="*/ 2147483647 w 83"/>
                <a:gd name="T83" fmla="*/ 2147483647 h 91"/>
                <a:gd name="T84" fmla="*/ 2147483647 w 83"/>
                <a:gd name="T85" fmla="*/ 2147483647 h 91"/>
                <a:gd name="T86" fmla="*/ 2147483647 w 83"/>
                <a:gd name="T87" fmla="*/ 2147483647 h 91"/>
                <a:gd name="T88" fmla="*/ 2147483647 w 83"/>
                <a:gd name="T89" fmla="*/ 0 h 91"/>
                <a:gd name="T90" fmla="*/ 2147483647 w 83"/>
                <a:gd name="T91" fmla="*/ 2147483647 h 91"/>
                <a:gd name="T92" fmla="*/ 2147483647 w 83"/>
                <a:gd name="T93" fmla="*/ 2147483647 h 91"/>
                <a:gd name="T94" fmla="*/ 2147483647 w 83"/>
                <a:gd name="T95" fmla="*/ 2147483647 h 91"/>
                <a:gd name="T96" fmla="*/ 2147483647 w 83"/>
                <a:gd name="T97" fmla="*/ 2147483647 h 91"/>
                <a:gd name="T98" fmla="*/ 2147483647 w 83"/>
                <a:gd name="T99" fmla="*/ 2147483647 h 9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3"/>
                <a:gd name="T151" fmla="*/ 0 h 91"/>
                <a:gd name="T152" fmla="*/ 83 w 83"/>
                <a:gd name="T153" fmla="*/ 91 h 9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3" h="91">
                  <a:moveTo>
                    <a:pt x="30" y="6"/>
                  </a:moveTo>
                  <a:lnTo>
                    <a:pt x="28" y="11"/>
                  </a:lnTo>
                  <a:lnTo>
                    <a:pt x="25" y="14"/>
                  </a:lnTo>
                  <a:lnTo>
                    <a:pt x="23" y="17"/>
                  </a:lnTo>
                  <a:lnTo>
                    <a:pt x="21" y="19"/>
                  </a:lnTo>
                  <a:lnTo>
                    <a:pt x="18" y="17"/>
                  </a:lnTo>
                  <a:lnTo>
                    <a:pt x="16" y="17"/>
                  </a:lnTo>
                  <a:lnTo>
                    <a:pt x="14" y="17"/>
                  </a:lnTo>
                  <a:lnTo>
                    <a:pt x="12" y="19"/>
                  </a:lnTo>
                  <a:lnTo>
                    <a:pt x="9" y="22"/>
                  </a:lnTo>
                  <a:lnTo>
                    <a:pt x="7" y="25"/>
                  </a:lnTo>
                  <a:lnTo>
                    <a:pt x="7" y="28"/>
                  </a:lnTo>
                  <a:lnTo>
                    <a:pt x="2" y="36"/>
                  </a:lnTo>
                  <a:lnTo>
                    <a:pt x="2" y="44"/>
                  </a:lnTo>
                  <a:lnTo>
                    <a:pt x="2" y="47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5" y="58"/>
                  </a:lnTo>
                  <a:lnTo>
                    <a:pt x="7" y="58"/>
                  </a:lnTo>
                  <a:lnTo>
                    <a:pt x="12" y="55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3" y="49"/>
                  </a:lnTo>
                  <a:lnTo>
                    <a:pt x="23" y="52"/>
                  </a:lnTo>
                  <a:lnTo>
                    <a:pt x="25" y="55"/>
                  </a:lnTo>
                  <a:lnTo>
                    <a:pt x="23" y="58"/>
                  </a:lnTo>
                  <a:lnTo>
                    <a:pt x="23" y="60"/>
                  </a:lnTo>
                  <a:lnTo>
                    <a:pt x="25" y="63"/>
                  </a:lnTo>
                  <a:lnTo>
                    <a:pt x="28" y="66"/>
                  </a:lnTo>
                  <a:lnTo>
                    <a:pt x="30" y="66"/>
                  </a:lnTo>
                  <a:lnTo>
                    <a:pt x="32" y="69"/>
                  </a:lnTo>
                  <a:lnTo>
                    <a:pt x="32" y="74"/>
                  </a:lnTo>
                  <a:lnTo>
                    <a:pt x="32" y="77"/>
                  </a:lnTo>
                  <a:lnTo>
                    <a:pt x="32" y="80"/>
                  </a:lnTo>
                  <a:lnTo>
                    <a:pt x="34" y="85"/>
                  </a:lnTo>
                  <a:lnTo>
                    <a:pt x="39" y="85"/>
                  </a:lnTo>
                  <a:lnTo>
                    <a:pt x="41" y="85"/>
                  </a:lnTo>
                  <a:lnTo>
                    <a:pt x="46" y="88"/>
                  </a:lnTo>
                  <a:lnTo>
                    <a:pt x="48" y="91"/>
                  </a:lnTo>
                  <a:lnTo>
                    <a:pt x="53" y="91"/>
                  </a:lnTo>
                  <a:lnTo>
                    <a:pt x="57" y="91"/>
                  </a:lnTo>
                  <a:lnTo>
                    <a:pt x="60" y="88"/>
                  </a:lnTo>
                  <a:lnTo>
                    <a:pt x="62" y="85"/>
                  </a:lnTo>
                  <a:lnTo>
                    <a:pt x="64" y="85"/>
                  </a:lnTo>
                  <a:lnTo>
                    <a:pt x="69" y="85"/>
                  </a:lnTo>
                  <a:lnTo>
                    <a:pt x="73" y="88"/>
                  </a:lnTo>
                  <a:lnTo>
                    <a:pt x="76" y="88"/>
                  </a:lnTo>
                  <a:lnTo>
                    <a:pt x="76" y="85"/>
                  </a:lnTo>
                  <a:lnTo>
                    <a:pt x="83" y="80"/>
                  </a:lnTo>
                  <a:lnTo>
                    <a:pt x="83" y="71"/>
                  </a:lnTo>
                  <a:lnTo>
                    <a:pt x="80" y="71"/>
                  </a:lnTo>
                  <a:lnTo>
                    <a:pt x="78" y="71"/>
                  </a:lnTo>
                  <a:lnTo>
                    <a:pt x="76" y="74"/>
                  </a:lnTo>
                  <a:lnTo>
                    <a:pt x="73" y="77"/>
                  </a:lnTo>
                  <a:lnTo>
                    <a:pt x="71" y="71"/>
                  </a:lnTo>
                  <a:lnTo>
                    <a:pt x="71" y="69"/>
                  </a:lnTo>
                  <a:lnTo>
                    <a:pt x="73" y="69"/>
                  </a:lnTo>
                  <a:lnTo>
                    <a:pt x="76" y="66"/>
                  </a:lnTo>
                  <a:lnTo>
                    <a:pt x="78" y="66"/>
                  </a:lnTo>
                  <a:lnTo>
                    <a:pt x="78" y="63"/>
                  </a:lnTo>
                  <a:lnTo>
                    <a:pt x="76" y="60"/>
                  </a:lnTo>
                  <a:lnTo>
                    <a:pt x="73" y="55"/>
                  </a:lnTo>
                  <a:lnTo>
                    <a:pt x="71" y="52"/>
                  </a:lnTo>
                  <a:lnTo>
                    <a:pt x="71" y="47"/>
                  </a:lnTo>
                  <a:lnTo>
                    <a:pt x="71" y="44"/>
                  </a:lnTo>
                  <a:lnTo>
                    <a:pt x="71" y="41"/>
                  </a:lnTo>
                  <a:lnTo>
                    <a:pt x="67" y="41"/>
                  </a:lnTo>
                  <a:lnTo>
                    <a:pt x="64" y="41"/>
                  </a:lnTo>
                  <a:lnTo>
                    <a:pt x="62" y="44"/>
                  </a:lnTo>
                  <a:lnTo>
                    <a:pt x="60" y="41"/>
                  </a:lnTo>
                  <a:lnTo>
                    <a:pt x="55" y="41"/>
                  </a:lnTo>
                  <a:lnTo>
                    <a:pt x="53" y="36"/>
                  </a:lnTo>
                  <a:lnTo>
                    <a:pt x="51" y="36"/>
                  </a:lnTo>
                  <a:lnTo>
                    <a:pt x="51" y="33"/>
                  </a:lnTo>
                  <a:lnTo>
                    <a:pt x="53" y="30"/>
                  </a:lnTo>
                  <a:lnTo>
                    <a:pt x="55" y="30"/>
                  </a:lnTo>
                  <a:lnTo>
                    <a:pt x="57" y="33"/>
                  </a:lnTo>
                  <a:lnTo>
                    <a:pt x="60" y="30"/>
                  </a:lnTo>
                  <a:lnTo>
                    <a:pt x="60" y="28"/>
                  </a:lnTo>
                  <a:lnTo>
                    <a:pt x="60" y="25"/>
                  </a:lnTo>
                  <a:lnTo>
                    <a:pt x="62" y="25"/>
                  </a:lnTo>
                  <a:lnTo>
                    <a:pt x="64" y="22"/>
                  </a:lnTo>
                  <a:lnTo>
                    <a:pt x="64" y="19"/>
                  </a:lnTo>
                  <a:lnTo>
                    <a:pt x="64" y="14"/>
                  </a:lnTo>
                  <a:lnTo>
                    <a:pt x="64" y="8"/>
                  </a:lnTo>
                  <a:lnTo>
                    <a:pt x="62" y="6"/>
                  </a:lnTo>
                  <a:lnTo>
                    <a:pt x="60" y="3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1" y="3"/>
                  </a:lnTo>
                  <a:lnTo>
                    <a:pt x="48" y="6"/>
                  </a:lnTo>
                  <a:lnTo>
                    <a:pt x="46" y="8"/>
                  </a:lnTo>
                  <a:lnTo>
                    <a:pt x="46" y="11"/>
                  </a:lnTo>
                  <a:lnTo>
                    <a:pt x="41" y="11"/>
                  </a:lnTo>
                  <a:lnTo>
                    <a:pt x="37" y="11"/>
                  </a:lnTo>
                  <a:lnTo>
                    <a:pt x="37" y="8"/>
                  </a:lnTo>
                  <a:lnTo>
                    <a:pt x="34" y="8"/>
                  </a:lnTo>
                  <a:lnTo>
                    <a:pt x="32" y="8"/>
                  </a:lnTo>
                  <a:lnTo>
                    <a:pt x="30" y="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8" name="Freeform 88"/>
            <p:cNvSpPr>
              <a:spLocks noChangeAspect="1"/>
            </p:cNvSpPr>
            <p:nvPr/>
          </p:nvSpPr>
          <p:spPr bwMode="auto">
            <a:xfrm rot="9246">
              <a:off x="-1369" y="3779"/>
              <a:ext cx="159" cy="204"/>
            </a:xfrm>
            <a:custGeom>
              <a:avLst/>
              <a:gdLst>
                <a:gd name="T0" fmla="*/ 2147483647 w 87"/>
                <a:gd name="T1" fmla="*/ 0 h 146"/>
                <a:gd name="T2" fmla="*/ 2147483647 w 87"/>
                <a:gd name="T3" fmla="*/ 0 h 146"/>
                <a:gd name="T4" fmla="*/ 2147483647 w 87"/>
                <a:gd name="T5" fmla="*/ 2147483647 h 146"/>
                <a:gd name="T6" fmla="*/ 2147483647 w 87"/>
                <a:gd name="T7" fmla="*/ 2147483647 h 146"/>
                <a:gd name="T8" fmla="*/ 2147483647 w 87"/>
                <a:gd name="T9" fmla="*/ 0 h 146"/>
                <a:gd name="T10" fmla="*/ 2147483647 w 87"/>
                <a:gd name="T11" fmla="*/ 0 h 146"/>
                <a:gd name="T12" fmla="*/ 2147483647 w 87"/>
                <a:gd name="T13" fmla="*/ 2049210838 h 146"/>
                <a:gd name="T14" fmla="*/ 2147483647 w 87"/>
                <a:gd name="T15" fmla="*/ 2147483647 h 146"/>
                <a:gd name="T16" fmla="*/ 2147483647 w 87"/>
                <a:gd name="T17" fmla="*/ 2147483647 h 146"/>
                <a:gd name="T18" fmla="*/ 2147483647 w 87"/>
                <a:gd name="T19" fmla="*/ 2147483647 h 146"/>
                <a:gd name="T20" fmla="*/ 2147483647 w 87"/>
                <a:gd name="T21" fmla="*/ 2147483647 h 146"/>
                <a:gd name="T22" fmla="*/ 2147483647 w 87"/>
                <a:gd name="T23" fmla="*/ 2147483647 h 146"/>
                <a:gd name="T24" fmla="*/ 2147483647 w 87"/>
                <a:gd name="T25" fmla="*/ 2147483647 h 146"/>
                <a:gd name="T26" fmla="*/ 2147483647 w 87"/>
                <a:gd name="T27" fmla="*/ 2147483647 h 146"/>
                <a:gd name="T28" fmla="*/ 2147483647 w 87"/>
                <a:gd name="T29" fmla="*/ 2147483647 h 146"/>
                <a:gd name="T30" fmla="*/ 2147483647 w 87"/>
                <a:gd name="T31" fmla="*/ 2147483647 h 146"/>
                <a:gd name="T32" fmla="*/ 2147483647 w 87"/>
                <a:gd name="T33" fmla="*/ 2147483647 h 146"/>
                <a:gd name="T34" fmla="*/ 2147483647 w 87"/>
                <a:gd name="T35" fmla="*/ 2147483647 h 146"/>
                <a:gd name="T36" fmla="*/ 2147483647 w 87"/>
                <a:gd name="T37" fmla="*/ 2147483647 h 146"/>
                <a:gd name="T38" fmla="*/ 2147483647 w 87"/>
                <a:gd name="T39" fmla="*/ 2147483647 h 146"/>
                <a:gd name="T40" fmla="*/ 2147483647 w 87"/>
                <a:gd name="T41" fmla="*/ 2147483647 h 146"/>
                <a:gd name="T42" fmla="*/ 2147483647 w 87"/>
                <a:gd name="T43" fmla="*/ 2147483647 h 146"/>
                <a:gd name="T44" fmla="*/ 2147483647 w 87"/>
                <a:gd name="T45" fmla="*/ 2147483647 h 146"/>
                <a:gd name="T46" fmla="*/ 2147483647 w 87"/>
                <a:gd name="T47" fmla="*/ 2147483647 h 146"/>
                <a:gd name="T48" fmla="*/ 2147483647 w 87"/>
                <a:gd name="T49" fmla="*/ 2147483647 h 146"/>
                <a:gd name="T50" fmla="*/ 2147483647 w 87"/>
                <a:gd name="T51" fmla="*/ 2147483647 h 146"/>
                <a:gd name="T52" fmla="*/ 2147483647 w 87"/>
                <a:gd name="T53" fmla="*/ 2147483647 h 146"/>
                <a:gd name="T54" fmla="*/ 2147483647 w 87"/>
                <a:gd name="T55" fmla="*/ 2147483647 h 146"/>
                <a:gd name="T56" fmla="*/ 2147483647 w 87"/>
                <a:gd name="T57" fmla="*/ 2147483647 h 146"/>
                <a:gd name="T58" fmla="*/ 2147483647 w 87"/>
                <a:gd name="T59" fmla="*/ 2147483647 h 146"/>
                <a:gd name="T60" fmla="*/ 2147483647 w 87"/>
                <a:gd name="T61" fmla="*/ 2147483647 h 146"/>
                <a:gd name="T62" fmla="*/ 2147483647 w 87"/>
                <a:gd name="T63" fmla="*/ 2147483647 h 146"/>
                <a:gd name="T64" fmla="*/ 2147483647 w 87"/>
                <a:gd name="T65" fmla="*/ 2147483647 h 146"/>
                <a:gd name="T66" fmla="*/ 2147483647 w 87"/>
                <a:gd name="T67" fmla="*/ 2147483647 h 146"/>
                <a:gd name="T68" fmla="*/ 2147483647 w 87"/>
                <a:gd name="T69" fmla="*/ 2147483647 h 146"/>
                <a:gd name="T70" fmla="*/ 2147483647 w 87"/>
                <a:gd name="T71" fmla="*/ 2147483647 h 146"/>
                <a:gd name="T72" fmla="*/ 2147483647 w 87"/>
                <a:gd name="T73" fmla="*/ 2147483647 h 146"/>
                <a:gd name="T74" fmla="*/ 2147483647 w 87"/>
                <a:gd name="T75" fmla="*/ 2147483647 h 146"/>
                <a:gd name="T76" fmla="*/ 2147483647 w 87"/>
                <a:gd name="T77" fmla="*/ 2147483647 h 146"/>
                <a:gd name="T78" fmla="*/ 2147483647 w 87"/>
                <a:gd name="T79" fmla="*/ 2147483647 h 146"/>
                <a:gd name="T80" fmla="*/ 2147483647 w 87"/>
                <a:gd name="T81" fmla="*/ 2147483647 h 146"/>
                <a:gd name="T82" fmla="*/ 2147483647 w 87"/>
                <a:gd name="T83" fmla="*/ 2147483647 h 146"/>
                <a:gd name="T84" fmla="*/ 2147483647 w 87"/>
                <a:gd name="T85" fmla="*/ 2147483647 h 146"/>
                <a:gd name="T86" fmla="*/ 2147483647 w 87"/>
                <a:gd name="T87" fmla="*/ 2049210838 h 1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87"/>
                <a:gd name="T133" fmla="*/ 0 h 146"/>
                <a:gd name="T134" fmla="*/ 87 w 87"/>
                <a:gd name="T135" fmla="*/ 146 h 1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87" h="146">
                  <a:moveTo>
                    <a:pt x="84" y="3"/>
                  </a:moveTo>
                  <a:lnTo>
                    <a:pt x="80" y="0"/>
                  </a:lnTo>
                  <a:lnTo>
                    <a:pt x="75" y="0"/>
                  </a:lnTo>
                  <a:lnTo>
                    <a:pt x="73" y="0"/>
                  </a:lnTo>
                  <a:lnTo>
                    <a:pt x="71" y="3"/>
                  </a:lnTo>
                  <a:lnTo>
                    <a:pt x="68" y="6"/>
                  </a:lnTo>
                  <a:lnTo>
                    <a:pt x="64" y="6"/>
                  </a:lnTo>
                  <a:lnTo>
                    <a:pt x="59" y="6"/>
                  </a:lnTo>
                  <a:lnTo>
                    <a:pt x="57" y="3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45" y="3"/>
                  </a:lnTo>
                  <a:lnTo>
                    <a:pt x="43" y="3"/>
                  </a:lnTo>
                  <a:lnTo>
                    <a:pt x="41" y="6"/>
                  </a:lnTo>
                  <a:lnTo>
                    <a:pt x="36" y="8"/>
                  </a:lnTo>
                  <a:lnTo>
                    <a:pt x="36" y="11"/>
                  </a:lnTo>
                  <a:lnTo>
                    <a:pt x="34" y="14"/>
                  </a:lnTo>
                  <a:lnTo>
                    <a:pt x="29" y="17"/>
                  </a:lnTo>
                  <a:lnTo>
                    <a:pt x="27" y="19"/>
                  </a:lnTo>
                  <a:lnTo>
                    <a:pt x="27" y="22"/>
                  </a:lnTo>
                  <a:lnTo>
                    <a:pt x="25" y="22"/>
                  </a:lnTo>
                  <a:lnTo>
                    <a:pt x="25" y="28"/>
                  </a:lnTo>
                  <a:lnTo>
                    <a:pt x="23" y="36"/>
                  </a:lnTo>
                  <a:lnTo>
                    <a:pt x="25" y="41"/>
                  </a:lnTo>
                  <a:lnTo>
                    <a:pt x="25" y="44"/>
                  </a:lnTo>
                  <a:lnTo>
                    <a:pt x="27" y="47"/>
                  </a:lnTo>
                  <a:lnTo>
                    <a:pt x="27" y="50"/>
                  </a:lnTo>
                  <a:lnTo>
                    <a:pt x="27" y="58"/>
                  </a:lnTo>
                  <a:lnTo>
                    <a:pt x="25" y="63"/>
                  </a:lnTo>
                  <a:lnTo>
                    <a:pt x="23" y="63"/>
                  </a:lnTo>
                  <a:lnTo>
                    <a:pt x="20" y="66"/>
                  </a:lnTo>
                  <a:lnTo>
                    <a:pt x="18" y="66"/>
                  </a:lnTo>
                  <a:lnTo>
                    <a:pt x="16" y="66"/>
                  </a:lnTo>
                  <a:lnTo>
                    <a:pt x="13" y="66"/>
                  </a:lnTo>
                  <a:lnTo>
                    <a:pt x="11" y="66"/>
                  </a:lnTo>
                  <a:lnTo>
                    <a:pt x="7" y="66"/>
                  </a:lnTo>
                  <a:lnTo>
                    <a:pt x="4" y="66"/>
                  </a:lnTo>
                  <a:lnTo>
                    <a:pt x="0" y="66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7" y="80"/>
                  </a:lnTo>
                  <a:lnTo>
                    <a:pt x="7" y="88"/>
                  </a:lnTo>
                  <a:lnTo>
                    <a:pt x="9" y="88"/>
                  </a:lnTo>
                  <a:lnTo>
                    <a:pt x="11" y="94"/>
                  </a:lnTo>
                  <a:lnTo>
                    <a:pt x="13" y="99"/>
                  </a:lnTo>
                  <a:lnTo>
                    <a:pt x="16" y="99"/>
                  </a:lnTo>
                  <a:lnTo>
                    <a:pt x="18" y="99"/>
                  </a:lnTo>
                  <a:lnTo>
                    <a:pt x="20" y="102"/>
                  </a:lnTo>
                  <a:lnTo>
                    <a:pt x="20" y="105"/>
                  </a:lnTo>
                  <a:lnTo>
                    <a:pt x="20" y="107"/>
                  </a:lnTo>
                  <a:lnTo>
                    <a:pt x="25" y="113"/>
                  </a:lnTo>
                  <a:lnTo>
                    <a:pt x="29" y="113"/>
                  </a:lnTo>
                  <a:lnTo>
                    <a:pt x="34" y="116"/>
                  </a:lnTo>
                  <a:lnTo>
                    <a:pt x="36" y="121"/>
                  </a:lnTo>
                  <a:lnTo>
                    <a:pt x="36" y="126"/>
                  </a:lnTo>
                  <a:lnTo>
                    <a:pt x="29" y="132"/>
                  </a:lnTo>
                  <a:lnTo>
                    <a:pt x="32" y="135"/>
                  </a:lnTo>
                  <a:lnTo>
                    <a:pt x="34" y="137"/>
                  </a:lnTo>
                  <a:lnTo>
                    <a:pt x="39" y="143"/>
                  </a:lnTo>
                  <a:lnTo>
                    <a:pt x="41" y="143"/>
                  </a:lnTo>
                  <a:lnTo>
                    <a:pt x="45" y="146"/>
                  </a:lnTo>
                  <a:lnTo>
                    <a:pt x="48" y="146"/>
                  </a:lnTo>
                  <a:lnTo>
                    <a:pt x="48" y="137"/>
                  </a:lnTo>
                  <a:lnTo>
                    <a:pt x="48" y="129"/>
                  </a:lnTo>
                  <a:lnTo>
                    <a:pt x="50" y="124"/>
                  </a:lnTo>
                  <a:lnTo>
                    <a:pt x="52" y="116"/>
                  </a:lnTo>
                  <a:lnTo>
                    <a:pt x="52" y="113"/>
                  </a:lnTo>
                  <a:lnTo>
                    <a:pt x="52" y="107"/>
                  </a:lnTo>
                  <a:lnTo>
                    <a:pt x="57" y="99"/>
                  </a:lnTo>
                  <a:lnTo>
                    <a:pt x="55" y="85"/>
                  </a:lnTo>
                  <a:lnTo>
                    <a:pt x="57" y="72"/>
                  </a:lnTo>
                  <a:lnTo>
                    <a:pt x="57" y="69"/>
                  </a:lnTo>
                  <a:lnTo>
                    <a:pt x="57" y="66"/>
                  </a:lnTo>
                  <a:lnTo>
                    <a:pt x="57" y="63"/>
                  </a:lnTo>
                  <a:lnTo>
                    <a:pt x="59" y="61"/>
                  </a:lnTo>
                  <a:lnTo>
                    <a:pt x="62" y="58"/>
                  </a:lnTo>
                  <a:lnTo>
                    <a:pt x="62" y="55"/>
                  </a:lnTo>
                  <a:lnTo>
                    <a:pt x="62" y="52"/>
                  </a:lnTo>
                  <a:lnTo>
                    <a:pt x="64" y="52"/>
                  </a:lnTo>
                  <a:lnTo>
                    <a:pt x="64" y="50"/>
                  </a:lnTo>
                  <a:lnTo>
                    <a:pt x="66" y="41"/>
                  </a:lnTo>
                  <a:lnTo>
                    <a:pt x="71" y="33"/>
                  </a:lnTo>
                  <a:lnTo>
                    <a:pt x="73" y="25"/>
                  </a:lnTo>
                  <a:lnTo>
                    <a:pt x="80" y="17"/>
                  </a:lnTo>
                  <a:lnTo>
                    <a:pt x="80" y="11"/>
                  </a:lnTo>
                  <a:lnTo>
                    <a:pt x="82" y="6"/>
                  </a:lnTo>
                  <a:lnTo>
                    <a:pt x="87" y="3"/>
                  </a:lnTo>
                  <a:lnTo>
                    <a:pt x="84" y="3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9" name="Freeform 89"/>
            <p:cNvSpPr>
              <a:spLocks noChangeAspect="1"/>
            </p:cNvSpPr>
            <p:nvPr/>
          </p:nvSpPr>
          <p:spPr bwMode="auto">
            <a:xfrm rot="9246">
              <a:off x="-1369" y="3779"/>
              <a:ext cx="159" cy="204"/>
            </a:xfrm>
            <a:custGeom>
              <a:avLst/>
              <a:gdLst>
                <a:gd name="T0" fmla="*/ 2147483647 w 87"/>
                <a:gd name="T1" fmla="*/ 0 h 146"/>
                <a:gd name="T2" fmla="*/ 2147483647 w 87"/>
                <a:gd name="T3" fmla="*/ 0 h 146"/>
                <a:gd name="T4" fmla="*/ 2147483647 w 87"/>
                <a:gd name="T5" fmla="*/ 2147483647 h 146"/>
                <a:gd name="T6" fmla="*/ 2147483647 w 87"/>
                <a:gd name="T7" fmla="*/ 2147483647 h 146"/>
                <a:gd name="T8" fmla="*/ 2147483647 w 87"/>
                <a:gd name="T9" fmla="*/ 0 h 146"/>
                <a:gd name="T10" fmla="*/ 2147483647 w 87"/>
                <a:gd name="T11" fmla="*/ 0 h 146"/>
                <a:gd name="T12" fmla="*/ 2147483647 w 87"/>
                <a:gd name="T13" fmla="*/ 2049210838 h 146"/>
                <a:gd name="T14" fmla="*/ 2147483647 w 87"/>
                <a:gd name="T15" fmla="*/ 2147483647 h 146"/>
                <a:gd name="T16" fmla="*/ 2147483647 w 87"/>
                <a:gd name="T17" fmla="*/ 2147483647 h 146"/>
                <a:gd name="T18" fmla="*/ 2147483647 w 87"/>
                <a:gd name="T19" fmla="*/ 2147483647 h 146"/>
                <a:gd name="T20" fmla="*/ 2147483647 w 87"/>
                <a:gd name="T21" fmla="*/ 2147483647 h 146"/>
                <a:gd name="T22" fmla="*/ 2147483647 w 87"/>
                <a:gd name="T23" fmla="*/ 2147483647 h 146"/>
                <a:gd name="T24" fmla="*/ 2147483647 w 87"/>
                <a:gd name="T25" fmla="*/ 2147483647 h 146"/>
                <a:gd name="T26" fmla="*/ 2147483647 w 87"/>
                <a:gd name="T27" fmla="*/ 2147483647 h 146"/>
                <a:gd name="T28" fmla="*/ 2147483647 w 87"/>
                <a:gd name="T29" fmla="*/ 2147483647 h 146"/>
                <a:gd name="T30" fmla="*/ 2147483647 w 87"/>
                <a:gd name="T31" fmla="*/ 2147483647 h 146"/>
                <a:gd name="T32" fmla="*/ 2147483647 w 87"/>
                <a:gd name="T33" fmla="*/ 2147483647 h 146"/>
                <a:gd name="T34" fmla="*/ 2147483647 w 87"/>
                <a:gd name="T35" fmla="*/ 2147483647 h 146"/>
                <a:gd name="T36" fmla="*/ 2147483647 w 87"/>
                <a:gd name="T37" fmla="*/ 2147483647 h 146"/>
                <a:gd name="T38" fmla="*/ 2147483647 w 87"/>
                <a:gd name="T39" fmla="*/ 2147483647 h 146"/>
                <a:gd name="T40" fmla="*/ 2147483647 w 87"/>
                <a:gd name="T41" fmla="*/ 2147483647 h 146"/>
                <a:gd name="T42" fmla="*/ 2147483647 w 87"/>
                <a:gd name="T43" fmla="*/ 2147483647 h 146"/>
                <a:gd name="T44" fmla="*/ 2147483647 w 87"/>
                <a:gd name="T45" fmla="*/ 2147483647 h 146"/>
                <a:gd name="T46" fmla="*/ 2147483647 w 87"/>
                <a:gd name="T47" fmla="*/ 2147483647 h 146"/>
                <a:gd name="T48" fmla="*/ 2147483647 w 87"/>
                <a:gd name="T49" fmla="*/ 2147483647 h 146"/>
                <a:gd name="T50" fmla="*/ 2147483647 w 87"/>
                <a:gd name="T51" fmla="*/ 2147483647 h 146"/>
                <a:gd name="T52" fmla="*/ 2147483647 w 87"/>
                <a:gd name="T53" fmla="*/ 2147483647 h 146"/>
                <a:gd name="T54" fmla="*/ 2147483647 w 87"/>
                <a:gd name="T55" fmla="*/ 2147483647 h 146"/>
                <a:gd name="T56" fmla="*/ 2147483647 w 87"/>
                <a:gd name="T57" fmla="*/ 2147483647 h 146"/>
                <a:gd name="T58" fmla="*/ 2147483647 w 87"/>
                <a:gd name="T59" fmla="*/ 2147483647 h 146"/>
                <a:gd name="T60" fmla="*/ 2147483647 w 87"/>
                <a:gd name="T61" fmla="*/ 2147483647 h 146"/>
                <a:gd name="T62" fmla="*/ 2147483647 w 87"/>
                <a:gd name="T63" fmla="*/ 2147483647 h 146"/>
                <a:gd name="T64" fmla="*/ 2147483647 w 87"/>
                <a:gd name="T65" fmla="*/ 2147483647 h 146"/>
                <a:gd name="T66" fmla="*/ 2147483647 w 87"/>
                <a:gd name="T67" fmla="*/ 2147483647 h 146"/>
                <a:gd name="T68" fmla="*/ 2147483647 w 87"/>
                <a:gd name="T69" fmla="*/ 2147483647 h 146"/>
                <a:gd name="T70" fmla="*/ 2147483647 w 87"/>
                <a:gd name="T71" fmla="*/ 2147483647 h 146"/>
                <a:gd name="T72" fmla="*/ 2147483647 w 87"/>
                <a:gd name="T73" fmla="*/ 2147483647 h 146"/>
                <a:gd name="T74" fmla="*/ 2147483647 w 87"/>
                <a:gd name="T75" fmla="*/ 2147483647 h 146"/>
                <a:gd name="T76" fmla="*/ 2147483647 w 87"/>
                <a:gd name="T77" fmla="*/ 2147483647 h 146"/>
                <a:gd name="T78" fmla="*/ 2147483647 w 87"/>
                <a:gd name="T79" fmla="*/ 2147483647 h 146"/>
                <a:gd name="T80" fmla="*/ 2147483647 w 87"/>
                <a:gd name="T81" fmla="*/ 2147483647 h 146"/>
                <a:gd name="T82" fmla="*/ 2147483647 w 87"/>
                <a:gd name="T83" fmla="*/ 2147483647 h 146"/>
                <a:gd name="T84" fmla="*/ 2147483647 w 87"/>
                <a:gd name="T85" fmla="*/ 2147483647 h 146"/>
                <a:gd name="T86" fmla="*/ 2147483647 w 87"/>
                <a:gd name="T87" fmla="*/ 2049210838 h 1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87"/>
                <a:gd name="T133" fmla="*/ 0 h 146"/>
                <a:gd name="T134" fmla="*/ 87 w 87"/>
                <a:gd name="T135" fmla="*/ 146 h 1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87" h="146">
                  <a:moveTo>
                    <a:pt x="84" y="3"/>
                  </a:moveTo>
                  <a:lnTo>
                    <a:pt x="80" y="0"/>
                  </a:lnTo>
                  <a:lnTo>
                    <a:pt x="75" y="0"/>
                  </a:lnTo>
                  <a:lnTo>
                    <a:pt x="73" y="0"/>
                  </a:lnTo>
                  <a:lnTo>
                    <a:pt x="71" y="3"/>
                  </a:lnTo>
                  <a:lnTo>
                    <a:pt x="68" y="6"/>
                  </a:lnTo>
                  <a:lnTo>
                    <a:pt x="64" y="6"/>
                  </a:lnTo>
                  <a:lnTo>
                    <a:pt x="59" y="6"/>
                  </a:lnTo>
                  <a:lnTo>
                    <a:pt x="57" y="3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45" y="3"/>
                  </a:lnTo>
                  <a:lnTo>
                    <a:pt x="43" y="3"/>
                  </a:lnTo>
                  <a:lnTo>
                    <a:pt x="41" y="6"/>
                  </a:lnTo>
                  <a:lnTo>
                    <a:pt x="36" y="8"/>
                  </a:lnTo>
                  <a:lnTo>
                    <a:pt x="36" y="11"/>
                  </a:lnTo>
                  <a:lnTo>
                    <a:pt x="34" y="14"/>
                  </a:lnTo>
                  <a:lnTo>
                    <a:pt x="29" y="17"/>
                  </a:lnTo>
                  <a:lnTo>
                    <a:pt x="27" y="19"/>
                  </a:lnTo>
                  <a:lnTo>
                    <a:pt x="27" y="22"/>
                  </a:lnTo>
                  <a:lnTo>
                    <a:pt x="25" y="22"/>
                  </a:lnTo>
                  <a:lnTo>
                    <a:pt x="25" y="28"/>
                  </a:lnTo>
                  <a:lnTo>
                    <a:pt x="23" y="36"/>
                  </a:lnTo>
                  <a:lnTo>
                    <a:pt x="25" y="41"/>
                  </a:lnTo>
                  <a:lnTo>
                    <a:pt x="25" y="44"/>
                  </a:lnTo>
                  <a:lnTo>
                    <a:pt x="27" y="47"/>
                  </a:lnTo>
                  <a:lnTo>
                    <a:pt x="27" y="50"/>
                  </a:lnTo>
                  <a:lnTo>
                    <a:pt x="27" y="58"/>
                  </a:lnTo>
                  <a:lnTo>
                    <a:pt x="25" y="63"/>
                  </a:lnTo>
                  <a:lnTo>
                    <a:pt x="23" y="63"/>
                  </a:lnTo>
                  <a:lnTo>
                    <a:pt x="20" y="66"/>
                  </a:lnTo>
                  <a:lnTo>
                    <a:pt x="18" y="66"/>
                  </a:lnTo>
                  <a:lnTo>
                    <a:pt x="16" y="66"/>
                  </a:lnTo>
                  <a:lnTo>
                    <a:pt x="13" y="66"/>
                  </a:lnTo>
                  <a:lnTo>
                    <a:pt x="11" y="66"/>
                  </a:lnTo>
                  <a:lnTo>
                    <a:pt x="7" y="66"/>
                  </a:lnTo>
                  <a:lnTo>
                    <a:pt x="4" y="66"/>
                  </a:lnTo>
                  <a:lnTo>
                    <a:pt x="0" y="66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7" y="80"/>
                  </a:lnTo>
                  <a:lnTo>
                    <a:pt x="7" y="88"/>
                  </a:lnTo>
                  <a:lnTo>
                    <a:pt x="9" y="88"/>
                  </a:lnTo>
                  <a:lnTo>
                    <a:pt x="11" y="94"/>
                  </a:lnTo>
                  <a:lnTo>
                    <a:pt x="13" y="99"/>
                  </a:lnTo>
                  <a:lnTo>
                    <a:pt x="16" y="99"/>
                  </a:lnTo>
                  <a:lnTo>
                    <a:pt x="18" y="99"/>
                  </a:lnTo>
                  <a:lnTo>
                    <a:pt x="20" y="102"/>
                  </a:lnTo>
                  <a:lnTo>
                    <a:pt x="20" y="105"/>
                  </a:lnTo>
                  <a:lnTo>
                    <a:pt x="20" y="107"/>
                  </a:lnTo>
                  <a:lnTo>
                    <a:pt x="25" y="113"/>
                  </a:lnTo>
                  <a:lnTo>
                    <a:pt x="29" y="113"/>
                  </a:lnTo>
                  <a:lnTo>
                    <a:pt x="34" y="116"/>
                  </a:lnTo>
                  <a:lnTo>
                    <a:pt x="36" y="121"/>
                  </a:lnTo>
                  <a:lnTo>
                    <a:pt x="36" y="126"/>
                  </a:lnTo>
                  <a:lnTo>
                    <a:pt x="29" y="132"/>
                  </a:lnTo>
                  <a:lnTo>
                    <a:pt x="32" y="135"/>
                  </a:lnTo>
                  <a:lnTo>
                    <a:pt x="34" y="137"/>
                  </a:lnTo>
                  <a:lnTo>
                    <a:pt x="39" y="143"/>
                  </a:lnTo>
                  <a:lnTo>
                    <a:pt x="41" y="143"/>
                  </a:lnTo>
                  <a:lnTo>
                    <a:pt x="45" y="146"/>
                  </a:lnTo>
                  <a:lnTo>
                    <a:pt x="48" y="146"/>
                  </a:lnTo>
                  <a:lnTo>
                    <a:pt x="48" y="137"/>
                  </a:lnTo>
                  <a:lnTo>
                    <a:pt x="48" y="129"/>
                  </a:lnTo>
                  <a:lnTo>
                    <a:pt x="50" y="124"/>
                  </a:lnTo>
                  <a:lnTo>
                    <a:pt x="52" y="116"/>
                  </a:lnTo>
                  <a:lnTo>
                    <a:pt x="52" y="113"/>
                  </a:lnTo>
                  <a:lnTo>
                    <a:pt x="52" y="107"/>
                  </a:lnTo>
                  <a:lnTo>
                    <a:pt x="57" y="99"/>
                  </a:lnTo>
                  <a:lnTo>
                    <a:pt x="55" y="85"/>
                  </a:lnTo>
                  <a:lnTo>
                    <a:pt x="57" y="72"/>
                  </a:lnTo>
                  <a:lnTo>
                    <a:pt x="57" y="69"/>
                  </a:lnTo>
                  <a:lnTo>
                    <a:pt x="57" y="66"/>
                  </a:lnTo>
                  <a:lnTo>
                    <a:pt x="57" y="63"/>
                  </a:lnTo>
                  <a:lnTo>
                    <a:pt x="59" y="61"/>
                  </a:lnTo>
                  <a:lnTo>
                    <a:pt x="62" y="58"/>
                  </a:lnTo>
                  <a:lnTo>
                    <a:pt x="62" y="55"/>
                  </a:lnTo>
                  <a:lnTo>
                    <a:pt x="62" y="52"/>
                  </a:lnTo>
                  <a:lnTo>
                    <a:pt x="64" y="52"/>
                  </a:lnTo>
                  <a:lnTo>
                    <a:pt x="64" y="50"/>
                  </a:lnTo>
                  <a:lnTo>
                    <a:pt x="66" y="41"/>
                  </a:lnTo>
                  <a:lnTo>
                    <a:pt x="71" y="33"/>
                  </a:lnTo>
                  <a:lnTo>
                    <a:pt x="73" y="25"/>
                  </a:lnTo>
                  <a:lnTo>
                    <a:pt x="80" y="17"/>
                  </a:lnTo>
                  <a:lnTo>
                    <a:pt x="80" y="11"/>
                  </a:lnTo>
                  <a:lnTo>
                    <a:pt x="82" y="6"/>
                  </a:lnTo>
                  <a:lnTo>
                    <a:pt x="87" y="3"/>
                  </a:lnTo>
                  <a:lnTo>
                    <a:pt x="84" y="3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0" name="Freeform 90"/>
            <p:cNvSpPr>
              <a:spLocks noChangeAspect="1"/>
            </p:cNvSpPr>
            <p:nvPr/>
          </p:nvSpPr>
          <p:spPr bwMode="auto">
            <a:xfrm rot="9246">
              <a:off x="-1410" y="3729"/>
              <a:ext cx="123" cy="142"/>
            </a:xfrm>
            <a:custGeom>
              <a:avLst/>
              <a:gdLst>
                <a:gd name="T0" fmla="*/ 0 w 68"/>
                <a:gd name="T1" fmla="*/ 2147483647 h 102"/>
                <a:gd name="T2" fmla="*/ 2147483647 w 68"/>
                <a:gd name="T3" fmla="*/ 2147483647 h 102"/>
                <a:gd name="T4" fmla="*/ 2147483647 w 68"/>
                <a:gd name="T5" fmla="*/ 2147483647 h 102"/>
                <a:gd name="T6" fmla="*/ 2147483647 w 68"/>
                <a:gd name="T7" fmla="*/ 2147483647 h 102"/>
                <a:gd name="T8" fmla="*/ 2147483647 w 68"/>
                <a:gd name="T9" fmla="*/ 2147483647 h 102"/>
                <a:gd name="T10" fmla="*/ 2147483647 w 68"/>
                <a:gd name="T11" fmla="*/ 2147483647 h 102"/>
                <a:gd name="T12" fmla="*/ 2147483647 w 68"/>
                <a:gd name="T13" fmla="*/ 2147483647 h 102"/>
                <a:gd name="T14" fmla="*/ 2147483647 w 68"/>
                <a:gd name="T15" fmla="*/ 2147483647 h 102"/>
                <a:gd name="T16" fmla="*/ 2147483647 w 68"/>
                <a:gd name="T17" fmla="*/ 2147483647 h 102"/>
                <a:gd name="T18" fmla="*/ 2147483647 w 68"/>
                <a:gd name="T19" fmla="*/ 2147483647 h 102"/>
                <a:gd name="T20" fmla="*/ 2147483647 w 68"/>
                <a:gd name="T21" fmla="*/ 2147483647 h 102"/>
                <a:gd name="T22" fmla="*/ 2147483647 w 68"/>
                <a:gd name="T23" fmla="*/ 2147483647 h 102"/>
                <a:gd name="T24" fmla="*/ 2147483647 w 68"/>
                <a:gd name="T25" fmla="*/ 2147483647 h 102"/>
                <a:gd name="T26" fmla="*/ 2147483647 w 68"/>
                <a:gd name="T27" fmla="*/ 2147483647 h 102"/>
                <a:gd name="T28" fmla="*/ 2147483647 w 68"/>
                <a:gd name="T29" fmla="*/ 2147483647 h 102"/>
                <a:gd name="T30" fmla="*/ 2147483647 w 68"/>
                <a:gd name="T31" fmla="*/ 2147483647 h 102"/>
                <a:gd name="T32" fmla="*/ 2147483647 w 68"/>
                <a:gd name="T33" fmla="*/ 2147483647 h 102"/>
                <a:gd name="T34" fmla="*/ 2147483647 w 68"/>
                <a:gd name="T35" fmla="*/ 2147483647 h 102"/>
                <a:gd name="T36" fmla="*/ 2147483647 w 68"/>
                <a:gd name="T37" fmla="*/ 2147483647 h 102"/>
                <a:gd name="T38" fmla="*/ 2147483647 w 68"/>
                <a:gd name="T39" fmla="*/ 2147483647 h 102"/>
                <a:gd name="T40" fmla="*/ 2147483647 w 68"/>
                <a:gd name="T41" fmla="*/ 2147483647 h 102"/>
                <a:gd name="T42" fmla="*/ 2147483647 w 68"/>
                <a:gd name="T43" fmla="*/ 1672176635 h 102"/>
                <a:gd name="T44" fmla="*/ 2147483647 w 68"/>
                <a:gd name="T45" fmla="*/ 0 h 102"/>
                <a:gd name="T46" fmla="*/ 2147483647 w 68"/>
                <a:gd name="T47" fmla="*/ 2147483647 h 102"/>
                <a:gd name="T48" fmla="*/ 2147483647 w 68"/>
                <a:gd name="T49" fmla="*/ 2147483647 h 102"/>
                <a:gd name="T50" fmla="*/ 2147483647 w 68"/>
                <a:gd name="T51" fmla="*/ 1672176635 h 102"/>
                <a:gd name="T52" fmla="*/ 2147483647 w 68"/>
                <a:gd name="T53" fmla="*/ 0 h 102"/>
                <a:gd name="T54" fmla="*/ 2147483647 w 68"/>
                <a:gd name="T55" fmla="*/ 1672176635 h 102"/>
                <a:gd name="T56" fmla="*/ 2147483647 w 68"/>
                <a:gd name="T57" fmla="*/ 2147483647 h 102"/>
                <a:gd name="T58" fmla="*/ 2147483647 w 68"/>
                <a:gd name="T59" fmla="*/ 2147483647 h 102"/>
                <a:gd name="T60" fmla="*/ 2147483647 w 68"/>
                <a:gd name="T61" fmla="*/ 2147483647 h 102"/>
                <a:gd name="T62" fmla="*/ 2147483647 w 68"/>
                <a:gd name="T63" fmla="*/ 2147483647 h 102"/>
                <a:gd name="T64" fmla="*/ 2147483647 w 68"/>
                <a:gd name="T65" fmla="*/ 2147483647 h 102"/>
                <a:gd name="T66" fmla="*/ 2147483647 w 68"/>
                <a:gd name="T67" fmla="*/ 2147483647 h 102"/>
                <a:gd name="T68" fmla="*/ 2147483647 w 68"/>
                <a:gd name="T69" fmla="*/ 2147483647 h 102"/>
                <a:gd name="T70" fmla="*/ 2147483647 w 68"/>
                <a:gd name="T71" fmla="*/ 2147483647 h 102"/>
                <a:gd name="T72" fmla="*/ 2147483647 w 68"/>
                <a:gd name="T73" fmla="*/ 2147483647 h 102"/>
                <a:gd name="T74" fmla="*/ 2147483647 w 68"/>
                <a:gd name="T75" fmla="*/ 2147483647 h 102"/>
                <a:gd name="T76" fmla="*/ 2147483647 w 68"/>
                <a:gd name="T77" fmla="*/ 2147483647 h 102"/>
                <a:gd name="T78" fmla="*/ 2147483647 w 68"/>
                <a:gd name="T79" fmla="*/ 2147483647 h 102"/>
                <a:gd name="T80" fmla="*/ 2147483647 w 68"/>
                <a:gd name="T81" fmla="*/ 2147483647 h 10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8"/>
                <a:gd name="T124" fmla="*/ 0 h 102"/>
                <a:gd name="T125" fmla="*/ 68 w 68"/>
                <a:gd name="T126" fmla="*/ 102 h 10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8" h="102">
                  <a:moveTo>
                    <a:pt x="2" y="97"/>
                  </a:moveTo>
                  <a:lnTo>
                    <a:pt x="0" y="99"/>
                  </a:lnTo>
                  <a:lnTo>
                    <a:pt x="7" y="102"/>
                  </a:lnTo>
                  <a:lnTo>
                    <a:pt x="13" y="102"/>
                  </a:lnTo>
                  <a:lnTo>
                    <a:pt x="16" y="99"/>
                  </a:lnTo>
                  <a:lnTo>
                    <a:pt x="23" y="102"/>
                  </a:lnTo>
                  <a:lnTo>
                    <a:pt x="27" y="102"/>
                  </a:lnTo>
                  <a:lnTo>
                    <a:pt x="30" y="102"/>
                  </a:lnTo>
                  <a:lnTo>
                    <a:pt x="34" y="102"/>
                  </a:lnTo>
                  <a:lnTo>
                    <a:pt x="36" y="102"/>
                  </a:lnTo>
                  <a:lnTo>
                    <a:pt x="39" y="102"/>
                  </a:lnTo>
                  <a:lnTo>
                    <a:pt x="41" y="102"/>
                  </a:lnTo>
                  <a:lnTo>
                    <a:pt x="43" y="102"/>
                  </a:lnTo>
                  <a:lnTo>
                    <a:pt x="46" y="99"/>
                  </a:lnTo>
                  <a:lnTo>
                    <a:pt x="48" y="99"/>
                  </a:lnTo>
                  <a:lnTo>
                    <a:pt x="50" y="94"/>
                  </a:lnTo>
                  <a:lnTo>
                    <a:pt x="50" y="86"/>
                  </a:lnTo>
                  <a:lnTo>
                    <a:pt x="50" y="83"/>
                  </a:lnTo>
                  <a:lnTo>
                    <a:pt x="48" y="80"/>
                  </a:lnTo>
                  <a:lnTo>
                    <a:pt x="48" y="77"/>
                  </a:lnTo>
                  <a:lnTo>
                    <a:pt x="46" y="72"/>
                  </a:lnTo>
                  <a:lnTo>
                    <a:pt x="48" y="64"/>
                  </a:lnTo>
                  <a:lnTo>
                    <a:pt x="48" y="58"/>
                  </a:lnTo>
                  <a:lnTo>
                    <a:pt x="50" y="58"/>
                  </a:lnTo>
                  <a:lnTo>
                    <a:pt x="50" y="55"/>
                  </a:lnTo>
                  <a:lnTo>
                    <a:pt x="52" y="53"/>
                  </a:lnTo>
                  <a:lnTo>
                    <a:pt x="57" y="50"/>
                  </a:lnTo>
                  <a:lnTo>
                    <a:pt x="59" y="47"/>
                  </a:lnTo>
                  <a:lnTo>
                    <a:pt x="59" y="44"/>
                  </a:lnTo>
                  <a:lnTo>
                    <a:pt x="64" y="42"/>
                  </a:lnTo>
                  <a:lnTo>
                    <a:pt x="66" y="39"/>
                  </a:lnTo>
                  <a:lnTo>
                    <a:pt x="68" y="39"/>
                  </a:lnTo>
                  <a:lnTo>
                    <a:pt x="68" y="36"/>
                  </a:lnTo>
                  <a:lnTo>
                    <a:pt x="66" y="31"/>
                  </a:lnTo>
                  <a:lnTo>
                    <a:pt x="66" y="28"/>
                  </a:lnTo>
                  <a:lnTo>
                    <a:pt x="66" y="25"/>
                  </a:lnTo>
                  <a:lnTo>
                    <a:pt x="66" y="20"/>
                  </a:lnTo>
                  <a:lnTo>
                    <a:pt x="64" y="17"/>
                  </a:lnTo>
                  <a:lnTo>
                    <a:pt x="62" y="17"/>
                  </a:lnTo>
                  <a:lnTo>
                    <a:pt x="59" y="14"/>
                  </a:lnTo>
                  <a:lnTo>
                    <a:pt x="57" y="11"/>
                  </a:lnTo>
                  <a:lnTo>
                    <a:pt x="57" y="9"/>
                  </a:lnTo>
                  <a:lnTo>
                    <a:pt x="59" y="6"/>
                  </a:lnTo>
                  <a:lnTo>
                    <a:pt x="57" y="3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6" y="6"/>
                  </a:lnTo>
                  <a:lnTo>
                    <a:pt x="41" y="9"/>
                  </a:lnTo>
                  <a:lnTo>
                    <a:pt x="39" y="9"/>
                  </a:lnTo>
                  <a:lnTo>
                    <a:pt x="34" y="6"/>
                  </a:lnTo>
                  <a:lnTo>
                    <a:pt x="34" y="3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27" y="0"/>
                  </a:lnTo>
                  <a:lnTo>
                    <a:pt x="25" y="3"/>
                  </a:lnTo>
                  <a:lnTo>
                    <a:pt x="18" y="6"/>
                  </a:lnTo>
                  <a:lnTo>
                    <a:pt x="16" y="9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7"/>
                  </a:lnTo>
                  <a:lnTo>
                    <a:pt x="9" y="20"/>
                  </a:lnTo>
                  <a:lnTo>
                    <a:pt x="9" y="25"/>
                  </a:lnTo>
                  <a:lnTo>
                    <a:pt x="13" y="31"/>
                  </a:lnTo>
                  <a:lnTo>
                    <a:pt x="16" y="33"/>
                  </a:lnTo>
                  <a:lnTo>
                    <a:pt x="18" y="39"/>
                  </a:lnTo>
                  <a:lnTo>
                    <a:pt x="18" y="44"/>
                  </a:lnTo>
                  <a:lnTo>
                    <a:pt x="13" y="50"/>
                  </a:lnTo>
                  <a:lnTo>
                    <a:pt x="13" y="53"/>
                  </a:lnTo>
                  <a:lnTo>
                    <a:pt x="9" y="55"/>
                  </a:lnTo>
                  <a:lnTo>
                    <a:pt x="11" y="58"/>
                  </a:lnTo>
                  <a:lnTo>
                    <a:pt x="18" y="58"/>
                  </a:lnTo>
                  <a:lnTo>
                    <a:pt x="20" y="58"/>
                  </a:lnTo>
                  <a:lnTo>
                    <a:pt x="18" y="64"/>
                  </a:lnTo>
                  <a:lnTo>
                    <a:pt x="16" y="69"/>
                  </a:lnTo>
                  <a:lnTo>
                    <a:pt x="13" y="72"/>
                  </a:lnTo>
                  <a:lnTo>
                    <a:pt x="11" y="75"/>
                  </a:lnTo>
                  <a:lnTo>
                    <a:pt x="11" y="80"/>
                  </a:lnTo>
                  <a:lnTo>
                    <a:pt x="9" y="86"/>
                  </a:lnTo>
                  <a:lnTo>
                    <a:pt x="4" y="91"/>
                  </a:lnTo>
                  <a:lnTo>
                    <a:pt x="2" y="94"/>
                  </a:lnTo>
                  <a:lnTo>
                    <a:pt x="2" y="97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1" name="Freeform 91"/>
            <p:cNvSpPr>
              <a:spLocks noChangeAspect="1"/>
            </p:cNvSpPr>
            <p:nvPr/>
          </p:nvSpPr>
          <p:spPr bwMode="auto">
            <a:xfrm rot="9246">
              <a:off x="-1410" y="3729"/>
              <a:ext cx="123" cy="142"/>
            </a:xfrm>
            <a:custGeom>
              <a:avLst/>
              <a:gdLst>
                <a:gd name="T0" fmla="*/ 0 w 68"/>
                <a:gd name="T1" fmla="*/ 2147483647 h 102"/>
                <a:gd name="T2" fmla="*/ 2147483647 w 68"/>
                <a:gd name="T3" fmla="*/ 2147483647 h 102"/>
                <a:gd name="T4" fmla="*/ 2147483647 w 68"/>
                <a:gd name="T5" fmla="*/ 2147483647 h 102"/>
                <a:gd name="T6" fmla="*/ 2147483647 w 68"/>
                <a:gd name="T7" fmla="*/ 2147483647 h 102"/>
                <a:gd name="T8" fmla="*/ 2147483647 w 68"/>
                <a:gd name="T9" fmla="*/ 2147483647 h 102"/>
                <a:gd name="T10" fmla="*/ 2147483647 w 68"/>
                <a:gd name="T11" fmla="*/ 2147483647 h 102"/>
                <a:gd name="T12" fmla="*/ 2147483647 w 68"/>
                <a:gd name="T13" fmla="*/ 2147483647 h 102"/>
                <a:gd name="T14" fmla="*/ 2147483647 w 68"/>
                <a:gd name="T15" fmla="*/ 2147483647 h 102"/>
                <a:gd name="T16" fmla="*/ 2147483647 w 68"/>
                <a:gd name="T17" fmla="*/ 2147483647 h 102"/>
                <a:gd name="T18" fmla="*/ 2147483647 w 68"/>
                <a:gd name="T19" fmla="*/ 2147483647 h 102"/>
                <a:gd name="T20" fmla="*/ 2147483647 w 68"/>
                <a:gd name="T21" fmla="*/ 2147483647 h 102"/>
                <a:gd name="T22" fmla="*/ 2147483647 w 68"/>
                <a:gd name="T23" fmla="*/ 2147483647 h 102"/>
                <a:gd name="T24" fmla="*/ 2147483647 w 68"/>
                <a:gd name="T25" fmla="*/ 2147483647 h 102"/>
                <a:gd name="T26" fmla="*/ 2147483647 w 68"/>
                <a:gd name="T27" fmla="*/ 2147483647 h 102"/>
                <a:gd name="T28" fmla="*/ 2147483647 w 68"/>
                <a:gd name="T29" fmla="*/ 2147483647 h 102"/>
                <a:gd name="T30" fmla="*/ 2147483647 w 68"/>
                <a:gd name="T31" fmla="*/ 2147483647 h 102"/>
                <a:gd name="T32" fmla="*/ 2147483647 w 68"/>
                <a:gd name="T33" fmla="*/ 2147483647 h 102"/>
                <a:gd name="T34" fmla="*/ 2147483647 w 68"/>
                <a:gd name="T35" fmla="*/ 2147483647 h 102"/>
                <a:gd name="T36" fmla="*/ 2147483647 w 68"/>
                <a:gd name="T37" fmla="*/ 2147483647 h 102"/>
                <a:gd name="T38" fmla="*/ 2147483647 w 68"/>
                <a:gd name="T39" fmla="*/ 2147483647 h 102"/>
                <a:gd name="T40" fmla="*/ 2147483647 w 68"/>
                <a:gd name="T41" fmla="*/ 2147483647 h 102"/>
                <a:gd name="T42" fmla="*/ 2147483647 w 68"/>
                <a:gd name="T43" fmla="*/ 1672176635 h 102"/>
                <a:gd name="T44" fmla="*/ 2147483647 w 68"/>
                <a:gd name="T45" fmla="*/ 0 h 102"/>
                <a:gd name="T46" fmla="*/ 2147483647 w 68"/>
                <a:gd name="T47" fmla="*/ 2147483647 h 102"/>
                <a:gd name="T48" fmla="*/ 2147483647 w 68"/>
                <a:gd name="T49" fmla="*/ 2147483647 h 102"/>
                <a:gd name="T50" fmla="*/ 2147483647 w 68"/>
                <a:gd name="T51" fmla="*/ 1672176635 h 102"/>
                <a:gd name="T52" fmla="*/ 2147483647 w 68"/>
                <a:gd name="T53" fmla="*/ 0 h 102"/>
                <a:gd name="T54" fmla="*/ 2147483647 w 68"/>
                <a:gd name="T55" fmla="*/ 1672176635 h 102"/>
                <a:gd name="T56" fmla="*/ 2147483647 w 68"/>
                <a:gd name="T57" fmla="*/ 2147483647 h 102"/>
                <a:gd name="T58" fmla="*/ 2147483647 w 68"/>
                <a:gd name="T59" fmla="*/ 2147483647 h 102"/>
                <a:gd name="T60" fmla="*/ 2147483647 w 68"/>
                <a:gd name="T61" fmla="*/ 2147483647 h 102"/>
                <a:gd name="T62" fmla="*/ 2147483647 w 68"/>
                <a:gd name="T63" fmla="*/ 2147483647 h 102"/>
                <a:gd name="T64" fmla="*/ 2147483647 w 68"/>
                <a:gd name="T65" fmla="*/ 2147483647 h 102"/>
                <a:gd name="T66" fmla="*/ 2147483647 w 68"/>
                <a:gd name="T67" fmla="*/ 2147483647 h 102"/>
                <a:gd name="T68" fmla="*/ 2147483647 w 68"/>
                <a:gd name="T69" fmla="*/ 2147483647 h 102"/>
                <a:gd name="T70" fmla="*/ 2147483647 w 68"/>
                <a:gd name="T71" fmla="*/ 2147483647 h 102"/>
                <a:gd name="T72" fmla="*/ 2147483647 w 68"/>
                <a:gd name="T73" fmla="*/ 2147483647 h 102"/>
                <a:gd name="T74" fmla="*/ 2147483647 w 68"/>
                <a:gd name="T75" fmla="*/ 2147483647 h 102"/>
                <a:gd name="T76" fmla="*/ 2147483647 w 68"/>
                <a:gd name="T77" fmla="*/ 2147483647 h 102"/>
                <a:gd name="T78" fmla="*/ 2147483647 w 68"/>
                <a:gd name="T79" fmla="*/ 2147483647 h 102"/>
                <a:gd name="T80" fmla="*/ 2147483647 w 68"/>
                <a:gd name="T81" fmla="*/ 2147483647 h 10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8"/>
                <a:gd name="T124" fmla="*/ 0 h 102"/>
                <a:gd name="T125" fmla="*/ 68 w 68"/>
                <a:gd name="T126" fmla="*/ 102 h 10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8" h="102">
                  <a:moveTo>
                    <a:pt x="2" y="97"/>
                  </a:moveTo>
                  <a:lnTo>
                    <a:pt x="0" y="99"/>
                  </a:lnTo>
                  <a:lnTo>
                    <a:pt x="7" y="102"/>
                  </a:lnTo>
                  <a:lnTo>
                    <a:pt x="13" y="102"/>
                  </a:lnTo>
                  <a:lnTo>
                    <a:pt x="16" y="99"/>
                  </a:lnTo>
                  <a:lnTo>
                    <a:pt x="23" y="102"/>
                  </a:lnTo>
                  <a:lnTo>
                    <a:pt x="27" y="102"/>
                  </a:lnTo>
                  <a:lnTo>
                    <a:pt x="30" y="102"/>
                  </a:lnTo>
                  <a:lnTo>
                    <a:pt x="34" y="102"/>
                  </a:lnTo>
                  <a:lnTo>
                    <a:pt x="36" y="102"/>
                  </a:lnTo>
                  <a:lnTo>
                    <a:pt x="39" y="102"/>
                  </a:lnTo>
                  <a:lnTo>
                    <a:pt x="41" y="102"/>
                  </a:lnTo>
                  <a:lnTo>
                    <a:pt x="43" y="102"/>
                  </a:lnTo>
                  <a:lnTo>
                    <a:pt x="46" y="99"/>
                  </a:lnTo>
                  <a:lnTo>
                    <a:pt x="48" y="99"/>
                  </a:lnTo>
                  <a:lnTo>
                    <a:pt x="50" y="94"/>
                  </a:lnTo>
                  <a:lnTo>
                    <a:pt x="50" y="86"/>
                  </a:lnTo>
                  <a:lnTo>
                    <a:pt x="50" y="83"/>
                  </a:lnTo>
                  <a:lnTo>
                    <a:pt x="48" y="80"/>
                  </a:lnTo>
                  <a:lnTo>
                    <a:pt x="48" y="77"/>
                  </a:lnTo>
                  <a:lnTo>
                    <a:pt x="46" y="72"/>
                  </a:lnTo>
                  <a:lnTo>
                    <a:pt x="48" y="64"/>
                  </a:lnTo>
                  <a:lnTo>
                    <a:pt x="48" y="58"/>
                  </a:lnTo>
                  <a:lnTo>
                    <a:pt x="50" y="58"/>
                  </a:lnTo>
                  <a:lnTo>
                    <a:pt x="50" y="55"/>
                  </a:lnTo>
                  <a:lnTo>
                    <a:pt x="52" y="53"/>
                  </a:lnTo>
                  <a:lnTo>
                    <a:pt x="57" y="50"/>
                  </a:lnTo>
                  <a:lnTo>
                    <a:pt x="59" y="47"/>
                  </a:lnTo>
                  <a:lnTo>
                    <a:pt x="59" y="44"/>
                  </a:lnTo>
                  <a:lnTo>
                    <a:pt x="64" y="42"/>
                  </a:lnTo>
                  <a:lnTo>
                    <a:pt x="66" y="39"/>
                  </a:lnTo>
                  <a:lnTo>
                    <a:pt x="68" y="39"/>
                  </a:lnTo>
                  <a:lnTo>
                    <a:pt x="68" y="36"/>
                  </a:lnTo>
                  <a:lnTo>
                    <a:pt x="66" y="31"/>
                  </a:lnTo>
                  <a:lnTo>
                    <a:pt x="66" y="28"/>
                  </a:lnTo>
                  <a:lnTo>
                    <a:pt x="66" y="25"/>
                  </a:lnTo>
                  <a:lnTo>
                    <a:pt x="66" y="20"/>
                  </a:lnTo>
                  <a:lnTo>
                    <a:pt x="64" y="17"/>
                  </a:lnTo>
                  <a:lnTo>
                    <a:pt x="62" y="17"/>
                  </a:lnTo>
                  <a:lnTo>
                    <a:pt x="59" y="14"/>
                  </a:lnTo>
                  <a:lnTo>
                    <a:pt x="57" y="11"/>
                  </a:lnTo>
                  <a:lnTo>
                    <a:pt x="57" y="9"/>
                  </a:lnTo>
                  <a:lnTo>
                    <a:pt x="59" y="6"/>
                  </a:lnTo>
                  <a:lnTo>
                    <a:pt x="57" y="3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6" y="6"/>
                  </a:lnTo>
                  <a:lnTo>
                    <a:pt x="41" y="9"/>
                  </a:lnTo>
                  <a:lnTo>
                    <a:pt x="39" y="9"/>
                  </a:lnTo>
                  <a:lnTo>
                    <a:pt x="34" y="6"/>
                  </a:lnTo>
                  <a:lnTo>
                    <a:pt x="34" y="3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27" y="0"/>
                  </a:lnTo>
                  <a:lnTo>
                    <a:pt x="25" y="3"/>
                  </a:lnTo>
                  <a:lnTo>
                    <a:pt x="18" y="6"/>
                  </a:lnTo>
                  <a:lnTo>
                    <a:pt x="16" y="9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7"/>
                  </a:lnTo>
                  <a:lnTo>
                    <a:pt x="9" y="20"/>
                  </a:lnTo>
                  <a:lnTo>
                    <a:pt x="9" y="25"/>
                  </a:lnTo>
                  <a:lnTo>
                    <a:pt x="13" y="31"/>
                  </a:lnTo>
                  <a:lnTo>
                    <a:pt x="16" y="33"/>
                  </a:lnTo>
                  <a:lnTo>
                    <a:pt x="18" y="39"/>
                  </a:lnTo>
                  <a:lnTo>
                    <a:pt x="18" y="44"/>
                  </a:lnTo>
                  <a:lnTo>
                    <a:pt x="13" y="50"/>
                  </a:lnTo>
                  <a:lnTo>
                    <a:pt x="13" y="53"/>
                  </a:lnTo>
                  <a:lnTo>
                    <a:pt x="9" y="55"/>
                  </a:lnTo>
                  <a:lnTo>
                    <a:pt x="11" y="58"/>
                  </a:lnTo>
                  <a:lnTo>
                    <a:pt x="18" y="58"/>
                  </a:lnTo>
                  <a:lnTo>
                    <a:pt x="20" y="58"/>
                  </a:lnTo>
                  <a:lnTo>
                    <a:pt x="18" y="64"/>
                  </a:lnTo>
                  <a:lnTo>
                    <a:pt x="16" y="69"/>
                  </a:lnTo>
                  <a:lnTo>
                    <a:pt x="13" y="72"/>
                  </a:lnTo>
                  <a:lnTo>
                    <a:pt x="11" y="75"/>
                  </a:lnTo>
                  <a:lnTo>
                    <a:pt x="11" y="80"/>
                  </a:lnTo>
                  <a:lnTo>
                    <a:pt x="9" y="86"/>
                  </a:lnTo>
                  <a:lnTo>
                    <a:pt x="4" y="91"/>
                  </a:lnTo>
                  <a:lnTo>
                    <a:pt x="2" y="94"/>
                  </a:lnTo>
                  <a:lnTo>
                    <a:pt x="2" y="97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2" name="Freeform 92"/>
            <p:cNvSpPr>
              <a:spLocks noChangeAspect="1"/>
            </p:cNvSpPr>
            <p:nvPr/>
          </p:nvSpPr>
          <p:spPr bwMode="auto">
            <a:xfrm rot="9246">
              <a:off x="-1419" y="3815"/>
              <a:ext cx="25" cy="22"/>
            </a:xfrm>
            <a:custGeom>
              <a:avLst/>
              <a:gdLst>
                <a:gd name="T0" fmla="*/ 2147483647 w 14"/>
                <a:gd name="T1" fmla="*/ 0 h 16"/>
                <a:gd name="T2" fmla="*/ 2147483647 w 14"/>
                <a:gd name="T3" fmla="*/ 860567366 h 16"/>
                <a:gd name="T4" fmla="*/ 2147483647 w 14"/>
                <a:gd name="T5" fmla="*/ 860567366 h 16"/>
                <a:gd name="T6" fmla="*/ 2147483647 w 14"/>
                <a:gd name="T7" fmla="*/ 2147483647 h 16"/>
                <a:gd name="T8" fmla="*/ 0 w 14"/>
                <a:gd name="T9" fmla="*/ 2147483647 h 16"/>
                <a:gd name="T10" fmla="*/ 2147483647 w 14"/>
                <a:gd name="T11" fmla="*/ 2147483647 h 16"/>
                <a:gd name="T12" fmla="*/ 2147483647 w 14"/>
                <a:gd name="T13" fmla="*/ 2147483647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1441762292 h 16"/>
                <a:gd name="T20" fmla="*/ 2147483647 w 14"/>
                <a:gd name="T21" fmla="*/ 0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16"/>
                <a:gd name="T35" fmla="*/ 14 w 14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16">
                  <a:moveTo>
                    <a:pt x="12" y="0"/>
                  </a:moveTo>
                  <a:lnTo>
                    <a:pt x="9" y="3"/>
                  </a:lnTo>
                  <a:lnTo>
                    <a:pt x="7" y="3"/>
                  </a:lnTo>
                  <a:lnTo>
                    <a:pt x="2" y="8"/>
                  </a:lnTo>
                  <a:lnTo>
                    <a:pt x="0" y="11"/>
                  </a:lnTo>
                  <a:lnTo>
                    <a:pt x="2" y="16"/>
                  </a:lnTo>
                  <a:lnTo>
                    <a:pt x="5" y="16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4" y="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3" name="Freeform 93"/>
            <p:cNvSpPr>
              <a:spLocks noChangeAspect="1"/>
            </p:cNvSpPr>
            <p:nvPr/>
          </p:nvSpPr>
          <p:spPr bwMode="auto">
            <a:xfrm rot="9246">
              <a:off x="-1419" y="3815"/>
              <a:ext cx="25" cy="22"/>
            </a:xfrm>
            <a:custGeom>
              <a:avLst/>
              <a:gdLst>
                <a:gd name="T0" fmla="*/ 2147483647 w 14"/>
                <a:gd name="T1" fmla="*/ 0 h 16"/>
                <a:gd name="T2" fmla="*/ 2147483647 w 14"/>
                <a:gd name="T3" fmla="*/ 860567366 h 16"/>
                <a:gd name="T4" fmla="*/ 2147483647 w 14"/>
                <a:gd name="T5" fmla="*/ 860567366 h 16"/>
                <a:gd name="T6" fmla="*/ 2147483647 w 14"/>
                <a:gd name="T7" fmla="*/ 2147483647 h 16"/>
                <a:gd name="T8" fmla="*/ 0 w 14"/>
                <a:gd name="T9" fmla="*/ 2147483647 h 16"/>
                <a:gd name="T10" fmla="*/ 2147483647 w 14"/>
                <a:gd name="T11" fmla="*/ 2147483647 h 16"/>
                <a:gd name="T12" fmla="*/ 2147483647 w 14"/>
                <a:gd name="T13" fmla="*/ 2147483647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1441762292 h 16"/>
                <a:gd name="T20" fmla="*/ 2147483647 w 14"/>
                <a:gd name="T21" fmla="*/ 0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16"/>
                <a:gd name="T35" fmla="*/ 14 w 14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16">
                  <a:moveTo>
                    <a:pt x="12" y="0"/>
                  </a:moveTo>
                  <a:lnTo>
                    <a:pt x="9" y="3"/>
                  </a:lnTo>
                  <a:lnTo>
                    <a:pt x="7" y="3"/>
                  </a:lnTo>
                  <a:lnTo>
                    <a:pt x="2" y="8"/>
                  </a:lnTo>
                  <a:lnTo>
                    <a:pt x="0" y="11"/>
                  </a:lnTo>
                  <a:lnTo>
                    <a:pt x="2" y="16"/>
                  </a:lnTo>
                  <a:lnTo>
                    <a:pt x="5" y="16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4" y="5"/>
                  </a:lnTo>
                  <a:lnTo>
                    <a:pt x="12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4" name="Freeform 94"/>
            <p:cNvSpPr>
              <a:spLocks noChangeAspect="1"/>
            </p:cNvSpPr>
            <p:nvPr/>
          </p:nvSpPr>
          <p:spPr bwMode="auto">
            <a:xfrm rot="9246">
              <a:off x="-1455" y="3815"/>
              <a:ext cx="32" cy="42"/>
            </a:xfrm>
            <a:custGeom>
              <a:avLst/>
              <a:gdLst>
                <a:gd name="T0" fmla="*/ 2147483647 w 18"/>
                <a:gd name="T1" fmla="*/ 0 h 30"/>
                <a:gd name="T2" fmla="*/ 2147483647 w 18"/>
                <a:gd name="T3" fmla="*/ 0 h 30"/>
                <a:gd name="T4" fmla="*/ 2147483647 w 18"/>
                <a:gd name="T5" fmla="*/ 0 h 30"/>
                <a:gd name="T6" fmla="*/ 2147483647 w 18"/>
                <a:gd name="T7" fmla="*/ 2147483647 h 30"/>
                <a:gd name="T8" fmla="*/ 2147483647 w 18"/>
                <a:gd name="T9" fmla="*/ 2147483647 h 30"/>
                <a:gd name="T10" fmla="*/ 2147483647 w 18"/>
                <a:gd name="T11" fmla="*/ 2147483647 h 30"/>
                <a:gd name="T12" fmla="*/ 2147483647 w 18"/>
                <a:gd name="T13" fmla="*/ 2147483647 h 30"/>
                <a:gd name="T14" fmla="*/ 2147483647 w 18"/>
                <a:gd name="T15" fmla="*/ 2147483647 h 30"/>
                <a:gd name="T16" fmla="*/ 2147483647 w 18"/>
                <a:gd name="T17" fmla="*/ 2147483647 h 30"/>
                <a:gd name="T18" fmla="*/ 2147483647 w 18"/>
                <a:gd name="T19" fmla="*/ 2147483647 h 30"/>
                <a:gd name="T20" fmla="*/ 2147483647 w 18"/>
                <a:gd name="T21" fmla="*/ 2147483647 h 30"/>
                <a:gd name="T22" fmla="*/ 2147483647 w 18"/>
                <a:gd name="T23" fmla="*/ 2147483647 h 30"/>
                <a:gd name="T24" fmla="*/ 2147483647 w 18"/>
                <a:gd name="T25" fmla="*/ 2147483647 h 30"/>
                <a:gd name="T26" fmla="*/ 2147483647 w 18"/>
                <a:gd name="T27" fmla="*/ 2147483647 h 30"/>
                <a:gd name="T28" fmla="*/ 0 w 18"/>
                <a:gd name="T29" fmla="*/ 2147483647 h 30"/>
                <a:gd name="T30" fmla="*/ 0 w 18"/>
                <a:gd name="T31" fmla="*/ 2147483647 h 30"/>
                <a:gd name="T32" fmla="*/ 2147483647 w 18"/>
                <a:gd name="T33" fmla="*/ 2147483647 h 30"/>
                <a:gd name="T34" fmla="*/ 2147483647 w 18"/>
                <a:gd name="T35" fmla="*/ 0 h 30"/>
                <a:gd name="T36" fmla="*/ 2147483647 w 18"/>
                <a:gd name="T37" fmla="*/ 0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8"/>
                <a:gd name="T58" fmla="*/ 0 h 30"/>
                <a:gd name="T59" fmla="*/ 18 w 18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8" h="30">
                  <a:moveTo>
                    <a:pt x="9" y="0"/>
                  </a:moveTo>
                  <a:lnTo>
                    <a:pt x="11" y="0"/>
                  </a:lnTo>
                  <a:lnTo>
                    <a:pt x="13" y="0"/>
                  </a:lnTo>
                  <a:lnTo>
                    <a:pt x="16" y="11"/>
                  </a:lnTo>
                  <a:lnTo>
                    <a:pt x="18" y="11"/>
                  </a:lnTo>
                  <a:lnTo>
                    <a:pt x="16" y="16"/>
                  </a:lnTo>
                  <a:lnTo>
                    <a:pt x="16" y="19"/>
                  </a:lnTo>
                  <a:lnTo>
                    <a:pt x="13" y="22"/>
                  </a:lnTo>
                  <a:lnTo>
                    <a:pt x="11" y="25"/>
                  </a:lnTo>
                  <a:lnTo>
                    <a:pt x="9" y="27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27"/>
                  </a:lnTo>
                  <a:lnTo>
                    <a:pt x="2" y="22"/>
                  </a:lnTo>
                  <a:lnTo>
                    <a:pt x="0" y="19"/>
                  </a:lnTo>
                  <a:lnTo>
                    <a:pt x="0" y="11"/>
                  </a:lnTo>
                  <a:lnTo>
                    <a:pt x="4" y="3"/>
                  </a:lnTo>
                  <a:lnTo>
                    <a:pt x="6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5" name="Freeform 95"/>
            <p:cNvSpPr>
              <a:spLocks noChangeAspect="1"/>
            </p:cNvSpPr>
            <p:nvPr/>
          </p:nvSpPr>
          <p:spPr bwMode="auto">
            <a:xfrm rot="9246">
              <a:off x="-1455" y="3815"/>
              <a:ext cx="32" cy="42"/>
            </a:xfrm>
            <a:custGeom>
              <a:avLst/>
              <a:gdLst>
                <a:gd name="T0" fmla="*/ 2147483647 w 18"/>
                <a:gd name="T1" fmla="*/ 0 h 30"/>
                <a:gd name="T2" fmla="*/ 2147483647 w 18"/>
                <a:gd name="T3" fmla="*/ 0 h 30"/>
                <a:gd name="T4" fmla="*/ 2147483647 w 18"/>
                <a:gd name="T5" fmla="*/ 0 h 30"/>
                <a:gd name="T6" fmla="*/ 2147483647 w 18"/>
                <a:gd name="T7" fmla="*/ 2147483647 h 30"/>
                <a:gd name="T8" fmla="*/ 2147483647 w 18"/>
                <a:gd name="T9" fmla="*/ 2147483647 h 30"/>
                <a:gd name="T10" fmla="*/ 2147483647 w 18"/>
                <a:gd name="T11" fmla="*/ 2147483647 h 30"/>
                <a:gd name="T12" fmla="*/ 2147483647 w 18"/>
                <a:gd name="T13" fmla="*/ 2147483647 h 30"/>
                <a:gd name="T14" fmla="*/ 2147483647 w 18"/>
                <a:gd name="T15" fmla="*/ 2147483647 h 30"/>
                <a:gd name="T16" fmla="*/ 2147483647 w 18"/>
                <a:gd name="T17" fmla="*/ 2147483647 h 30"/>
                <a:gd name="T18" fmla="*/ 2147483647 w 18"/>
                <a:gd name="T19" fmla="*/ 2147483647 h 30"/>
                <a:gd name="T20" fmla="*/ 2147483647 w 18"/>
                <a:gd name="T21" fmla="*/ 2147483647 h 30"/>
                <a:gd name="T22" fmla="*/ 2147483647 w 18"/>
                <a:gd name="T23" fmla="*/ 2147483647 h 30"/>
                <a:gd name="T24" fmla="*/ 2147483647 w 18"/>
                <a:gd name="T25" fmla="*/ 2147483647 h 30"/>
                <a:gd name="T26" fmla="*/ 2147483647 w 18"/>
                <a:gd name="T27" fmla="*/ 2147483647 h 30"/>
                <a:gd name="T28" fmla="*/ 0 w 18"/>
                <a:gd name="T29" fmla="*/ 2147483647 h 30"/>
                <a:gd name="T30" fmla="*/ 0 w 18"/>
                <a:gd name="T31" fmla="*/ 2147483647 h 30"/>
                <a:gd name="T32" fmla="*/ 2147483647 w 18"/>
                <a:gd name="T33" fmla="*/ 2147483647 h 30"/>
                <a:gd name="T34" fmla="*/ 2147483647 w 18"/>
                <a:gd name="T35" fmla="*/ 0 h 30"/>
                <a:gd name="T36" fmla="*/ 2147483647 w 18"/>
                <a:gd name="T37" fmla="*/ 0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8"/>
                <a:gd name="T58" fmla="*/ 0 h 30"/>
                <a:gd name="T59" fmla="*/ 18 w 18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8" h="30">
                  <a:moveTo>
                    <a:pt x="9" y="0"/>
                  </a:moveTo>
                  <a:lnTo>
                    <a:pt x="11" y="0"/>
                  </a:lnTo>
                  <a:lnTo>
                    <a:pt x="13" y="0"/>
                  </a:lnTo>
                  <a:lnTo>
                    <a:pt x="16" y="11"/>
                  </a:lnTo>
                  <a:lnTo>
                    <a:pt x="18" y="11"/>
                  </a:lnTo>
                  <a:lnTo>
                    <a:pt x="16" y="16"/>
                  </a:lnTo>
                  <a:lnTo>
                    <a:pt x="16" y="19"/>
                  </a:lnTo>
                  <a:lnTo>
                    <a:pt x="13" y="22"/>
                  </a:lnTo>
                  <a:lnTo>
                    <a:pt x="11" y="25"/>
                  </a:lnTo>
                  <a:lnTo>
                    <a:pt x="9" y="27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27"/>
                  </a:lnTo>
                  <a:lnTo>
                    <a:pt x="2" y="22"/>
                  </a:lnTo>
                  <a:lnTo>
                    <a:pt x="0" y="19"/>
                  </a:lnTo>
                  <a:lnTo>
                    <a:pt x="0" y="11"/>
                  </a:lnTo>
                  <a:lnTo>
                    <a:pt x="4" y="3"/>
                  </a:lnTo>
                  <a:lnTo>
                    <a:pt x="6" y="0"/>
                  </a:lnTo>
                  <a:lnTo>
                    <a:pt x="9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6" name="Freeform 96"/>
            <p:cNvSpPr>
              <a:spLocks noChangeAspect="1"/>
            </p:cNvSpPr>
            <p:nvPr/>
          </p:nvSpPr>
          <p:spPr bwMode="auto">
            <a:xfrm rot="9246">
              <a:off x="-1439" y="3857"/>
              <a:ext cx="136" cy="168"/>
            </a:xfrm>
            <a:custGeom>
              <a:avLst/>
              <a:gdLst>
                <a:gd name="T0" fmla="*/ 2147483647 w 75"/>
                <a:gd name="T1" fmla="*/ 2147483647 h 121"/>
                <a:gd name="T2" fmla="*/ 2147483647 w 75"/>
                <a:gd name="T3" fmla="*/ 2147483647 h 121"/>
                <a:gd name="T4" fmla="*/ 2147483647 w 75"/>
                <a:gd name="T5" fmla="*/ 2147483647 h 121"/>
                <a:gd name="T6" fmla="*/ 2147483647 w 75"/>
                <a:gd name="T7" fmla="*/ 2147483647 h 121"/>
                <a:gd name="T8" fmla="*/ 2147483647 w 75"/>
                <a:gd name="T9" fmla="*/ 2147483647 h 121"/>
                <a:gd name="T10" fmla="*/ 2147483647 w 75"/>
                <a:gd name="T11" fmla="*/ 2147483647 h 121"/>
                <a:gd name="T12" fmla="*/ 2147483647 w 75"/>
                <a:gd name="T13" fmla="*/ 2147483647 h 121"/>
                <a:gd name="T14" fmla="*/ 2147483647 w 75"/>
                <a:gd name="T15" fmla="*/ 2147483647 h 121"/>
                <a:gd name="T16" fmla="*/ 2147483647 w 75"/>
                <a:gd name="T17" fmla="*/ 2147483647 h 121"/>
                <a:gd name="T18" fmla="*/ 2147483647 w 75"/>
                <a:gd name="T19" fmla="*/ 2147483647 h 121"/>
                <a:gd name="T20" fmla="*/ 2147483647 w 75"/>
                <a:gd name="T21" fmla="*/ 2147483647 h 121"/>
                <a:gd name="T22" fmla="*/ 2147483647 w 75"/>
                <a:gd name="T23" fmla="*/ 2147483647 h 121"/>
                <a:gd name="T24" fmla="*/ 2147483647 w 75"/>
                <a:gd name="T25" fmla="*/ 2147483647 h 121"/>
                <a:gd name="T26" fmla="*/ 2147483647 w 75"/>
                <a:gd name="T27" fmla="*/ 2147483647 h 121"/>
                <a:gd name="T28" fmla="*/ 2147483647 w 75"/>
                <a:gd name="T29" fmla="*/ 2147483647 h 121"/>
                <a:gd name="T30" fmla="*/ 2147483647 w 75"/>
                <a:gd name="T31" fmla="*/ 2147483647 h 121"/>
                <a:gd name="T32" fmla="*/ 2147483647 w 75"/>
                <a:gd name="T33" fmla="*/ 2147483647 h 121"/>
                <a:gd name="T34" fmla="*/ 2147483647 w 75"/>
                <a:gd name="T35" fmla="*/ 2147483647 h 121"/>
                <a:gd name="T36" fmla="*/ 2147483647 w 75"/>
                <a:gd name="T37" fmla="*/ 2147483647 h 121"/>
                <a:gd name="T38" fmla="*/ 2147483647 w 75"/>
                <a:gd name="T39" fmla="*/ 2147483647 h 121"/>
                <a:gd name="T40" fmla="*/ 2147483647 w 75"/>
                <a:gd name="T41" fmla="*/ 2147483647 h 121"/>
                <a:gd name="T42" fmla="*/ 2147483647 w 75"/>
                <a:gd name="T43" fmla="*/ 2147483647 h 121"/>
                <a:gd name="T44" fmla="*/ 2147483647 w 75"/>
                <a:gd name="T45" fmla="*/ 2147483647 h 121"/>
                <a:gd name="T46" fmla="*/ 2147483647 w 75"/>
                <a:gd name="T47" fmla="*/ 2147483647 h 121"/>
                <a:gd name="T48" fmla="*/ 2147483647 w 75"/>
                <a:gd name="T49" fmla="*/ 2147483647 h 121"/>
                <a:gd name="T50" fmla="*/ 2147483647 w 75"/>
                <a:gd name="T51" fmla="*/ 2147483647 h 121"/>
                <a:gd name="T52" fmla="*/ 2147483647 w 75"/>
                <a:gd name="T53" fmla="*/ 2147483647 h 121"/>
                <a:gd name="T54" fmla="*/ 2147483647 w 75"/>
                <a:gd name="T55" fmla="*/ 2147483647 h 121"/>
                <a:gd name="T56" fmla="*/ 2147483647 w 75"/>
                <a:gd name="T57" fmla="*/ 2147483647 h 121"/>
                <a:gd name="T58" fmla="*/ 2147483647 w 75"/>
                <a:gd name="T59" fmla="*/ 2147483647 h 121"/>
                <a:gd name="T60" fmla="*/ 2147483647 w 75"/>
                <a:gd name="T61" fmla="*/ 2147483647 h 121"/>
                <a:gd name="T62" fmla="*/ 2147483647 w 75"/>
                <a:gd name="T63" fmla="*/ 2147483647 h 121"/>
                <a:gd name="T64" fmla="*/ 2147483647 w 75"/>
                <a:gd name="T65" fmla="*/ 2147483647 h 121"/>
                <a:gd name="T66" fmla="*/ 2147483647 w 75"/>
                <a:gd name="T67" fmla="*/ 2147483647 h 121"/>
                <a:gd name="T68" fmla="*/ 2147483647 w 75"/>
                <a:gd name="T69" fmla="*/ 2147483647 h 121"/>
                <a:gd name="T70" fmla="*/ 2147483647 w 75"/>
                <a:gd name="T71" fmla="*/ 2147483647 h 121"/>
                <a:gd name="T72" fmla="*/ 2147483647 w 75"/>
                <a:gd name="T73" fmla="*/ 2147483647 h 121"/>
                <a:gd name="T74" fmla="*/ 2147483647 w 75"/>
                <a:gd name="T75" fmla="*/ 2147483647 h 121"/>
                <a:gd name="T76" fmla="*/ 2147483647 w 75"/>
                <a:gd name="T77" fmla="*/ 2147483647 h 121"/>
                <a:gd name="T78" fmla="*/ 2147483647 w 75"/>
                <a:gd name="T79" fmla="*/ 2147483647 h 121"/>
                <a:gd name="T80" fmla="*/ 0 w 75"/>
                <a:gd name="T81" fmla="*/ 2147483647 h 121"/>
                <a:gd name="T82" fmla="*/ 2147483647 w 75"/>
                <a:gd name="T83" fmla="*/ 2147483647 h 121"/>
                <a:gd name="T84" fmla="*/ 2147483647 w 75"/>
                <a:gd name="T85" fmla="*/ 2147483647 h 121"/>
                <a:gd name="T86" fmla="*/ 2147483647 w 75"/>
                <a:gd name="T87" fmla="*/ 2147483647 h 121"/>
                <a:gd name="T88" fmla="*/ 2147483647 w 75"/>
                <a:gd name="T89" fmla="*/ 2147483647 h 121"/>
                <a:gd name="T90" fmla="*/ 2147483647 w 75"/>
                <a:gd name="T91" fmla="*/ 2147483647 h 121"/>
                <a:gd name="T92" fmla="*/ 2147483647 w 75"/>
                <a:gd name="T93" fmla="*/ 2147483647 h 121"/>
                <a:gd name="T94" fmla="*/ 2147483647 w 75"/>
                <a:gd name="T95" fmla="*/ 2147483647 h 121"/>
                <a:gd name="T96" fmla="*/ 2147483647 w 75"/>
                <a:gd name="T97" fmla="*/ 2147483647 h 121"/>
                <a:gd name="T98" fmla="*/ 2147483647 w 75"/>
                <a:gd name="T99" fmla="*/ 2147483647 h 121"/>
                <a:gd name="T100" fmla="*/ 2147483647 w 75"/>
                <a:gd name="T101" fmla="*/ 2147483647 h 121"/>
                <a:gd name="T102" fmla="*/ 2147483647 w 75"/>
                <a:gd name="T103" fmla="*/ 2147483647 h 121"/>
                <a:gd name="T104" fmla="*/ 0 w 75"/>
                <a:gd name="T105" fmla="*/ 2147483647 h 121"/>
                <a:gd name="T106" fmla="*/ 0 w 75"/>
                <a:gd name="T107" fmla="*/ 1443032498 h 121"/>
                <a:gd name="T108" fmla="*/ 2147483647 w 75"/>
                <a:gd name="T109" fmla="*/ 1443032498 h 121"/>
                <a:gd name="T110" fmla="*/ 2147483647 w 75"/>
                <a:gd name="T111" fmla="*/ 2147483647 h 121"/>
                <a:gd name="T112" fmla="*/ 2147483647 w 75"/>
                <a:gd name="T113" fmla="*/ 2147483647 h 12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5"/>
                <a:gd name="T172" fmla="*/ 0 h 121"/>
                <a:gd name="T173" fmla="*/ 75 w 75"/>
                <a:gd name="T174" fmla="*/ 121 h 12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5" h="121">
                  <a:moveTo>
                    <a:pt x="16" y="8"/>
                  </a:moveTo>
                  <a:lnTo>
                    <a:pt x="23" y="11"/>
                  </a:lnTo>
                  <a:lnTo>
                    <a:pt x="27" y="11"/>
                  </a:lnTo>
                  <a:lnTo>
                    <a:pt x="32" y="8"/>
                  </a:lnTo>
                  <a:lnTo>
                    <a:pt x="39" y="11"/>
                  </a:lnTo>
                  <a:lnTo>
                    <a:pt x="41" y="14"/>
                  </a:lnTo>
                  <a:lnTo>
                    <a:pt x="41" y="17"/>
                  </a:lnTo>
                  <a:lnTo>
                    <a:pt x="46" y="25"/>
                  </a:lnTo>
                  <a:lnTo>
                    <a:pt x="46" y="33"/>
                  </a:lnTo>
                  <a:lnTo>
                    <a:pt x="48" y="33"/>
                  </a:lnTo>
                  <a:lnTo>
                    <a:pt x="50" y="39"/>
                  </a:lnTo>
                  <a:lnTo>
                    <a:pt x="52" y="44"/>
                  </a:lnTo>
                  <a:lnTo>
                    <a:pt x="55" y="44"/>
                  </a:lnTo>
                  <a:lnTo>
                    <a:pt x="57" y="44"/>
                  </a:lnTo>
                  <a:lnTo>
                    <a:pt x="59" y="47"/>
                  </a:lnTo>
                  <a:lnTo>
                    <a:pt x="59" y="50"/>
                  </a:lnTo>
                  <a:lnTo>
                    <a:pt x="59" y="52"/>
                  </a:lnTo>
                  <a:lnTo>
                    <a:pt x="64" y="58"/>
                  </a:lnTo>
                  <a:lnTo>
                    <a:pt x="68" y="58"/>
                  </a:lnTo>
                  <a:lnTo>
                    <a:pt x="73" y="61"/>
                  </a:lnTo>
                  <a:lnTo>
                    <a:pt x="75" y="66"/>
                  </a:lnTo>
                  <a:lnTo>
                    <a:pt x="75" y="71"/>
                  </a:lnTo>
                  <a:lnTo>
                    <a:pt x="68" y="77"/>
                  </a:lnTo>
                  <a:lnTo>
                    <a:pt x="66" y="80"/>
                  </a:lnTo>
                  <a:lnTo>
                    <a:pt x="66" y="82"/>
                  </a:lnTo>
                  <a:lnTo>
                    <a:pt x="64" y="85"/>
                  </a:lnTo>
                  <a:lnTo>
                    <a:pt x="64" y="88"/>
                  </a:lnTo>
                  <a:lnTo>
                    <a:pt x="68" y="91"/>
                  </a:lnTo>
                  <a:lnTo>
                    <a:pt x="68" y="96"/>
                  </a:lnTo>
                  <a:lnTo>
                    <a:pt x="68" y="99"/>
                  </a:lnTo>
                  <a:lnTo>
                    <a:pt x="66" y="102"/>
                  </a:lnTo>
                  <a:lnTo>
                    <a:pt x="59" y="107"/>
                  </a:lnTo>
                  <a:lnTo>
                    <a:pt x="55" y="113"/>
                  </a:lnTo>
                  <a:lnTo>
                    <a:pt x="52" y="115"/>
                  </a:lnTo>
                  <a:lnTo>
                    <a:pt x="48" y="118"/>
                  </a:lnTo>
                  <a:lnTo>
                    <a:pt x="43" y="121"/>
                  </a:lnTo>
                  <a:lnTo>
                    <a:pt x="41" y="121"/>
                  </a:lnTo>
                  <a:lnTo>
                    <a:pt x="36" y="121"/>
                  </a:lnTo>
                  <a:lnTo>
                    <a:pt x="36" y="115"/>
                  </a:lnTo>
                  <a:lnTo>
                    <a:pt x="39" y="110"/>
                  </a:lnTo>
                  <a:lnTo>
                    <a:pt x="41" y="104"/>
                  </a:lnTo>
                  <a:lnTo>
                    <a:pt x="43" y="96"/>
                  </a:lnTo>
                  <a:lnTo>
                    <a:pt x="46" y="91"/>
                  </a:lnTo>
                  <a:lnTo>
                    <a:pt x="43" y="88"/>
                  </a:lnTo>
                  <a:lnTo>
                    <a:pt x="43" y="82"/>
                  </a:lnTo>
                  <a:lnTo>
                    <a:pt x="41" y="80"/>
                  </a:lnTo>
                  <a:lnTo>
                    <a:pt x="41" y="77"/>
                  </a:lnTo>
                  <a:lnTo>
                    <a:pt x="39" y="71"/>
                  </a:lnTo>
                  <a:lnTo>
                    <a:pt x="41" y="69"/>
                  </a:lnTo>
                  <a:lnTo>
                    <a:pt x="39" y="66"/>
                  </a:lnTo>
                  <a:lnTo>
                    <a:pt x="36" y="66"/>
                  </a:lnTo>
                  <a:lnTo>
                    <a:pt x="34" y="66"/>
                  </a:lnTo>
                  <a:lnTo>
                    <a:pt x="34" y="61"/>
                  </a:lnTo>
                  <a:lnTo>
                    <a:pt x="36" y="61"/>
                  </a:lnTo>
                  <a:lnTo>
                    <a:pt x="39" y="63"/>
                  </a:lnTo>
                  <a:lnTo>
                    <a:pt x="43" y="63"/>
                  </a:lnTo>
                  <a:lnTo>
                    <a:pt x="46" y="61"/>
                  </a:lnTo>
                  <a:lnTo>
                    <a:pt x="46" y="58"/>
                  </a:lnTo>
                  <a:lnTo>
                    <a:pt x="41" y="55"/>
                  </a:lnTo>
                  <a:lnTo>
                    <a:pt x="36" y="52"/>
                  </a:lnTo>
                  <a:lnTo>
                    <a:pt x="34" y="55"/>
                  </a:lnTo>
                  <a:lnTo>
                    <a:pt x="32" y="58"/>
                  </a:lnTo>
                  <a:lnTo>
                    <a:pt x="32" y="63"/>
                  </a:lnTo>
                  <a:lnTo>
                    <a:pt x="29" y="69"/>
                  </a:lnTo>
                  <a:lnTo>
                    <a:pt x="27" y="74"/>
                  </a:lnTo>
                  <a:lnTo>
                    <a:pt x="27" y="82"/>
                  </a:lnTo>
                  <a:lnTo>
                    <a:pt x="27" y="85"/>
                  </a:lnTo>
                  <a:lnTo>
                    <a:pt x="32" y="88"/>
                  </a:lnTo>
                  <a:lnTo>
                    <a:pt x="34" y="91"/>
                  </a:lnTo>
                  <a:lnTo>
                    <a:pt x="34" y="93"/>
                  </a:lnTo>
                  <a:lnTo>
                    <a:pt x="34" y="96"/>
                  </a:lnTo>
                  <a:lnTo>
                    <a:pt x="32" y="102"/>
                  </a:lnTo>
                  <a:lnTo>
                    <a:pt x="29" y="107"/>
                  </a:lnTo>
                  <a:lnTo>
                    <a:pt x="27" y="110"/>
                  </a:lnTo>
                  <a:lnTo>
                    <a:pt x="25" y="110"/>
                  </a:lnTo>
                  <a:lnTo>
                    <a:pt x="25" y="107"/>
                  </a:lnTo>
                  <a:lnTo>
                    <a:pt x="23" y="104"/>
                  </a:lnTo>
                  <a:lnTo>
                    <a:pt x="20" y="102"/>
                  </a:lnTo>
                  <a:lnTo>
                    <a:pt x="16" y="96"/>
                  </a:lnTo>
                  <a:lnTo>
                    <a:pt x="9" y="96"/>
                  </a:lnTo>
                  <a:lnTo>
                    <a:pt x="2" y="93"/>
                  </a:lnTo>
                  <a:lnTo>
                    <a:pt x="0" y="91"/>
                  </a:lnTo>
                  <a:lnTo>
                    <a:pt x="2" y="85"/>
                  </a:lnTo>
                  <a:lnTo>
                    <a:pt x="2" y="82"/>
                  </a:lnTo>
                  <a:lnTo>
                    <a:pt x="0" y="77"/>
                  </a:lnTo>
                  <a:lnTo>
                    <a:pt x="2" y="74"/>
                  </a:lnTo>
                  <a:lnTo>
                    <a:pt x="4" y="82"/>
                  </a:lnTo>
                  <a:lnTo>
                    <a:pt x="9" y="80"/>
                  </a:lnTo>
                  <a:lnTo>
                    <a:pt x="11" y="77"/>
                  </a:lnTo>
                  <a:lnTo>
                    <a:pt x="11" y="74"/>
                  </a:lnTo>
                  <a:lnTo>
                    <a:pt x="11" y="69"/>
                  </a:lnTo>
                  <a:lnTo>
                    <a:pt x="13" y="61"/>
                  </a:lnTo>
                  <a:lnTo>
                    <a:pt x="11" y="61"/>
                  </a:lnTo>
                  <a:lnTo>
                    <a:pt x="11" y="58"/>
                  </a:lnTo>
                  <a:lnTo>
                    <a:pt x="11" y="55"/>
                  </a:lnTo>
                  <a:lnTo>
                    <a:pt x="9" y="52"/>
                  </a:lnTo>
                  <a:lnTo>
                    <a:pt x="7" y="50"/>
                  </a:lnTo>
                  <a:lnTo>
                    <a:pt x="4" y="47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2" y="30"/>
                  </a:lnTo>
                  <a:lnTo>
                    <a:pt x="4" y="28"/>
                  </a:lnTo>
                  <a:lnTo>
                    <a:pt x="4" y="25"/>
                  </a:lnTo>
                  <a:lnTo>
                    <a:pt x="4" y="17"/>
                  </a:lnTo>
                  <a:lnTo>
                    <a:pt x="2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0"/>
                  </a:lnTo>
                  <a:lnTo>
                    <a:pt x="4" y="3"/>
                  </a:lnTo>
                  <a:lnTo>
                    <a:pt x="7" y="8"/>
                  </a:lnTo>
                  <a:lnTo>
                    <a:pt x="9" y="11"/>
                  </a:lnTo>
                  <a:lnTo>
                    <a:pt x="11" y="11"/>
                  </a:lnTo>
                  <a:lnTo>
                    <a:pt x="13" y="8"/>
                  </a:lnTo>
                  <a:lnTo>
                    <a:pt x="16" y="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7" name="Freeform 97"/>
            <p:cNvSpPr>
              <a:spLocks noChangeAspect="1"/>
            </p:cNvSpPr>
            <p:nvPr/>
          </p:nvSpPr>
          <p:spPr bwMode="auto">
            <a:xfrm rot="9246">
              <a:off x="-1439" y="3857"/>
              <a:ext cx="136" cy="168"/>
            </a:xfrm>
            <a:custGeom>
              <a:avLst/>
              <a:gdLst>
                <a:gd name="T0" fmla="*/ 2147483647 w 75"/>
                <a:gd name="T1" fmla="*/ 2147483647 h 121"/>
                <a:gd name="T2" fmla="*/ 2147483647 w 75"/>
                <a:gd name="T3" fmla="*/ 2147483647 h 121"/>
                <a:gd name="T4" fmla="*/ 2147483647 w 75"/>
                <a:gd name="T5" fmla="*/ 2147483647 h 121"/>
                <a:gd name="T6" fmla="*/ 2147483647 w 75"/>
                <a:gd name="T7" fmla="*/ 2147483647 h 121"/>
                <a:gd name="T8" fmla="*/ 2147483647 w 75"/>
                <a:gd name="T9" fmla="*/ 2147483647 h 121"/>
                <a:gd name="T10" fmla="*/ 2147483647 w 75"/>
                <a:gd name="T11" fmla="*/ 2147483647 h 121"/>
                <a:gd name="T12" fmla="*/ 2147483647 w 75"/>
                <a:gd name="T13" fmla="*/ 2147483647 h 121"/>
                <a:gd name="T14" fmla="*/ 2147483647 w 75"/>
                <a:gd name="T15" fmla="*/ 2147483647 h 121"/>
                <a:gd name="T16" fmla="*/ 2147483647 w 75"/>
                <a:gd name="T17" fmla="*/ 2147483647 h 121"/>
                <a:gd name="T18" fmla="*/ 2147483647 w 75"/>
                <a:gd name="T19" fmla="*/ 2147483647 h 121"/>
                <a:gd name="T20" fmla="*/ 2147483647 w 75"/>
                <a:gd name="T21" fmla="*/ 2147483647 h 121"/>
                <a:gd name="T22" fmla="*/ 2147483647 w 75"/>
                <a:gd name="T23" fmla="*/ 2147483647 h 121"/>
                <a:gd name="T24" fmla="*/ 2147483647 w 75"/>
                <a:gd name="T25" fmla="*/ 2147483647 h 121"/>
                <a:gd name="T26" fmla="*/ 2147483647 w 75"/>
                <a:gd name="T27" fmla="*/ 2147483647 h 121"/>
                <a:gd name="T28" fmla="*/ 2147483647 w 75"/>
                <a:gd name="T29" fmla="*/ 2147483647 h 121"/>
                <a:gd name="T30" fmla="*/ 2147483647 w 75"/>
                <a:gd name="T31" fmla="*/ 2147483647 h 121"/>
                <a:gd name="T32" fmla="*/ 2147483647 w 75"/>
                <a:gd name="T33" fmla="*/ 2147483647 h 121"/>
                <a:gd name="T34" fmla="*/ 2147483647 w 75"/>
                <a:gd name="T35" fmla="*/ 2147483647 h 121"/>
                <a:gd name="T36" fmla="*/ 2147483647 w 75"/>
                <a:gd name="T37" fmla="*/ 2147483647 h 121"/>
                <a:gd name="T38" fmla="*/ 2147483647 w 75"/>
                <a:gd name="T39" fmla="*/ 2147483647 h 121"/>
                <a:gd name="T40" fmla="*/ 2147483647 w 75"/>
                <a:gd name="T41" fmla="*/ 2147483647 h 121"/>
                <a:gd name="T42" fmla="*/ 2147483647 w 75"/>
                <a:gd name="T43" fmla="*/ 2147483647 h 121"/>
                <a:gd name="T44" fmla="*/ 2147483647 w 75"/>
                <a:gd name="T45" fmla="*/ 2147483647 h 121"/>
                <a:gd name="T46" fmla="*/ 2147483647 w 75"/>
                <a:gd name="T47" fmla="*/ 2147483647 h 121"/>
                <a:gd name="T48" fmla="*/ 2147483647 w 75"/>
                <a:gd name="T49" fmla="*/ 2147483647 h 121"/>
                <a:gd name="T50" fmla="*/ 2147483647 w 75"/>
                <a:gd name="T51" fmla="*/ 2147483647 h 121"/>
                <a:gd name="T52" fmla="*/ 2147483647 w 75"/>
                <a:gd name="T53" fmla="*/ 2147483647 h 121"/>
                <a:gd name="T54" fmla="*/ 2147483647 w 75"/>
                <a:gd name="T55" fmla="*/ 2147483647 h 121"/>
                <a:gd name="T56" fmla="*/ 2147483647 w 75"/>
                <a:gd name="T57" fmla="*/ 2147483647 h 121"/>
                <a:gd name="T58" fmla="*/ 2147483647 w 75"/>
                <a:gd name="T59" fmla="*/ 2147483647 h 121"/>
                <a:gd name="T60" fmla="*/ 2147483647 w 75"/>
                <a:gd name="T61" fmla="*/ 2147483647 h 121"/>
                <a:gd name="T62" fmla="*/ 2147483647 w 75"/>
                <a:gd name="T63" fmla="*/ 2147483647 h 121"/>
                <a:gd name="T64" fmla="*/ 2147483647 w 75"/>
                <a:gd name="T65" fmla="*/ 2147483647 h 121"/>
                <a:gd name="T66" fmla="*/ 2147483647 w 75"/>
                <a:gd name="T67" fmla="*/ 2147483647 h 121"/>
                <a:gd name="T68" fmla="*/ 2147483647 w 75"/>
                <a:gd name="T69" fmla="*/ 2147483647 h 121"/>
                <a:gd name="T70" fmla="*/ 2147483647 w 75"/>
                <a:gd name="T71" fmla="*/ 2147483647 h 121"/>
                <a:gd name="T72" fmla="*/ 2147483647 w 75"/>
                <a:gd name="T73" fmla="*/ 2147483647 h 121"/>
                <a:gd name="T74" fmla="*/ 2147483647 w 75"/>
                <a:gd name="T75" fmla="*/ 2147483647 h 121"/>
                <a:gd name="T76" fmla="*/ 2147483647 w 75"/>
                <a:gd name="T77" fmla="*/ 2147483647 h 121"/>
                <a:gd name="T78" fmla="*/ 2147483647 w 75"/>
                <a:gd name="T79" fmla="*/ 2147483647 h 121"/>
                <a:gd name="T80" fmla="*/ 0 w 75"/>
                <a:gd name="T81" fmla="*/ 2147483647 h 121"/>
                <a:gd name="T82" fmla="*/ 2147483647 w 75"/>
                <a:gd name="T83" fmla="*/ 2147483647 h 121"/>
                <a:gd name="T84" fmla="*/ 2147483647 w 75"/>
                <a:gd name="T85" fmla="*/ 2147483647 h 121"/>
                <a:gd name="T86" fmla="*/ 2147483647 w 75"/>
                <a:gd name="T87" fmla="*/ 2147483647 h 121"/>
                <a:gd name="T88" fmla="*/ 2147483647 w 75"/>
                <a:gd name="T89" fmla="*/ 2147483647 h 121"/>
                <a:gd name="T90" fmla="*/ 2147483647 w 75"/>
                <a:gd name="T91" fmla="*/ 2147483647 h 121"/>
                <a:gd name="T92" fmla="*/ 2147483647 w 75"/>
                <a:gd name="T93" fmla="*/ 2147483647 h 121"/>
                <a:gd name="T94" fmla="*/ 2147483647 w 75"/>
                <a:gd name="T95" fmla="*/ 2147483647 h 121"/>
                <a:gd name="T96" fmla="*/ 2147483647 w 75"/>
                <a:gd name="T97" fmla="*/ 2147483647 h 121"/>
                <a:gd name="T98" fmla="*/ 2147483647 w 75"/>
                <a:gd name="T99" fmla="*/ 2147483647 h 121"/>
                <a:gd name="T100" fmla="*/ 2147483647 w 75"/>
                <a:gd name="T101" fmla="*/ 2147483647 h 121"/>
                <a:gd name="T102" fmla="*/ 2147483647 w 75"/>
                <a:gd name="T103" fmla="*/ 2147483647 h 121"/>
                <a:gd name="T104" fmla="*/ 0 w 75"/>
                <a:gd name="T105" fmla="*/ 2147483647 h 121"/>
                <a:gd name="T106" fmla="*/ 0 w 75"/>
                <a:gd name="T107" fmla="*/ 1443032498 h 121"/>
                <a:gd name="T108" fmla="*/ 2147483647 w 75"/>
                <a:gd name="T109" fmla="*/ 1443032498 h 121"/>
                <a:gd name="T110" fmla="*/ 2147483647 w 75"/>
                <a:gd name="T111" fmla="*/ 2147483647 h 121"/>
                <a:gd name="T112" fmla="*/ 2147483647 w 75"/>
                <a:gd name="T113" fmla="*/ 2147483647 h 12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5"/>
                <a:gd name="T172" fmla="*/ 0 h 121"/>
                <a:gd name="T173" fmla="*/ 75 w 75"/>
                <a:gd name="T174" fmla="*/ 121 h 12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5" h="121">
                  <a:moveTo>
                    <a:pt x="16" y="8"/>
                  </a:moveTo>
                  <a:lnTo>
                    <a:pt x="23" y="11"/>
                  </a:lnTo>
                  <a:lnTo>
                    <a:pt x="27" y="11"/>
                  </a:lnTo>
                  <a:lnTo>
                    <a:pt x="32" y="8"/>
                  </a:lnTo>
                  <a:lnTo>
                    <a:pt x="39" y="11"/>
                  </a:lnTo>
                  <a:lnTo>
                    <a:pt x="41" y="14"/>
                  </a:lnTo>
                  <a:lnTo>
                    <a:pt x="41" y="17"/>
                  </a:lnTo>
                  <a:lnTo>
                    <a:pt x="46" y="25"/>
                  </a:lnTo>
                  <a:lnTo>
                    <a:pt x="46" y="33"/>
                  </a:lnTo>
                  <a:lnTo>
                    <a:pt x="48" y="33"/>
                  </a:lnTo>
                  <a:lnTo>
                    <a:pt x="50" y="39"/>
                  </a:lnTo>
                  <a:lnTo>
                    <a:pt x="52" y="44"/>
                  </a:lnTo>
                  <a:lnTo>
                    <a:pt x="55" y="44"/>
                  </a:lnTo>
                  <a:lnTo>
                    <a:pt x="57" y="44"/>
                  </a:lnTo>
                  <a:lnTo>
                    <a:pt x="59" y="47"/>
                  </a:lnTo>
                  <a:lnTo>
                    <a:pt x="59" y="50"/>
                  </a:lnTo>
                  <a:lnTo>
                    <a:pt x="59" y="52"/>
                  </a:lnTo>
                  <a:lnTo>
                    <a:pt x="64" y="58"/>
                  </a:lnTo>
                  <a:lnTo>
                    <a:pt x="68" y="58"/>
                  </a:lnTo>
                  <a:lnTo>
                    <a:pt x="73" y="61"/>
                  </a:lnTo>
                  <a:lnTo>
                    <a:pt x="75" y="66"/>
                  </a:lnTo>
                  <a:lnTo>
                    <a:pt x="75" y="71"/>
                  </a:lnTo>
                  <a:lnTo>
                    <a:pt x="68" y="77"/>
                  </a:lnTo>
                  <a:lnTo>
                    <a:pt x="66" y="80"/>
                  </a:lnTo>
                  <a:lnTo>
                    <a:pt x="66" y="82"/>
                  </a:lnTo>
                  <a:lnTo>
                    <a:pt x="64" y="85"/>
                  </a:lnTo>
                  <a:lnTo>
                    <a:pt x="64" y="88"/>
                  </a:lnTo>
                  <a:lnTo>
                    <a:pt x="68" y="91"/>
                  </a:lnTo>
                  <a:lnTo>
                    <a:pt x="68" y="96"/>
                  </a:lnTo>
                  <a:lnTo>
                    <a:pt x="68" y="99"/>
                  </a:lnTo>
                  <a:lnTo>
                    <a:pt x="66" y="102"/>
                  </a:lnTo>
                  <a:lnTo>
                    <a:pt x="59" y="107"/>
                  </a:lnTo>
                  <a:lnTo>
                    <a:pt x="55" y="113"/>
                  </a:lnTo>
                  <a:lnTo>
                    <a:pt x="52" y="115"/>
                  </a:lnTo>
                  <a:lnTo>
                    <a:pt x="48" y="118"/>
                  </a:lnTo>
                  <a:lnTo>
                    <a:pt x="43" y="121"/>
                  </a:lnTo>
                  <a:lnTo>
                    <a:pt x="41" y="121"/>
                  </a:lnTo>
                  <a:lnTo>
                    <a:pt x="36" y="121"/>
                  </a:lnTo>
                  <a:lnTo>
                    <a:pt x="36" y="115"/>
                  </a:lnTo>
                  <a:lnTo>
                    <a:pt x="39" y="110"/>
                  </a:lnTo>
                  <a:lnTo>
                    <a:pt x="41" y="104"/>
                  </a:lnTo>
                  <a:lnTo>
                    <a:pt x="43" y="96"/>
                  </a:lnTo>
                  <a:lnTo>
                    <a:pt x="46" y="91"/>
                  </a:lnTo>
                  <a:lnTo>
                    <a:pt x="43" y="88"/>
                  </a:lnTo>
                  <a:lnTo>
                    <a:pt x="43" y="82"/>
                  </a:lnTo>
                  <a:lnTo>
                    <a:pt x="41" y="80"/>
                  </a:lnTo>
                  <a:lnTo>
                    <a:pt x="41" y="77"/>
                  </a:lnTo>
                  <a:lnTo>
                    <a:pt x="39" y="71"/>
                  </a:lnTo>
                  <a:lnTo>
                    <a:pt x="41" y="69"/>
                  </a:lnTo>
                  <a:lnTo>
                    <a:pt x="39" y="66"/>
                  </a:lnTo>
                  <a:lnTo>
                    <a:pt x="36" y="66"/>
                  </a:lnTo>
                  <a:lnTo>
                    <a:pt x="34" y="66"/>
                  </a:lnTo>
                  <a:lnTo>
                    <a:pt x="34" y="61"/>
                  </a:lnTo>
                  <a:lnTo>
                    <a:pt x="36" y="61"/>
                  </a:lnTo>
                  <a:lnTo>
                    <a:pt x="39" y="63"/>
                  </a:lnTo>
                  <a:lnTo>
                    <a:pt x="43" y="63"/>
                  </a:lnTo>
                  <a:lnTo>
                    <a:pt x="46" y="61"/>
                  </a:lnTo>
                  <a:lnTo>
                    <a:pt x="46" y="58"/>
                  </a:lnTo>
                  <a:lnTo>
                    <a:pt x="41" y="55"/>
                  </a:lnTo>
                  <a:lnTo>
                    <a:pt x="36" y="52"/>
                  </a:lnTo>
                  <a:lnTo>
                    <a:pt x="34" y="55"/>
                  </a:lnTo>
                  <a:lnTo>
                    <a:pt x="32" y="58"/>
                  </a:lnTo>
                  <a:lnTo>
                    <a:pt x="32" y="63"/>
                  </a:lnTo>
                  <a:lnTo>
                    <a:pt x="29" y="69"/>
                  </a:lnTo>
                  <a:lnTo>
                    <a:pt x="27" y="74"/>
                  </a:lnTo>
                  <a:lnTo>
                    <a:pt x="27" y="82"/>
                  </a:lnTo>
                  <a:lnTo>
                    <a:pt x="27" y="85"/>
                  </a:lnTo>
                  <a:lnTo>
                    <a:pt x="32" y="88"/>
                  </a:lnTo>
                  <a:lnTo>
                    <a:pt x="34" y="91"/>
                  </a:lnTo>
                  <a:lnTo>
                    <a:pt x="34" y="93"/>
                  </a:lnTo>
                  <a:lnTo>
                    <a:pt x="34" y="96"/>
                  </a:lnTo>
                  <a:lnTo>
                    <a:pt x="32" y="102"/>
                  </a:lnTo>
                  <a:lnTo>
                    <a:pt x="29" y="107"/>
                  </a:lnTo>
                  <a:lnTo>
                    <a:pt x="27" y="110"/>
                  </a:lnTo>
                  <a:lnTo>
                    <a:pt x="25" y="110"/>
                  </a:lnTo>
                  <a:lnTo>
                    <a:pt x="25" y="107"/>
                  </a:lnTo>
                  <a:lnTo>
                    <a:pt x="23" y="104"/>
                  </a:lnTo>
                  <a:lnTo>
                    <a:pt x="20" y="102"/>
                  </a:lnTo>
                  <a:lnTo>
                    <a:pt x="16" y="96"/>
                  </a:lnTo>
                  <a:lnTo>
                    <a:pt x="9" y="96"/>
                  </a:lnTo>
                  <a:lnTo>
                    <a:pt x="2" y="93"/>
                  </a:lnTo>
                  <a:lnTo>
                    <a:pt x="0" y="91"/>
                  </a:lnTo>
                  <a:lnTo>
                    <a:pt x="2" y="85"/>
                  </a:lnTo>
                  <a:lnTo>
                    <a:pt x="2" y="82"/>
                  </a:lnTo>
                  <a:lnTo>
                    <a:pt x="0" y="77"/>
                  </a:lnTo>
                  <a:lnTo>
                    <a:pt x="2" y="74"/>
                  </a:lnTo>
                  <a:lnTo>
                    <a:pt x="4" y="82"/>
                  </a:lnTo>
                  <a:lnTo>
                    <a:pt x="9" y="80"/>
                  </a:lnTo>
                  <a:lnTo>
                    <a:pt x="11" y="77"/>
                  </a:lnTo>
                  <a:lnTo>
                    <a:pt x="11" y="74"/>
                  </a:lnTo>
                  <a:lnTo>
                    <a:pt x="11" y="69"/>
                  </a:lnTo>
                  <a:lnTo>
                    <a:pt x="13" y="61"/>
                  </a:lnTo>
                  <a:lnTo>
                    <a:pt x="11" y="61"/>
                  </a:lnTo>
                  <a:lnTo>
                    <a:pt x="11" y="58"/>
                  </a:lnTo>
                  <a:lnTo>
                    <a:pt x="11" y="55"/>
                  </a:lnTo>
                  <a:lnTo>
                    <a:pt x="9" y="52"/>
                  </a:lnTo>
                  <a:lnTo>
                    <a:pt x="7" y="50"/>
                  </a:lnTo>
                  <a:lnTo>
                    <a:pt x="4" y="47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2" y="30"/>
                  </a:lnTo>
                  <a:lnTo>
                    <a:pt x="4" y="28"/>
                  </a:lnTo>
                  <a:lnTo>
                    <a:pt x="4" y="25"/>
                  </a:lnTo>
                  <a:lnTo>
                    <a:pt x="4" y="17"/>
                  </a:lnTo>
                  <a:lnTo>
                    <a:pt x="2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0"/>
                  </a:lnTo>
                  <a:lnTo>
                    <a:pt x="4" y="3"/>
                  </a:lnTo>
                  <a:lnTo>
                    <a:pt x="7" y="8"/>
                  </a:lnTo>
                  <a:lnTo>
                    <a:pt x="9" y="11"/>
                  </a:lnTo>
                  <a:lnTo>
                    <a:pt x="11" y="11"/>
                  </a:lnTo>
                  <a:lnTo>
                    <a:pt x="13" y="8"/>
                  </a:lnTo>
                  <a:lnTo>
                    <a:pt x="16" y="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8" name="Freeform 98"/>
            <p:cNvSpPr>
              <a:spLocks noChangeAspect="1"/>
            </p:cNvSpPr>
            <p:nvPr/>
          </p:nvSpPr>
          <p:spPr bwMode="auto">
            <a:xfrm rot="9246">
              <a:off x="-1348" y="4063"/>
              <a:ext cx="20" cy="54"/>
            </a:xfrm>
            <a:custGeom>
              <a:avLst/>
              <a:gdLst>
                <a:gd name="T0" fmla="*/ 2147483647 w 12"/>
                <a:gd name="T1" fmla="*/ 0 h 39"/>
                <a:gd name="T2" fmla="*/ 2147483647 w 12"/>
                <a:gd name="T3" fmla="*/ 1220257148 h 39"/>
                <a:gd name="T4" fmla="*/ 2147483647 w 12"/>
                <a:gd name="T5" fmla="*/ 2147483647 h 39"/>
                <a:gd name="T6" fmla="*/ 2147483647 w 12"/>
                <a:gd name="T7" fmla="*/ 2147483647 h 39"/>
                <a:gd name="T8" fmla="*/ 2147483647 w 12"/>
                <a:gd name="T9" fmla="*/ 2147483647 h 39"/>
                <a:gd name="T10" fmla="*/ 0 w 12"/>
                <a:gd name="T11" fmla="*/ 2147483647 h 39"/>
                <a:gd name="T12" fmla="*/ 0 w 12"/>
                <a:gd name="T13" fmla="*/ 2147483647 h 39"/>
                <a:gd name="T14" fmla="*/ 2147483647 w 12"/>
                <a:gd name="T15" fmla="*/ 2147483647 h 39"/>
                <a:gd name="T16" fmla="*/ 2147483647 w 12"/>
                <a:gd name="T17" fmla="*/ 2147483647 h 39"/>
                <a:gd name="T18" fmla="*/ 2147483647 w 12"/>
                <a:gd name="T19" fmla="*/ 2147483647 h 39"/>
                <a:gd name="T20" fmla="*/ 2147483647 w 12"/>
                <a:gd name="T21" fmla="*/ 2147483647 h 39"/>
                <a:gd name="T22" fmla="*/ 2147483647 w 12"/>
                <a:gd name="T23" fmla="*/ 2147483647 h 39"/>
                <a:gd name="T24" fmla="*/ 2147483647 w 12"/>
                <a:gd name="T25" fmla="*/ 2147483647 h 39"/>
                <a:gd name="T26" fmla="*/ 2147483647 w 12"/>
                <a:gd name="T27" fmla="*/ 2147483647 h 39"/>
                <a:gd name="T28" fmla="*/ 2147483647 w 12"/>
                <a:gd name="T29" fmla="*/ 2147483647 h 39"/>
                <a:gd name="T30" fmla="*/ 2147483647 w 12"/>
                <a:gd name="T31" fmla="*/ 0 h 3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2"/>
                <a:gd name="T49" fmla="*/ 0 h 39"/>
                <a:gd name="T50" fmla="*/ 12 w 12"/>
                <a:gd name="T51" fmla="*/ 39 h 3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2" h="39">
                  <a:moveTo>
                    <a:pt x="12" y="0"/>
                  </a:moveTo>
                  <a:lnTo>
                    <a:pt x="9" y="3"/>
                  </a:lnTo>
                  <a:lnTo>
                    <a:pt x="7" y="9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0" y="28"/>
                  </a:lnTo>
                  <a:lnTo>
                    <a:pt x="0" y="36"/>
                  </a:lnTo>
                  <a:lnTo>
                    <a:pt x="2" y="39"/>
                  </a:lnTo>
                  <a:lnTo>
                    <a:pt x="5" y="39"/>
                  </a:lnTo>
                  <a:lnTo>
                    <a:pt x="7" y="36"/>
                  </a:lnTo>
                  <a:lnTo>
                    <a:pt x="7" y="33"/>
                  </a:lnTo>
                  <a:lnTo>
                    <a:pt x="7" y="31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9" name="Freeform 99"/>
            <p:cNvSpPr>
              <a:spLocks noChangeAspect="1"/>
            </p:cNvSpPr>
            <p:nvPr/>
          </p:nvSpPr>
          <p:spPr bwMode="auto">
            <a:xfrm rot="9246">
              <a:off x="-1503" y="3927"/>
              <a:ext cx="16" cy="10"/>
            </a:xfrm>
            <a:custGeom>
              <a:avLst/>
              <a:gdLst>
                <a:gd name="T0" fmla="*/ 2147483647 w 9"/>
                <a:gd name="T1" fmla="*/ 0 h 8"/>
                <a:gd name="T2" fmla="*/ 2147483647 w 9"/>
                <a:gd name="T3" fmla="*/ 0 h 8"/>
                <a:gd name="T4" fmla="*/ 2147483647 w 9"/>
                <a:gd name="T5" fmla="*/ 0 h 8"/>
                <a:gd name="T6" fmla="*/ 0 w 9"/>
                <a:gd name="T7" fmla="*/ 0 h 8"/>
                <a:gd name="T8" fmla="*/ 0 w 9"/>
                <a:gd name="T9" fmla="*/ 2038073 h 8"/>
                <a:gd name="T10" fmla="*/ 2147483647 w 9"/>
                <a:gd name="T11" fmla="*/ 6445576 h 8"/>
                <a:gd name="T12" fmla="*/ 2147483647 w 9"/>
                <a:gd name="T13" fmla="*/ 3585781 h 8"/>
                <a:gd name="T14" fmla="*/ 2147483647 w 9"/>
                <a:gd name="T15" fmla="*/ 2038073 h 8"/>
                <a:gd name="T16" fmla="*/ 2147483647 w 9"/>
                <a:gd name="T17" fmla="*/ 0 h 8"/>
                <a:gd name="T18" fmla="*/ 2147483647 w 9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8"/>
                <a:gd name="T32" fmla="*/ 9 w 9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8">
                  <a:moveTo>
                    <a:pt x="7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8"/>
                  </a:lnTo>
                  <a:lnTo>
                    <a:pt x="5" y="5"/>
                  </a:lnTo>
                  <a:lnTo>
                    <a:pt x="7" y="2"/>
                  </a:lnTo>
                  <a:lnTo>
                    <a:pt x="9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0" name="Freeform 100"/>
            <p:cNvSpPr>
              <a:spLocks noChangeAspect="1"/>
            </p:cNvSpPr>
            <p:nvPr/>
          </p:nvSpPr>
          <p:spPr bwMode="auto">
            <a:xfrm rot="9246">
              <a:off x="-1503" y="3927"/>
              <a:ext cx="16" cy="10"/>
            </a:xfrm>
            <a:custGeom>
              <a:avLst/>
              <a:gdLst>
                <a:gd name="T0" fmla="*/ 2147483647 w 9"/>
                <a:gd name="T1" fmla="*/ 0 h 8"/>
                <a:gd name="T2" fmla="*/ 2147483647 w 9"/>
                <a:gd name="T3" fmla="*/ 0 h 8"/>
                <a:gd name="T4" fmla="*/ 2147483647 w 9"/>
                <a:gd name="T5" fmla="*/ 0 h 8"/>
                <a:gd name="T6" fmla="*/ 0 w 9"/>
                <a:gd name="T7" fmla="*/ 0 h 8"/>
                <a:gd name="T8" fmla="*/ 0 w 9"/>
                <a:gd name="T9" fmla="*/ 2038073 h 8"/>
                <a:gd name="T10" fmla="*/ 2147483647 w 9"/>
                <a:gd name="T11" fmla="*/ 6445576 h 8"/>
                <a:gd name="T12" fmla="*/ 2147483647 w 9"/>
                <a:gd name="T13" fmla="*/ 3585781 h 8"/>
                <a:gd name="T14" fmla="*/ 2147483647 w 9"/>
                <a:gd name="T15" fmla="*/ 2038073 h 8"/>
                <a:gd name="T16" fmla="*/ 2147483647 w 9"/>
                <a:gd name="T17" fmla="*/ 0 h 8"/>
                <a:gd name="T18" fmla="*/ 2147483647 w 9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8"/>
                <a:gd name="T32" fmla="*/ 9 w 9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8">
                  <a:moveTo>
                    <a:pt x="7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8"/>
                  </a:lnTo>
                  <a:lnTo>
                    <a:pt x="5" y="5"/>
                  </a:lnTo>
                  <a:lnTo>
                    <a:pt x="7" y="2"/>
                  </a:lnTo>
                  <a:lnTo>
                    <a:pt x="9" y="0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1" name="Freeform 101"/>
            <p:cNvSpPr>
              <a:spLocks noChangeAspect="1"/>
            </p:cNvSpPr>
            <p:nvPr/>
          </p:nvSpPr>
          <p:spPr bwMode="auto">
            <a:xfrm rot="9246">
              <a:off x="-1051" y="3301"/>
              <a:ext cx="21" cy="20"/>
            </a:xfrm>
            <a:custGeom>
              <a:avLst/>
              <a:gdLst>
                <a:gd name="T0" fmla="*/ 2147483647 w 11"/>
                <a:gd name="T1" fmla="*/ 0 h 14"/>
                <a:gd name="T2" fmla="*/ 2147483647 w 11"/>
                <a:gd name="T3" fmla="*/ 0 h 14"/>
                <a:gd name="T4" fmla="*/ 2147483647 w 11"/>
                <a:gd name="T5" fmla="*/ 0 h 14"/>
                <a:gd name="T6" fmla="*/ 0 w 11"/>
                <a:gd name="T7" fmla="*/ 2147483647 h 14"/>
                <a:gd name="T8" fmla="*/ 0 w 11"/>
                <a:gd name="T9" fmla="*/ 2147483647 h 14"/>
                <a:gd name="T10" fmla="*/ 0 w 11"/>
                <a:gd name="T11" fmla="*/ 2147483647 h 14"/>
                <a:gd name="T12" fmla="*/ 2147483647 w 11"/>
                <a:gd name="T13" fmla="*/ 2147483647 h 14"/>
                <a:gd name="T14" fmla="*/ 2147483647 w 11"/>
                <a:gd name="T15" fmla="*/ 2147483647 h 14"/>
                <a:gd name="T16" fmla="*/ 2147483647 w 11"/>
                <a:gd name="T17" fmla="*/ 2147483647 h 14"/>
                <a:gd name="T18" fmla="*/ 2147483647 w 11"/>
                <a:gd name="T19" fmla="*/ 2147483647 h 14"/>
                <a:gd name="T20" fmla="*/ 2147483647 w 11"/>
                <a:gd name="T21" fmla="*/ 2147483647 h 14"/>
                <a:gd name="T22" fmla="*/ 2147483647 w 11"/>
                <a:gd name="T23" fmla="*/ 2147483647 h 14"/>
                <a:gd name="T24" fmla="*/ 2147483647 w 11"/>
                <a:gd name="T25" fmla="*/ 2147483647 h 14"/>
                <a:gd name="T26" fmla="*/ 2147483647 w 11"/>
                <a:gd name="T27" fmla="*/ 0 h 14"/>
                <a:gd name="T28" fmla="*/ 2147483647 w 11"/>
                <a:gd name="T29" fmla="*/ 0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1"/>
                <a:gd name="T46" fmla="*/ 0 h 14"/>
                <a:gd name="T47" fmla="*/ 11 w 11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1" h="14">
                  <a:moveTo>
                    <a:pt x="7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11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11" y="8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9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2" name="Freeform 102"/>
            <p:cNvSpPr>
              <a:spLocks noChangeAspect="1"/>
            </p:cNvSpPr>
            <p:nvPr/>
          </p:nvSpPr>
          <p:spPr bwMode="auto">
            <a:xfrm rot="9246">
              <a:off x="-1051" y="3301"/>
              <a:ext cx="21" cy="20"/>
            </a:xfrm>
            <a:custGeom>
              <a:avLst/>
              <a:gdLst>
                <a:gd name="T0" fmla="*/ 2147483647 w 11"/>
                <a:gd name="T1" fmla="*/ 0 h 14"/>
                <a:gd name="T2" fmla="*/ 2147483647 w 11"/>
                <a:gd name="T3" fmla="*/ 0 h 14"/>
                <a:gd name="T4" fmla="*/ 2147483647 w 11"/>
                <a:gd name="T5" fmla="*/ 0 h 14"/>
                <a:gd name="T6" fmla="*/ 0 w 11"/>
                <a:gd name="T7" fmla="*/ 2147483647 h 14"/>
                <a:gd name="T8" fmla="*/ 0 w 11"/>
                <a:gd name="T9" fmla="*/ 2147483647 h 14"/>
                <a:gd name="T10" fmla="*/ 0 w 11"/>
                <a:gd name="T11" fmla="*/ 2147483647 h 14"/>
                <a:gd name="T12" fmla="*/ 2147483647 w 11"/>
                <a:gd name="T13" fmla="*/ 2147483647 h 14"/>
                <a:gd name="T14" fmla="*/ 2147483647 w 11"/>
                <a:gd name="T15" fmla="*/ 2147483647 h 14"/>
                <a:gd name="T16" fmla="*/ 2147483647 w 11"/>
                <a:gd name="T17" fmla="*/ 2147483647 h 14"/>
                <a:gd name="T18" fmla="*/ 2147483647 w 11"/>
                <a:gd name="T19" fmla="*/ 2147483647 h 14"/>
                <a:gd name="T20" fmla="*/ 2147483647 w 11"/>
                <a:gd name="T21" fmla="*/ 2147483647 h 14"/>
                <a:gd name="T22" fmla="*/ 2147483647 w 11"/>
                <a:gd name="T23" fmla="*/ 2147483647 h 14"/>
                <a:gd name="T24" fmla="*/ 2147483647 w 11"/>
                <a:gd name="T25" fmla="*/ 2147483647 h 14"/>
                <a:gd name="T26" fmla="*/ 2147483647 w 11"/>
                <a:gd name="T27" fmla="*/ 0 h 14"/>
                <a:gd name="T28" fmla="*/ 2147483647 w 11"/>
                <a:gd name="T29" fmla="*/ 0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1"/>
                <a:gd name="T46" fmla="*/ 0 h 14"/>
                <a:gd name="T47" fmla="*/ 11 w 11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1" h="14">
                  <a:moveTo>
                    <a:pt x="7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11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11" y="8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9" y="0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3" name="Freeform 103"/>
            <p:cNvSpPr>
              <a:spLocks noChangeAspect="1"/>
            </p:cNvSpPr>
            <p:nvPr/>
          </p:nvSpPr>
          <p:spPr bwMode="auto">
            <a:xfrm rot="9246">
              <a:off x="-1235" y="3405"/>
              <a:ext cx="198" cy="170"/>
            </a:xfrm>
            <a:custGeom>
              <a:avLst/>
              <a:gdLst>
                <a:gd name="T0" fmla="*/ 2147483647 w 108"/>
                <a:gd name="T1" fmla="*/ 2147483647 h 121"/>
                <a:gd name="T2" fmla="*/ 2147483647 w 108"/>
                <a:gd name="T3" fmla="*/ 2147483647 h 121"/>
                <a:gd name="T4" fmla="*/ 2147483647 w 108"/>
                <a:gd name="T5" fmla="*/ 2147483647 h 121"/>
                <a:gd name="T6" fmla="*/ 2147483647 w 108"/>
                <a:gd name="T7" fmla="*/ 2147483647 h 121"/>
                <a:gd name="T8" fmla="*/ 2147483647 w 108"/>
                <a:gd name="T9" fmla="*/ 2147483647 h 121"/>
                <a:gd name="T10" fmla="*/ 2147483647 w 108"/>
                <a:gd name="T11" fmla="*/ 2147483647 h 121"/>
                <a:gd name="T12" fmla="*/ 2147483647 w 108"/>
                <a:gd name="T13" fmla="*/ 2147483647 h 121"/>
                <a:gd name="T14" fmla="*/ 2147483647 w 108"/>
                <a:gd name="T15" fmla="*/ 2147483647 h 121"/>
                <a:gd name="T16" fmla="*/ 2147483647 w 108"/>
                <a:gd name="T17" fmla="*/ 2147483647 h 121"/>
                <a:gd name="T18" fmla="*/ 2147483647 w 108"/>
                <a:gd name="T19" fmla="*/ 2147483647 h 121"/>
                <a:gd name="T20" fmla="*/ 2147483647 w 108"/>
                <a:gd name="T21" fmla="*/ 2147483647 h 121"/>
                <a:gd name="T22" fmla="*/ 2147483647 w 108"/>
                <a:gd name="T23" fmla="*/ 2147483647 h 121"/>
                <a:gd name="T24" fmla="*/ 2147483647 w 108"/>
                <a:gd name="T25" fmla="*/ 2147483647 h 121"/>
                <a:gd name="T26" fmla="*/ 2147483647 w 108"/>
                <a:gd name="T27" fmla="*/ 2147483647 h 121"/>
                <a:gd name="T28" fmla="*/ 2147483647 w 108"/>
                <a:gd name="T29" fmla="*/ 2147483647 h 121"/>
                <a:gd name="T30" fmla="*/ 2147483647 w 108"/>
                <a:gd name="T31" fmla="*/ 2147483647 h 121"/>
                <a:gd name="T32" fmla="*/ 2147483647 w 108"/>
                <a:gd name="T33" fmla="*/ 2147483647 h 121"/>
                <a:gd name="T34" fmla="*/ 2147483647 w 108"/>
                <a:gd name="T35" fmla="*/ 2147483647 h 121"/>
                <a:gd name="T36" fmla="*/ 2147483647 w 108"/>
                <a:gd name="T37" fmla="*/ 2147483647 h 121"/>
                <a:gd name="T38" fmla="*/ 2147483647 w 108"/>
                <a:gd name="T39" fmla="*/ 2147483647 h 121"/>
                <a:gd name="T40" fmla="*/ 0 w 108"/>
                <a:gd name="T41" fmla="*/ 2147483647 h 121"/>
                <a:gd name="T42" fmla="*/ 2147483647 w 108"/>
                <a:gd name="T43" fmla="*/ 2147483647 h 121"/>
                <a:gd name="T44" fmla="*/ 2147483647 w 108"/>
                <a:gd name="T45" fmla="*/ 2147483647 h 121"/>
                <a:gd name="T46" fmla="*/ 2147483647 w 108"/>
                <a:gd name="T47" fmla="*/ 2147483647 h 121"/>
                <a:gd name="T48" fmla="*/ 2147483647 w 108"/>
                <a:gd name="T49" fmla="*/ 2147483647 h 121"/>
                <a:gd name="T50" fmla="*/ 2147483647 w 108"/>
                <a:gd name="T51" fmla="*/ 2147483647 h 121"/>
                <a:gd name="T52" fmla="*/ 2147483647 w 108"/>
                <a:gd name="T53" fmla="*/ 2147483647 h 121"/>
                <a:gd name="T54" fmla="*/ 2147483647 w 108"/>
                <a:gd name="T55" fmla="*/ 2147483647 h 121"/>
                <a:gd name="T56" fmla="*/ 2147483647 w 108"/>
                <a:gd name="T57" fmla="*/ 2147483647 h 121"/>
                <a:gd name="T58" fmla="*/ 2147483647 w 108"/>
                <a:gd name="T59" fmla="*/ 2147483647 h 121"/>
                <a:gd name="T60" fmla="*/ 2147483647 w 108"/>
                <a:gd name="T61" fmla="*/ 2147483647 h 121"/>
                <a:gd name="T62" fmla="*/ 2147483647 w 108"/>
                <a:gd name="T63" fmla="*/ 2147483647 h 121"/>
                <a:gd name="T64" fmla="*/ 2147483647 w 108"/>
                <a:gd name="T65" fmla="*/ 2147483647 h 121"/>
                <a:gd name="T66" fmla="*/ 2147483647 w 108"/>
                <a:gd name="T67" fmla="*/ 2147483647 h 121"/>
                <a:gd name="T68" fmla="*/ 2147483647 w 108"/>
                <a:gd name="T69" fmla="*/ 2147483647 h 121"/>
                <a:gd name="T70" fmla="*/ 2147483647 w 108"/>
                <a:gd name="T71" fmla="*/ 2147483647 h 121"/>
                <a:gd name="T72" fmla="*/ 2147483647 w 108"/>
                <a:gd name="T73" fmla="*/ 0 h 121"/>
                <a:gd name="T74" fmla="*/ 2147483647 w 108"/>
                <a:gd name="T75" fmla="*/ 2147483647 h 121"/>
                <a:gd name="T76" fmla="*/ 2147483647 w 108"/>
                <a:gd name="T77" fmla="*/ 2147483647 h 121"/>
                <a:gd name="T78" fmla="*/ 2147483647 w 108"/>
                <a:gd name="T79" fmla="*/ 2147483647 h 121"/>
                <a:gd name="T80" fmla="*/ 2147483647 w 108"/>
                <a:gd name="T81" fmla="*/ 2147483647 h 121"/>
                <a:gd name="T82" fmla="*/ 2147483647 w 108"/>
                <a:gd name="T83" fmla="*/ 2147483647 h 121"/>
                <a:gd name="T84" fmla="*/ 2147483647 w 108"/>
                <a:gd name="T85" fmla="*/ 2147483647 h 121"/>
                <a:gd name="T86" fmla="*/ 2147483647 w 108"/>
                <a:gd name="T87" fmla="*/ 2147483647 h 12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08"/>
                <a:gd name="T133" fmla="*/ 0 h 121"/>
                <a:gd name="T134" fmla="*/ 108 w 108"/>
                <a:gd name="T135" fmla="*/ 121 h 121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08" h="121">
                  <a:moveTo>
                    <a:pt x="108" y="11"/>
                  </a:moveTo>
                  <a:lnTo>
                    <a:pt x="108" y="14"/>
                  </a:lnTo>
                  <a:lnTo>
                    <a:pt x="108" y="19"/>
                  </a:lnTo>
                  <a:lnTo>
                    <a:pt x="105" y="25"/>
                  </a:lnTo>
                  <a:lnTo>
                    <a:pt x="103" y="28"/>
                  </a:lnTo>
                  <a:lnTo>
                    <a:pt x="101" y="30"/>
                  </a:lnTo>
                  <a:lnTo>
                    <a:pt x="101" y="33"/>
                  </a:lnTo>
                  <a:lnTo>
                    <a:pt x="101" y="39"/>
                  </a:lnTo>
                  <a:lnTo>
                    <a:pt x="99" y="44"/>
                  </a:lnTo>
                  <a:lnTo>
                    <a:pt x="96" y="50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7" y="44"/>
                  </a:lnTo>
                  <a:lnTo>
                    <a:pt x="82" y="44"/>
                  </a:lnTo>
                  <a:lnTo>
                    <a:pt x="78" y="47"/>
                  </a:lnTo>
                  <a:lnTo>
                    <a:pt x="76" y="50"/>
                  </a:lnTo>
                  <a:lnTo>
                    <a:pt x="71" y="58"/>
                  </a:lnTo>
                  <a:lnTo>
                    <a:pt x="62" y="69"/>
                  </a:lnTo>
                  <a:lnTo>
                    <a:pt x="60" y="72"/>
                  </a:lnTo>
                  <a:lnTo>
                    <a:pt x="57" y="72"/>
                  </a:lnTo>
                  <a:lnTo>
                    <a:pt x="53" y="74"/>
                  </a:lnTo>
                  <a:lnTo>
                    <a:pt x="48" y="77"/>
                  </a:lnTo>
                  <a:lnTo>
                    <a:pt x="44" y="77"/>
                  </a:lnTo>
                  <a:lnTo>
                    <a:pt x="41" y="77"/>
                  </a:lnTo>
                  <a:lnTo>
                    <a:pt x="39" y="77"/>
                  </a:lnTo>
                  <a:lnTo>
                    <a:pt x="37" y="77"/>
                  </a:lnTo>
                  <a:lnTo>
                    <a:pt x="34" y="80"/>
                  </a:lnTo>
                  <a:lnTo>
                    <a:pt x="32" y="82"/>
                  </a:lnTo>
                  <a:lnTo>
                    <a:pt x="32" y="85"/>
                  </a:lnTo>
                  <a:lnTo>
                    <a:pt x="30" y="91"/>
                  </a:lnTo>
                  <a:lnTo>
                    <a:pt x="30" y="93"/>
                  </a:lnTo>
                  <a:lnTo>
                    <a:pt x="27" y="99"/>
                  </a:lnTo>
                  <a:lnTo>
                    <a:pt x="27" y="102"/>
                  </a:lnTo>
                  <a:lnTo>
                    <a:pt x="23" y="110"/>
                  </a:lnTo>
                  <a:lnTo>
                    <a:pt x="21" y="115"/>
                  </a:lnTo>
                  <a:lnTo>
                    <a:pt x="18" y="118"/>
                  </a:lnTo>
                  <a:lnTo>
                    <a:pt x="16" y="121"/>
                  </a:lnTo>
                  <a:lnTo>
                    <a:pt x="11" y="121"/>
                  </a:lnTo>
                  <a:lnTo>
                    <a:pt x="9" y="121"/>
                  </a:lnTo>
                  <a:lnTo>
                    <a:pt x="5" y="118"/>
                  </a:lnTo>
                  <a:lnTo>
                    <a:pt x="2" y="115"/>
                  </a:lnTo>
                  <a:lnTo>
                    <a:pt x="0" y="110"/>
                  </a:lnTo>
                  <a:lnTo>
                    <a:pt x="2" y="104"/>
                  </a:lnTo>
                  <a:lnTo>
                    <a:pt x="2" y="99"/>
                  </a:lnTo>
                  <a:lnTo>
                    <a:pt x="2" y="93"/>
                  </a:lnTo>
                  <a:lnTo>
                    <a:pt x="2" y="88"/>
                  </a:lnTo>
                  <a:lnTo>
                    <a:pt x="5" y="82"/>
                  </a:lnTo>
                  <a:lnTo>
                    <a:pt x="14" y="74"/>
                  </a:lnTo>
                  <a:lnTo>
                    <a:pt x="21" y="69"/>
                  </a:lnTo>
                  <a:lnTo>
                    <a:pt x="23" y="66"/>
                  </a:lnTo>
                  <a:lnTo>
                    <a:pt x="27" y="63"/>
                  </a:lnTo>
                  <a:lnTo>
                    <a:pt x="30" y="55"/>
                  </a:lnTo>
                  <a:lnTo>
                    <a:pt x="32" y="52"/>
                  </a:lnTo>
                  <a:lnTo>
                    <a:pt x="37" y="47"/>
                  </a:lnTo>
                  <a:lnTo>
                    <a:pt x="46" y="41"/>
                  </a:lnTo>
                  <a:lnTo>
                    <a:pt x="48" y="36"/>
                  </a:lnTo>
                  <a:lnTo>
                    <a:pt x="48" y="33"/>
                  </a:lnTo>
                  <a:lnTo>
                    <a:pt x="50" y="30"/>
                  </a:lnTo>
                  <a:lnTo>
                    <a:pt x="55" y="28"/>
                  </a:lnTo>
                  <a:lnTo>
                    <a:pt x="57" y="28"/>
                  </a:lnTo>
                  <a:lnTo>
                    <a:pt x="60" y="25"/>
                  </a:lnTo>
                  <a:lnTo>
                    <a:pt x="62" y="22"/>
                  </a:lnTo>
                  <a:lnTo>
                    <a:pt x="66" y="19"/>
                  </a:lnTo>
                  <a:lnTo>
                    <a:pt x="64" y="17"/>
                  </a:lnTo>
                  <a:lnTo>
                    <a:pt x="64" y="14"/>
                  </a:lnTo>
                  <a:lnTo>
                    <a:pt x="69" y="11"/>
                  </a:lnTo>
                  <a:lnTo>
                    <a:pt x="73" y="8"/>
                  </a:lnTo>
                  <a:lnTo>
                    <a:pt x="76" y="8"/>
                  </a:lnTo>
                  <a:lnTo>
                    <a:pt x="78" y="6"/>
                  </a:lnTo>
                  <a:lnTo>
                    <a:pt x="80" y="8"/>
                  </a:lnTo>
                  <a:lnTo>
                    <a:pt x="82" y="6"/>
                  </a:lnTo>
                  <a:lnTo>
                    <a:pt x="87" y="3"/>
                  </a:lnTo>
                  <a:lnTo>
                    <a:pt x="92" y="3"/>
                  </a:lnTo>
                  <a:lnTo>
                    <a:pt x="96" y="0"/>
                  </a:lnTo>
                  <a:lnTo>
                    <a:pt x="105" y="0"/>
                  </a:lnTo>
                  <a:lnTo>
                    <a:pt x="105" y="3"/>
                  </a:lnTo>
                  <a:lnTo>
                    <a:pt x="103" y="6"/>
                  </a:lnTo>
                  <a:lnTo>
                    <a:pt x="101" y="6"/>
                  </a:lnTo>
                  <a:lnTo>
                    <a:pt x="96" y="6"/>
                  </a:lnTo>
                  <a:lnTo>
                    <a:pt x="94" y="11"/>
                  </a:lnTo>
                  <a:lnTo>
                    <a:pt x="89" y="11"/>
                  </a:lnTo>
                  <a:lnTo>
                    <a:pt x="80" y="14"/>
                  </a:lnTo>
                  <a:lnTo>
                    <a:pt x="78" y="19"/>
                  </a:lnTo>
                  <a:lnTo>
                    <a:pt x="85" y="19"/>
                  </a:lnTo>
                  <a:lnTo>
                    <a:pt x="92" y="17"/>
                  </a:lnTo>
                  <a:lnTo>
                    <a:pt x="94" y="14"/>
                  </a:lnTo>
                  <a:lnTo>
                    <a:pt x="99" y="14"/>
                  </a:lnTo>
                  <a:lnTo>
                    <a:pt x="103" y="14"/>
                  </a:lnTo>
                  <a:lnTo>
                    <a:pt x="108" y="11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4" name="Freeform 104"/>
            <p:cNvSpPr>
              <a:spLocks noChangeAspect="1"/>
            </p:cNvSpPr>
            <p:nvPr/>
          </p:nvSpPr>
          <p:spPr bwMode="auto">
            <a:xfrm rot="9246">
              <a:off x="-1235" y="3405"/>
              <a:ext cx="198" cy="170"/>
            </a:xfrm>
            <a:custGeom>
              <a:avLst/>
              <a:gdLst>
                <a:gd name="T0" fmla="*/ 2147483647 w 108"/>
                <a:gd name="T1" fmla="*/ 2147483647 h 121"/>
                <a:gd name="T2" fmla="*/ 2147483647 w 108"/>
                <a:gd name="T3" fmla="*/ 2147483647 h 121"/>
                <a:gd name="T4" fmla="*/ 2147483647 w 108"/>
                <a:gd name="T5" fmla="*/ 2147483647 h 121"/>
                <a:gd name="T6" fmla="*/ 2147483647 w 108"/>
                <a:gd name="T7" fmla="*/ 2147483647 h 121"/>
                <a:gd name="T8" fmla="*/ 2147483647 w 108"/>
                <a:gd name="T9" fmla="*/ 2147483647 h 121"/>
                <a:gd name="T10" fmla="*/ 2147483647 w 108"/>
                <a:gd name="T11" fmla="*/ 2147483647 h 121"/>
                <a:gd name="T12" fmla="*/ 2147483647 w 108"/>
                <a:gd name="T13" fmla="*/ 2147483647 h 121"/>
                <a:gd name="T14" fmla="*/ 2147483647 w 108"/>
                <a:gd name="T15" fmla="*/ 2147483647 h 121"/>
                <a:gd name="T16" fmla="*/ 2147483647 w 108"/>
                <a:gd name="T17" fmla="*/ 2147483647 h 121"/>
                <a:gd name="T18" fmla="*/ 2147483647 w 108"/>
                <a:gd name="T19" fmla="*/ 2147483647 h 121"/>
                <a:gd name="T20" fmla="*/ 2147483647 w 108"/>
                <a:gd name="T21" fmla="*/ 2147483647 h 121"/>
                <a:gd name="T22" fmla="*/ 2147483647 w 108"/>
                <a:gd name="T23" fmla="*/ 2147483647 h 121"/>
                <a:gd name="T24" fmla="*/ 2147483647 w 108"/>
                <a:gd name="T25" fmla="*/ 2147483647 h 121"/>
                <a:gd name="T26" fmla="*/ 2147483647 w 108"/>
                <a:gd name="T27" fmla="*/ 2147483647 h 121"/>
                <a:gd name="T28" fmla="*/ 2147483647 w 108"/>
                <a:gd name="T29" fmla="*/ 2147483647 h 121"/>
                <a:gd name="T30" fmla="*/ 2147483647 w 108"/>
                <a:gd name="T31" fmla="*/ 2147483647 h 121"/>
                <a:gd name="T32" fmla="*/ 2147483647 w 108"/>
                <a:gd name="T33" fmla="*/ 2147483647 h 121"/>
                <a:gd name="T34" fmla="*/ 2147483647 w 108"/>
                <a:gd name="T35" fmla="*/ 2147483647 h 121"/>
                <a:gd name="T36" fmla="*/ 2147483647 w 108"/>
                <a:gd name="T37" fmla="*/ 2147483647 h 121"/>
                <a:gd name="T38" fmla="*/ 2147483647 w 108"/>
                <a:gd name="T39" fmla="*/ 2147483647 h 121"/>
                <a:gd name="T40" fmla="*/ 0 w 108"/>
                <a:gd name="T41" fmla="*/ 2147483647 h 121"/>
                <a:gd name="T42" fmla="*/ 2147483647 w 108"/>
                <a:gd name="T43" fmla="*/ 2147483647 h 121"/>
                <a:gd name="T44" fmla="*/ 2147483647 w 108"/>
                <a:gd name="T45" fmla="*/ 2147483647 h 121"/>
                <a:gd name="T46" fmla="*/ 2147483647 w 108"/>
                <a:gd name="T47" fmla="*/ 2147483647 h 121"/>
                <a:gd name="T48" fmla="*/ 2147483647 w 108"/>
                <a:gd name="T49" fmla="*/ 2147483647 h 121"/>
                <a:gd name="T50" fmla="*/ 2147483647 w 108"/>
                <a:gd name="T51" fmla="*/ 2147483647 h 121"/>
                <a:gd name="T52" fmla="*/ 2147483647 w 108"/>
                <a:gd name="T53" fmla="*/ 2147483647 h 121"/>
                <a:gd name="T54" fmla="*/ 2147483647 w 108"/>
                <a:gd name="T55" fmla="*/ 2147483647 h 121"/>
                <a:gd name="T56" fmla="*/ 2147483647 w 108"/>
                <a:gd name="T57" fmla="*/ 2147483647 h 121"/>
                <a:gd name="T58" fmla="*/ 2147483647 w 108"/>
                <a:gd name="T59" fmla="*/ 2147483647 h 121"/>
                <a:gd name="T60" fmla="*/ 2147483647 w 108"/>
                <a:gd name="T61" fmla="*/ 2147483647 h 121"/>
                <a:gd name="T62" fmla="*/ 2147483647 w 108"/>
                <a:gd name="T63" fmla="*/ 2147483647 h 121"/>
                <a:gd name="T64" fmla="*/ 2147483647 w 108"/>
                <a:gd name="T65" fmla="*/ 2147483647 h 121"/>
                <a:gd name="T66" fmla="*/ 2147483647 w 108"/>
                <a:gd name="T67" fmla="*/ 2147483647 h 121"/>
                <a:gd name="T68" fmla="*/ 2147483647 w 108"/>
                <a:gd name="T69" fmla="*/ 2147483647 h 121"/>
                <a:gd name="T70" fmla="*/ 2147483647 w 108"/>
                <a:gd name="T71" fmla="*/ 2147483647 h 121"/>
                <a:gd name="T72" fmla="*/ 2147483647 w 108"/>
                <a:gd name="T73" fmla="*/ 0 h 121"/>
                <a:gd name="T74" fmla="*/ 2147483647 w 108"/>
                <a:gd name="T75" fmla="*/ 2147483647 h 121"/>
                <a:gd name="T76" fmla="*/ 2147483647 w 108"/>
                <a:gd name="T77" fmla="*/ 2147483647 h 121"/>
                <a:gd name="T78" fmla="*/ 2147483647 w 108"/>
                <a:gd name="T79" fmla="*/ 2147483647 h 121"/>
                <a:gd name="T80" fmla="*/ 2147483647 w 108"/>
                <a:gd name="T81" fmla="*/ 2147483647 h 121"/>
                <a:gd name="T82" fmla="*/ 2147483647 w 108"/>
                <a:gd name="T83" fmla="*/ 2147483647 h 121"/>
                <a:gd name="T84" fmla="*/ 2147483647 w 108"/>
                <a:gd name="T85" fmla="*/ 2147483647 h 121"/>
                <a:gd name="T86" fmla="*/ 2147483647 w 108"/>
                <a:gd name="T87" fmla="*/ 2147483647 h 12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08"/>
                <a:gd name="T133" fmla="*/ 0 h 121"/>
                <a:gd name="T134" fmla="*/ 108 w 108"/>
                <a:gd name="T135" fmla="*/ 121 h 121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08" h="121">
                  <a:moveTo>
                    <a:pt x="108" y="11"/>
                  </a:moveTo>
                  <a:lnTo>
                    <a:pt x="108" y="14"/>
                  </a:lnTo>
                  <a:lnTo>
                    <a:pt x="108" y="19"/>
                  </a:lnTo>
                  <a:lnTo>
                    <a:pt x="105" y="25"/>
                  </a:lnTo>
                  <a:lnTo>
                    <a:pt x="103" y="28"/>
                  </a:lnTo>
                  <a:lnTo>
                    <a:pt x="101" y="30"/>
                  </a:lnTo>
                  <a:lnTo>
                    <a:pt x="101" y="33"/>
                  </a:lnTo>
                  <a:lnTo>
                    <a:pt x="101" y="39"/>
                  </a:lnTo>
                  <a:lnTo>
                    <a:pt x="99" y="44"/>
                  </a:lnTo>
                  <a:lnTo>
                    <a:pt x="96" y="50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7" y="44"/>
                  </a:lnTo>
                  <a:lnTo>
                    <a:pt x="82" y="44"/>
                  </a:lnTo>
                  <a:lnTo>
                    <a:pt x="78" y="47"/>
                  </a:lnTo>
                  <a:lnTo>
                    <a:pt x="76" y="50"/>
                  </a:lnTo>
                  <a:lnTo>
                    <a:pt x="71" y="58"/>
                  </a:lnTo>
                  <a:lnTo>
                    <a:pt x="62" y="69"/>
                  </a:lnTo>
                  <a:lnTo>
                    <a:pt x="60" y="72"/>
                  </a:lnTo>
                  <a:lnTo>
                    <a:pt x="57" y="72"/>
                  </a:lnTo>
                  <a:lnTo>
                    <a:pt x="53" y="74"/>
                  </a:lnTo>
                  <a:lnTo>
                    <a:pt x="48" y="77"/>
                  </a:lnTo>
                  <a:lnTo>
                    <a:pt x="44" y="77"/>
                  </a:lnTo>
                  <a:lnTo>
                    <a:pt x="41" y="77"/>
                  </a:lnTo>
                  <a:lnTo>
                    <a:pt x="39" y="77"/>
                  </a:lnTo>
                  <a:lnTo>
                    <a:pt x="37" y="77"/>
                  </a:lnTo>
                  <a:lnTo>
                    <a:pt x="34" y="80"/>
                  </a:lnTo>
                  <a:lnTo>
                    <a:pt x="32" y="82"/>
                  </a:lnTo>
                  <a:lnTo>
                    <a:pt x="32" y="85"/>
                  </a:lnTo>
                  <a:lnTo>
                    <a:pt x="30" y="91"/>
                  </a:lnTo>
                  <a:lnTo>
                    <a:pt x="30" y="93"/>
                  </a:lnTo>
                  <a:lnTo>
                    <a:pt x="27" y="99"/>
                  </a:lnTo>
                  <a:lnTo>
                    <a:pt x="27" y="102"/>
                  </a:lnTo>
                  <a:lnTo>
                    <a:pt x="23" y="110"/>
                  </a:lnTo>
                  <a:lnTo>
                    <a:pt x="21" y="115"/>
                  </a:lnTo>
                  <a:lnTo>
                    <a:pt x="18" y="118"/>
                  </a:lnTo>
                  <a:lnTo>
                    <a:pt x="16" y="121"/>
                  </a:lnTo>
                  <a:lnTo>
                    <a:pt x="11" y="121"/>
                  </a:lnTo>
                  <a:lnTo>
                    <a:pt x="9" y="121"/>
                  </a:lnTo>
                  <a:lnTo>
                    <a:pt x="5" y="118"/>
                  </a:lnTo>
                  <a:lnTo>
                    <a:pt x="2" y="115"/>
                  </a:lnTo>
                  <a:lnTo>
                    <a:pt x="0" y="110"/>
                  </a:lnTo>
                  <a:lnTo>
                    <a:pt x="2" y="104"/>
                  </a:lnTo>
                  <a:lnTo>
                    <a:pt x="2" y="99"/>
                  </a:lnTo>
                  <a:lnTo>
                    <a:pt x="2" y="93"/>
                  </a:lnTo>
                  <a:lnTo>
                    <a:pt x="2" y="88"/>
                  </a:lnTo>
                  <a:lnTo>
                    <a:pt x="5" y="82"/>
                  </a:lnTo>
                  <a:lnTo>
                    <a:pt x="14" y="74"/>
                  </a:lnTo>
                  <a:lnTo>
                    <a:pt x="21" y="69"/>
                  </a:lnTo>
                  <a:lnTo>
                    <a:pt x="23" y="66"/>
                  </a:lnTo>
                  <a:lnTo>
                    <a:pt x="27" y="63"/>
                  </a:lnTo>
                  <a:lnTo>
                    <a:pt x="30" y="55"/>
                  </a:lnTo>
                  <a:lnTo>
                    <a:pt x="32" y="52"/>
                  </a:lnTo>
                  <a:lnTo>
                    <a:pt x="37" y="47"/>
                  </a:lnTo>
                  <a:lnTo>
                    <a:pt x="46" y="41"/>
                  </a:lnTo>
                  <a:lnTo>
                    <a:pt x="48" y="36"/>
                  </a:lnTo>
                  <a:lnTo>
                    <a:pt x="48" y="33"/>
                  </a:lnTo>
                  <a:lnTo>
                    <a:pt x="50" y="30"/>
                  </a:lnTo>
                  <a:lnTo>
                    <a:pt x="55" y="28"/>
                  </a:lnTo>
                  <a:lnTo>
                    <a:pt x="57" y="28"/>
                  </a:lnTo>
                  <a:lnTo>
                    <a:pt x="60" y="25"/>
                  </a:lnTo>
                  <a:lnTo>
                    <a:pt x="62" y="22"/>
                  </a:lnTo>
                  <a:lnTo>
                    <a:pt x="66" y="19"/>
                  </a:lnTo>
                  <a:lnTo>
                    <a:pt x="64" y="17"/>
                  </a:lnTo>
                  <a:lnTo>
                    <a:pt x="64" y="14"/>
                  </a:lnTo>
                  <a:lnTo>
                    <a:pt x="69" y="11"/>
                  </a:lnTo>
                  <a:lnTo>
                    <a:pt x="73" y="8"/>
                  </a:lnTo>
                  <a:lnTo>
                    <a:pt x="76" y="8"/>
                  </a:lnTo>
                  <a:lnTo>
                    <a:pt x="78" y="6"/>
                  </a:lnTo>
                  <a:lnTo>
                    <a:pt x="80" y="8"/>
                  </a:lnTo>
                  <a:lnTo>
                    <a:pt x="82" y="6"/>
                  </a:lnTo>
                  <a:lnTo>
                    <a:pt x="87" y="3"/>
                  </a:lnTo>
                  <a:lnTo>
                    <a:pt x="92" y="3"/>
                  </a:lnTo>
                  <a:lnTo>
                    <a:pt x="96" y="0"/>
                  </a:lnTo>
                  <a:lnTo>
                    <a:pt x="105" y="0"/>
                  </a:lnTo>
                  <a:lnTo>
                    <a:pt x="105" y="3"/>
                  </a:lnTo>
                  <a:lnTo>
                    <a:pt x="103" y="6"/>
                  </a:lnTo>
                  <a:lnTo>
                    <a:pt x="101" y="6"/>
                  </a:lnTo>
                  <a:lnTo>
                    <a:pt x="96" y="6"/>
                  </a:lnTo>
                  <a:lnTo>
                    <a:pt x="94" y="11"/>
                  </a:lnTo>
                  <a:lnTo>
                    <a:pt x="89" y="11"/>
                  </a:lnTo>
                  <a:lnTo>
                    <a:pt x="80" y="14"/>
                  </a:lnTo>
                  <a:lnTo>
                    <a:pt x="78" y="19"/>
                  </a:lnTo>
                  <a:lnTo>
                    <a:pt x="85" y="19"/>
                  </a:lnTo>
                  <a:lnTo>
                    <a:pt x="92" y="17"/>
                  </a:lnTo>
                  <a:lnTo>
                    <a:pt x="94" y="14"/>
                  </a:lnTo>
                  <a:lnTo>
                    <a:pt x="99" y="14"/>
                  </a:lnTo>
                  <a:lnTo>
                    <a:pt x="103" y="14"/>
                  </a:lnTo>
                  <a:lnTo>
                    <a:pt x="108" y="11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5" name="Freeform 105"/>
            <p:cNvSpPr>
              <a:spLocks noChangeAspect="1"/>
            </p:cNvSpPr>
            <p:nvPr/>
          </p:nvSpPr>
          <p:spPr bwMode="auto">
            <a:xfrm rot="9246">
              <a:off x="-1173" y="3627"/>
              <a:ext cx="29" cy="12"/>
            </a:xfrm>
            <a:custGeom>
              <a:avLst/>
              <a:gdLst>
                <a:gd name="T0" fmla="*/ 0 w 16"/>
                <a:gd name="T1" fmla="*/ 365819385 h 9"/>
                <a:gd name="T2" fmla="*/ 0 w 16"/>
                <a:gd name="T3" fmla="*/ 115747477 h 9"/>
                <a:gd name="T4" fmla="*/ 2147483647 w 16"/>
                <a:gd name="T5" fmla="*/ 0 h 9"/>
                <a:gd name="T6" fmla="*/ 2147483647 w 16"/>
                <a:gd name="T7" fmla="*/ 0 h 9"/>
                <a:gd name="T8" fmla="*/ 2147483647 w 16"/>
                <a:gd name="T9" fmla="*/ 0 h 9"/>
                <a:gd name="T10" fmla="*/ 2147483647 w 16"/>
                <a:gd name="T11" fmla="*/ 115747477 h 9"/>
                <a:gd name="T12" fmla="*/ 2147483647 w 16"/>
                <a:gd name="T13" fmla="*/ 266093808 h 9"/>
                <a:gd name="T14" fmla="*/ 2147483647 w 16"/>
                <a:gd name="T15" fmla="*/ 365819385 h 9"/>
                <a:gd name="T16" fmla="*/ 2147483647 w 16"/>
                <a:gd name="T17" fmla="*/ 266093808 h 9"/>
                <a:gd name="T18" fmla="*/ 2147483647 w 16"/>
                <a:gd name="T19" fmla="*/ 266093808 h 9"/>
                <a:gd name="T20" fmla="*/ 2147483647 w 16"/>
                <a:gd name="T21" fmla="*/ 365819385 h 9"/>
                <a:gd name="T22" fmla="*/ 0 w 16"/>
                <a:gd name="T23" fmla="*/ 365819385 h 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9"/>
                <a:gd name="T38" fmla="*/ 16 w 16"/>
                <a:gd name="T39" fmla="*/ 9 h 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9">
                  <a:moveTo>
                    <a:pt x="0" y="9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16" y="6"/>
                  </a:lnTo>
                  <a:lnTo>
                    <a:pt x="10" y="9"/>
                  </a:lnTo>
                  <a:lnTo>
                    <a:pt x="7" y="6"/>
                  </a:lnTo>
                  <a:lnTo>
                    <a:pt x="5" y="6"/>
                  </a:lnTo>
                  <a:lnTo>
                    <a:pt x="5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6" name="Freeform 106"/>
            <p:cNvSpPr>
              <a:spLocks noChangeAspect="1"/>
            </p:cNvSpPr>
            <p:nvPr/>
          </p:nvSpPr>
          <p:spPr bwMode="auto">
            <a:xfrm rot="9246">
              <a:off x="-1173" y="3627"/>
              <a:ext cx="29" cy="12"/>
            </a:xfrm>
            <a:custGeom>
              <a:avLst/>
              <a:gdLst>
                <a:gd name="T0" fmla="*/ 0 w 16"/>
                <a:gd name="T1" fmla="*/ 365819385 h 9"/>
                <a:gd name="T2" fmla="*/ 0 w 16"/>
                <a:gd name="T3" fmla="*/ 115747477 h 9"/>
                <a:gd name="T4" fmla="*/ 2147483647 w 16"/>
                <a:gd name="T5" fmla="*/ 0 h 9"/>
                <a:gd name="T6" fmla="*/ 2147483647 w 16"/>
                <a:gd name="T7" fmla="*/ 0 h 9"/>
                <a:gd name="T8" fmla="*/ 2147483647 w 16"/>
                <a:gd name="T9" fmla="*/ 0 h 9"/>
                <a:gd name="T10" fmla="*/ 2147483647 w 16"/>
                <a:gd name="T11" fmla="*/ 115747477 h 9"/>
                <a:gd name="T12" fmla="*/ 2147483647 w 16"/>
                <a:gd name="T13" fmla="*/ 266093808 h 9"/>
                <a:gd name="T14" fmla="*/ 2147483647 w 16"/>
                <a:gd name="T15" fmla="*/ 365819385 h 9"/>
                <a:gd name="T16" fmla="*/ 2147483647 w 16"/>
                <a:gd name="T17" fmla="*/ 266093808 h 9"/>
                <a:gd name="T18" fmla="*/ 2147483647 w 16"/>
                <a:gd name="T19" fmla="*/ 266093808 h 9"/>
                <a:gd name="T20" fmla="*/ 2147483647 w 16"/>
                <a:gd name="T21" fmla="*/ 365819385 h 9"/>
                <a:gd name="T22" fmla="*/ 0 w 16"/>
                <a:gd name="T23" fmla="*/ 365819385 h 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9"/>
                <a:gd name="T38" fmla="*/ 16 w 16"/>
                <a:gd name="T39" fmla="*/ 9 h 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9">
                  <a:moveTo>
                    <a:pt x="0" y="9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16" y="6"/>
                  </a:lnTo>
                  <a:lnTo>
                    <a:pt x="10" y="9"/>
                  </a:lnTo>
                  <a:lnTo>
                    <a:pt x="7" y="6"/>
                  </a:lnTo>
                  <a:lnTo>
                    <a:pt x="5" y="6"/>
                  </a:lnTo>
                  <a:lnTo>
                    <a:pt x="5" y="9"/>
                  </a:lnTo>
                  <a:lnTo>
                    <a:pt x="0" y="9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7" name="Freeform 107"/>
            <p:cNvSpPr>
              <a:spLocks noChangeAspect="1"/>
            </p:cNvSpPr>
            <p:nvPr/>
          </p:nvSpPr>
          <p:spPr bwMode="auto">
            <a:xfrm rot="9246">
              <a:off x="-1335" y="3517"/>
              <a:ext cx="171" cy="116"/>
            </a:xfrm>
            <a:custGeom>
              <a:avLst/>
              <a:gdLst>
                <a:gd name="T0" fmla="*/ 2147483647 w 94"/>
                <a:gd name="T1" fmla="*/ 2147483647 h 83"/>
                <a:gd name="T2" fmla="*/ 2147483647 w 94"/>
                <a:gd name="T3" fmla="*/ 2147483647 h 83"/>
                <a:gd name="T4" fmla="*/ 2147483647 w 94"/>
                <a:gd name="T5" fmla="*/ 2147483647 h 83"/>
                <a:gd name="T6" fmla="*/ 2147483647 w 94"/>
                <a:gd name="T7" fmla="*/ 2147483647 h 83"/>
                <a:gd name="T8" fmla="*/ 2147483647 w 94"/>
                <a:gd name="T9" fmla="*/ 2147483647 h 83"/>
                <a:gd name="T10" fmla="*/ 2147483647 w 94"/>
                <a:gd name="T11" fmla="*/ 2147483647 h 83"/>
                <a:gd name="T12" fmla="*/ 2147483647 w 94"/>
                <a:gd name="T13" fmla="*/ 2147483647 h 83"/>
                <a:gd name="T14" fmla="*/ 2147483647 w 94"/>
                <a:gd name="T15" fmla="*/ 2147483647 h 83"/>
                <a:gd name="T16" fmla="*/ 2147483647 w 94"/>
                <a:gd name="T17" fmla="*/ 2147483647 h 83"/>
                <a:gd name="T18" fmla="*/ 2147483647 w 94"/>
                <a:gd name="T19" fmla="*/ 2147483647 h 83"/>
                <a:gd name="T20" fmla="*/ 2147483647 w 94"/>
                <a:gd name="T21" fmla="*/ 2147483647 h 83"/>
                <a:gd name="T22" fmla="*/ 2147483647 w 94"/>
                <a:gd name="T23" fmla="*/ 2147483647 h 83"/>
                <a:gd name="T24" fmla="*/ 2147483647 w 94"/>
                <a:gd name="T25" fmla="*/ 2147483647 h 83"/>
                <a:gd name="T26" fmla="*/ 2147483647 w 94"/>
                <a:gd name="T27" fmla="*/ 2147483647 h 83"/>
                <a:gd name="T28" fmla="*/ 2147483647 w 94"/>
                <a:gd name="T29" fmla="*/ 2147483647 h 83"/>
                <a:gd name="T30" fmla="*/ 2147483647 w 94"/>
                <a:gd name="T31" fmla="*/ 2147483647 h 83"/>
                <a:gd name="T32" fmla="*/ 2147483647 w 94"/>
                <a:gd name="T33" fmla="*/ 2147483647 h 83"/>
                <a:gd name="T34" fmla="*/ 2147483647 w 94"/>
                <a:gd name="T35" fmla="*/ 2147483647 h 83"/>
                <a:gd name="T36" fmla="*/ 2147483647 w 94"/>
                <a:gd name="T37" fmla="*/ 2147483647 h 83"/>
                <a:gd name="T38" fmla="*/ 0 w 94"/>
                <a:gd name="T39" fmla="*/ 2147483647 h 83"/>
                <a:gd name="T40" fmla="*/ 0 w 94"/>
                <a:gd name="T41" fmla="*/ 2147483647 h 83"/>
                <a:gd name="T42" fmla="*/ 2147483647 w 94"/>
                <a:gd name="T43" fmla="*/ 2147483647 h 83"/>
                <a:gd name="T44" fmla="*/ 2147483647 w 94"/>
                <a:gd name="T45" fmla="*/ 2147483647 h 83"/>
                <a:gd name="T46" fmla="*/ 0 w 94"/>
                <a:gd name="T47" fmla="*/ 2147483647 h 83"/>
                <a:gd name="T48" fmla="*/ 2147483647 w 94"/>
                <a:gd name="T49" fmla="*/ 2147483647 h 83"/>
                <a:gd name="T50" fmla="*/ 2147483647 w 94"/>
                <a:gd name="T51" fmla="*/ 2147483647 h 83"/>
                <a:gd name="T52" fmla="*/ 2147483647 w 94"/>
                <a:gd name="T53" fmla="*/ 2147483647 h 83"/>
                <a:gd name="T54" fmla="*/ 2147483647 w 94"/>
                <a:gd name="T55" fmla="*/ 2147483647 h 83"/>
                <a:gd name="T56" fmla="*/ 2147483647 w 94"/>
                <a:gd name="T57" fmla="*/ 2147483647 h 83"/>
                <a:gd name="T58" fmla="*/ 2147483647 w 94"/>
                <a:gd name="T59" fmla="*/ 2083562143 h 83"/>
                <a:gd name="T60" fmla="*/ 2147483647 w 94"/>
                <a:gd name="T61" fmla="*/ 2083562143 h 83"/>
                <a:gd name="T62" fmla="*/ 2147483647 w 94"/>
                <a:gd name="T63" fmla="*/ 2147483647 h 83"/>
                <a:gd name="T64" fmla="*/ 2147483647 w 94"/>
                <a:gd name="T65" fmla="*/ 2147483647 h 83"/>
                <a:gd name="T66" fmla="*/ 2147483647 w 94"/>
                <a:gd name="T67" fmla="*/ 2147483647 h 83"/>
                <a:gd name="T68" fmla="*/ 2147483647 w 94"/>
                <a:gd name="T69" fmla="*/ 2147483647 h 83"/>
                <a:gd name="T70" fmla="*/ 2147483647 w 94"/>
                <a:gd name="T71" fmla="*/ 2147483647 h 83"/>
                <a:gd name="T72" fmla="*/ 2147483647 w 94"/>
                <a:gd name="T73" fmla="*/ 2147483647 h 8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94"/>
                <a:gd name="T112" fmla="*/ 0 h 83"/>
                <a:gd name="T113" fmla="*/ 94 w 94"/>
                <a:gd name="T114" fmla="*/ 83 h 8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94" h="83">
                  <a:moveTo>
                    <a:pt x="76" y="28"/>
                  </a:moveTo>
                  <a:lnTo>
                    <a:pt x="78" y="33"/>
                  </a:lnTo>
                  <a:lnTo>
                    <a:pt x="80" y="39"/>
                  </a:lnTo>
                  <a:lnTo>
                    <a:pt x="82" y="44"/>
                  </a:lnTo>
                  <a:lnTo>
                    <a:pt x="85" y="47"/>
                  </a:lnTo>
                  <a:lnTo>
                    <a:pt x="87" y="47"/>
                  </a:lnTo>
                  <a:lnTo>
                    <a:pt x="89" y="47"/>
                  </a:lnTo>
                  <a:lnTo>
                    <a:pt x="89" y="50"/>
                  </a:lnTo>
                  <a:lnTo>
                    <a:pt x="92" y="55"/>
                  </a:lnTo>
                  <a:lnTo>
                    <a:pt x="92" y="58"/>
                  </a:lnTo>
                  <a:lnTo>
                    <a:pt x="92" y="61"/>
                  </a:lnTo>
                  <a:lnTo>
                    <a:pt x="94" y="66"/>
                  </a:lnTo>
                  <a:lnTo>
                    <a:pt x="89" y="75"/>
                  </a:lnTo>
                  <a:lnTo>
                    <a:pt x="87" y="75"/>
                  </a:lnTo>
                  <a:lnTo>
                    <a:pt x="87" y="80"/>
                  </a:lnTo>
                  <a:lnTo>
                    <a:pt x="85" y="83"/>
                  </a:lnTo>
                  <a:lnTo>
                    <a:pt x="80" y="83"/>
                  </a:lnTo>
                  <a:lnTo>
                    <a:pt x="76" y="80"/>
                  </a:lnTo>
                  <a:lnTo>
                    <a:pt x="71" y="77"/>
                  </a:lnTo>
                  <a:lnTo>
                    <a:pt x="66" y="72"/>
                  </a:lnTo>
                  <a:lnTo>
                    <a:pt x="64" y="69"/>
                  </a:lnTo>
                  <a:lnTo>
                    <a:pt x="62" y="69"/>
                  </a:lnTo>
                  <a:lnTo>
                    <a:pt x="60" y="69"/>
                  </a:lnTo>
                  <a:lnTo>
                    <a:pt x="57" y="69"/>
                  </a:lnTo>
                  <a:lnTo>
                    <a:pt x="48" y="69"/>
                  </a:lnTo>
                  <a:lnTo>
                    <a:pt x="41" y="69"/>
                  </a:lnTo>
                  <a:lnTo>
                    <a:pt x="39" y="69"/>
                  </a:lnTo>
                  <a:lnTo>
                    <a:pt x="37" y="69"/>
                  </a:lnTo>
                  <a:lnTo>
                    <a:pt x="32" y="69"/>
                  </a:lnTo>
                  <a:lnTo>
                    <a:pt x="30" y="72"/>
                  </a:lnTo>
                  <a:lnTo>
                    <a:pt x="27" y="72"/>
                  </a:lnTo>
                  <a:lnTo>
                    <a:pt x="25" y="72"/>
                  </a:lnTo>
                  <a:lnTo>
                    <a:pt x="21" y="72"/>
                  </a:lnTo>
                  <a:lnTo>
                    <a:pt x="16" y="69"/>
                  </a:lnTo>
                  <a:lnTo>
                    <a:pt x="11" y="66"/>
                  </a:lnTo>
                  <a:lnTo>
                    <a:pt x="9" y="69"/>
                  </a:lnTo>
                  <a:lnTo>
                    <a:pt x="7" y="72"/>
                  </a:lnTo>
                  <a:lnTo>
                    <a:pt x="5" y="72"/>
                  </a:lnTo>
                  <a:lnTo>
                    <a:pt x="2" y="72"/>
                  </a:lnTo>
                  <a:lnTo>
                    <a:pt x="0" y="69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2" y="50"/>
                  </a:lnTo>
                  <a:lnTo>
                    <a:pt x="2" y="47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2" y="33"/>
                  </a:lnTo>
                  <a:lnTo>
                    <a:pt x="5" y="31"/>
                  </a:lnTo>
                  <a:lnTo>
                    <a:pt x="14" y="31"/>
                  </a:lnTo>
                  <a:lnTo>
                    <a:pt x="21" y="33"/>
                  </a:lnTo>
                  <a:lnTo>
                    <a:pt x="23" y="31"/>
                  </a:lnTo>
                  <a:lnTo>
                    <a:pt x="27" y="28"/>
                  </a:lnTo>
                  <a:lnTo>
                    <a:pt x="32" y="22"/>
                  </a:lnTo>
                  <a:lnTo>
                    <a:pt x="41" y="20"/>
                  </a:lnTo>
                  <a:lnTo>
                    <a:pt x="46" y="11"/>
                  </a:lnTo>
                  <a:lnTo>
                    <a:pt x="46" y="9"/>
                  </a:lnTo>
                  <a:lnTo>
                    <a:pt x="46" y="6"/>
                  </a:lnTo>
                  <a:lnTo>
                    <a:pt x="48" y="3"/>
                  </a:lnTo>
                  <a:lnTo>
                    <a:pt x="55" y="0"/>
                  </a:lnTo>
                  <a:lnTo>
                    <a:pt x="57" y="3"/>
                  </a:lnTo>
                  <a:lnTo>
                    <a:pt x="60" y="0"/>
                  </a:lnTo>
                  <a:lnTo>
                    <a:pt x="57" y="6"/>
                  </a:lnTo>
                  <a:lnTo>
                    <a:pt x="57" y="11"/>
                  </a:lnTo>
                  <a:lnTo>
                    <a:pt x="57" y="17"/>
                  </a:lnTo>
                  <a:lnTo>
                    <a:pt x="57" y="22"/>
                  </a:lnTo>
                  <a:lnTo>
                    <a:pt x="55" y="28"/>
                  </a:lnTo>
                  <a:lnTo>
                    <a:pt x="57" y="33"/>
                  </a:lnTo>
                  <a:lnTo>
                    <a:pt x="60" y="36"/>
                  </a:lnTo>
                  <a:lnTo>
                    <a:pt x="64" y="39"/>
                  </a:lnTo>
                  <a:lnTo>
                    <a:pt x="66" y="39"/>
                  </a:lnTo>
                  <a:lnTo>
                    <a:pt x="71" y="39"/>
                  </a:lnTo>
                  <a:lnTo>
                    <a:pt x="73" y="36"/>
                  </a:lnTo>
                  <a:lnTo>
                    <a:pt x="76" y="2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8" name="Freeform 108"/>
            <p:cNvSpPr>
              <a:spLocks noChangeAspect="1"/>
            </p:cNvSpPr>
            <p:nvPr/>
          </p:nvSpPr>
          <p:spPr bwMode="auto">
            <a:xfrm rot="9246">
              <a:off x="-1335" y="3517"/>
              <a:ext cx="171" cy="116"/>
            </a:xfrm>
            <a:custGeom>
              <a:avLst/>
              <a:gdLst>
                <a:gd name="T0" fmla="*/ 2147483647 w 94"/>
                <a:gd name="T1" fmla="*/ 2147483647 h 83"/>
                <a:gd name="T2" fmla="*/ 2147483647 w 94"/>
                <a:gd name="T3" fmla="*/ 2147483647 h 83"/>
                <a:gd name="T4" fmla="*/ 2147483647 w 94"/>
                <a:gd name="T5" fmla="*/ 2147483647 h 83"/>
                <a:gd name="T6" fmla="*/ 2147483647 w 94"/>
                <a:gd name="T7" fmla="*/ 2147483647 h 83"/>
                <a:gd name="T8" fmla="*/ 2147483647 w 94"/>
                <a:gd name="T9" fmla="*/ 2147483647 h 83"/>
                <a:gd name="T10" fmla="*/ 2147483647 w 94"/>
                <a:gd name="T11" fmla="*/ 2147483647 h 83"/>
                <a:gd name="T12" fmla="*/ 2147483647 w 94"/>
                <a:gd name="T13" fmla="*/ 2147483647 h 83"/>
                <a:gd name="T14" fmla="*/ 2147483647 w 94"/>
                <a:gd name="T15" fmla="*/ 2147483647 h 83"/>
                <a:gd name="T16" fmla="*/ 2147483647 w 94"/>
                <a:gd name="T17" fmla="*/ 2147483647 h 83"/>
                <a:gd name="T18" fmla="*/ 2147483647 w 94"/>
                <a:gd name="T19" fmla="*/ 2147483647 h 83"/>
                <a:gd name="T20" fmla="*/ 2147483647 w 94"/>
                <a:gd name="T21" fmla="*/ 2147483647 h 83"/>
                <a:gd name="T22" fmla="*/ 2147483647 w 94"/>
                <a:gd name="T23" fmla="*/ 2147483647 h 83"/>
                <a:gd name="T24" fmla="*/ 2147483647 w 94"/>
                <a:gd name="T25" fmla="*/ 2147483647 h 83"/>
                <a:gd name="T26" fmla="*/ 2147483647 w 94"/>
                <a:gd name="T27" fmla="*/ 2147483647 h 83"/>
                <a:gd name="T28" fmla="*/ 2147483647 w 94"/>
                <a:gd name="T29" fmla="*/ 2147483647 h 83"/>
                <a:gd name="T30" fmla="*/ 2147483647 w 94"/>
                <a:gd name="T31" fmla="*/ 2147483647 h 83"/>
                <a:gd name="T32" fmla="*/ 2147483647 w 94"/>
                <a:gd name="T33" fmla="*/ 2147483647 h 83"/>
                <a:gd name="T34" fmla="*/ 2147483647 w 94"/>
                <a:gd name="T35" fmla="*/ 2147483647 h 83"/>
                <a:gd name="T36" fmla="*/ 2147483647 w 94"/>
                <a:gd name="T37" fmla="*/ 2147483647 h 83"/>
                <a:gd name="T38" fmla="*/ 0 w 94"/>
                <a:gd name="T39" fmla="*/ 2147483647 h 83"/>
                <a:gd name="T40" fmla="*/ 0 w 94"/>
                <a:gd name="T41" fmla="*/ 2147483647 h 83"/>
                <a:gd name="T42" fmla="*/ 2147483647 w 94"/>
                <a:gd name="T43" fmla="*/ 2147483647 h 83"/>
                <a:gd name="T44" fmla="*/ 2147483647 w 94"/>
                <a:gd name="T45" fmla="*/ 2147483647 h 83"/>
                <a:gd name="T46" fmla="*/ 0 w 94"/>
                <a:gd name="T47" fmla="*/ 2147483647 h 83"/>
                <a:gd name="T48" fmla="*/ 2147483647 w 94"/>
                <a:gd name="T49" fmla="*/ 2147483647 h 83"/>
                <a:gd name="T50" fmla="*/ 2147483647 w 94"/>
                <a:gd name="T51" fmla="*/ 2147483647 h 83"/>
                <a:gd name="T52" fmla="*/ 2147483647 w 94"/>
                <a:gd name="T53" fmla="*/ 2147483647 h 83"/>
                <a:gd name="T54" fmla="*/ 2147483647 w 94"/>
                <a:gd name="T55" fmla="*/ 2147483647 h 83"/>
                <a:gd name="T56" fmla="*/ 2147483647 w 94"/>
                <a:gd name="T57" fmla="*/ 2147483647 h 83"/>
                <a:gd name="T58" fmla="*/ 2147483647 w 94"/>
                <a:gd name="T59" fmla="*/ 2083562143 h 83"/>
                <a:gd name="T60" fmla="*/ 2147483647 w 94"/>
                <a:gd name="T61" fmla="*/ 2083562143 h 83"/>
                <a:gd name="T62" fmla="*/ 2147483647 w 94"/>
                <a:gd name="T63" fmla="*/ 2147483647 h 83"/>
                <a:gd name="T64" fmla="*/ 2147483647 w 94"/>
                <a:gd name="T65" fmla="*/ 2147483647 h 83"/>
                <a:gd name="T66" fmla="*/ 2147483647 w 94"/>
                <a:gd name="T67" fmla="*/ 2147483647 h 83"/>
                <a:gd name="T68" fmla="*/ 2147483647 w 94"/>
                <a:gd name="T69" fmla="*/ 2147483647 h 83"/>
                <a:gd name="T70" fmla="*/ 2147483647 w 94"/>
                <a:gd name="T71" fmla="*/ 2147483647 h 83"/>
                <a:gd name="T72" fmla="*/ 2147483647 w 94"/>
                <a:gd name="T73" fmla="*/ 2147483647 h 8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94"/>
                <a:gd name="T112" fmla="*/ 0 h 83"/>
                <a:gd name="T113" fmla="*/ 94 w 94"/>
                <a:gd name="T114" fmla="*/ 83 h 8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94" h="83">
                  <a:moveTo>
                    <a:pt x="76" y="28"/>
                  </a:moveTo>
                  <a:lnTo>
                    <a:pt x="78" y="33"/>
                  </a:lnTo>
                  <a:lnTo>
                    <a:pt x="80" y="39"/>
                  </a:lnTo>
                  <a:lnTo>
                    <a:pt x="82" y="44"/>
                  </a:lnTo>
                  <a:lnTo>
                    <a:pt x="85" y="47"/>
                  </a:lnTo>
                  <a:lnTo>
                    <a:pt x="87" y="47"/>
                  </a:lnTo>
                  <a:lnTo>
                    <a:pt x="89" y="47"/>
                  </a:lnTo>
                  <a:lnTo>
                    <a:pt x="89" y="50"/>
                  </a:lnTo>
                  <a:lnTo>
                    <a:pt x="92" y="55"/>
                  </a:lnTo>
                  <a:lnTo>
                    <a:pt x="92" y="58"/>
                  </a:lnTo>
                  <a:lnTo>
                    <a:pt x="92" y="61"/>
                  </a:lnTo>
                  <a:lnTo>
                    <a:pt x="94" y="66"/>
                  </a:lnTo>
                  <a:lnTo>
                    <a:pt x="89" y="75"/>
                  </a:lnTo>
                  <a:lnTo>
                    <a:pt x="87" y="75"/>
                  </a:lnTo>
                  <a:lnTo>
                    <a:pt x="87" y="80"/>
                  </a:lnTo>
                  <a:lnTo>
                    <a:pt x="85" y="83"/>
                  </a:lnTo>
                  <a:lnTo>
                    <a:pt x="80" y="83"/>
                  </a:lnTo>
                  <a:lnTo>
                    <a:pt x="76" y="80"/>
                  </a:lnTo>
                  <a:lnTo>
                    <a:pt x="71" y="77"/>
                  </a:lnTo>
                  <a:lnTo>
                    <a:pt x="66" y="72"/>
                  </a:lnTo>
                  <a:lnTo>
                    <a:pt x="64" y="69"/>
                  </a:lnTo>
                  <a:lnTo>
                    <a:pt x="62" y="69"/>
                  </a:lnTo>
                  <a:lnTo>
                    <a:pt x="60" y="69"/>
                  </a:lnTo>
                  <a:lnTo>
                    <a:pt x="57" y="69"/>
                  </a:lnTo>
                  <a:lnTo>
                    <a:pt x="48" y="69"/>
                  </a:lnTo>
                  <a:lnTo>
                    <a:pt x="41" y="69"/>
                  </a:lnTo>
                  <a:lnTo>
                    <a:pt x="39" y="69"/>
                  </a:lnTo>
                  <a:lnTo>
                    <a:pt x="37" y="69"/>
                  </a:lnTo>
                  <a:lnTo>
                    <a:pt x="32" y="69"/>
                  </a:lnTo>
                  <a:lnTo>
                    <a:pt x="30" y="72"/>
                  </a:lnTo>
                  <a:lnTo>
                    <a:pt x="27" y="72"/>
                  </a:lnTo>
                  <a:lnTo>
                    <a:pt x="25" y="72"/>
                  </a:lnTo>
                  <a:lnTo>
                    <a:pt x="21" y="72"/>
                  </a:lnTo>
                  <a:lnTo>
                    <a:pt x="16" y="69"/>
                  </a:lnTo>
                  <a:lnTo>
                    <a:pt x="11" y="66"/>
                  </a:lnTo>
                  <a:lnTo>
                    <a:pt x="9" y="69"/>
                  </a:lnTo>
                  <a:lnTo>
                    <a:pt x="7" y="72"/>
                  </a:lnTo>
                  <a:lnTo>
                    <a:pt x="5" y="72"/>
                  </a:lnTo>
                  <a:lnTo>
                    <a:pt x="2" y="72"/>
                  </a:lnTo>
                  <a:lnTo>
                    <a:pt x="0" y="69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2" y="50"/>
                  </a:lnTo>
                  <a:lnTo>
                    <a:pt x="2" y="47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2" y="33"/>
                  </a:lnTo>
                  <a:lnTo>
                    <a:pt x="5" y="31"/>
                  </a:lnTo>
                  <a:lnTo>
                    <a:pt x="14" y="31"/>
                  </a:lnTo>
                  <a:lnTo>
                    <a:pt x="21" y="33"/>
                  </a:lnTo>
                  <a:lnTo>
                    <a:pt x="23" y="31"/>
                  </a:lnTo>
                  <a:lnTo>
                    <a:pt x="27" y="28"/>
                  </a:lnTo>
                  <a:lnTo>
                    <a:pt x="32" y="22"/>
                  </a:lnTo>
                  <a:lnTo>
                    <a:pt x="41" y="20"/>
                  </a:lnTo>
                  <a:lnTo>
                    <a:pt x="46" y="11"/>
                  </a:lnTo>
                  <a:lnTo>
                    <a:pt x="46" y="9"/>
                  </a:lnTo>
                  <a:lnTo>
                    <a:pt x="46" y="6"/>
                  </a:lnTo>
                  <a:lnTo>
                    <a:pt x="48" y="3"/>
                  </a:lnTo>
                  <a:lnTo>
                    <a:pt x="55" y="0"/>
                  </a:lnTo>
                  <a:lnTo>
                    <a:pt x="57" y="3"/>
                  </a:lnTo>
                  <a:lnTo>
                    <a:pt x="60" y="0"/>
                  </a:lnTo>
                  <a:lnTo>
                    <a:pt x="57" y="6"/>
                  </a:lnTo>
                  <a:lnTo>
                    <a:pt x="57" y="11"/>
                  </a:lnTo>
                  <a:lnTo>
                    <a:pt x="57" y="17"/>
                  </a:lnTo>
                  <a:lnTo>
                    <a:pt x="57" y="22"/>
                  </a:lnTo>
                  <a:lnTo>
                    <a:pt x="55" y="28"/>
                  </a:lnTo>
                  <a:lnTo>
                    <a:pt x="57" y="33"/>
                  </a:lnTo>
                  <a:lnTo>
                    <a:pt x="60" y="36"/>
                  </a:lnTo>
                  <a:lnTo>
                    <a:pt x="64" y="39"/>
                  </a:lnTo>
                  <a:lnTo>
                    <a:pt x="66" y="39"/>
                  </a:lnTo>
                  <a:lnTo>
                    <a:pt x="71" y="39"/>
                  </a:lnTo>
                  <a:lnTo>
                    <a:pt x="73" y="36"/>
                  </a:lnTo>
                  <a:lnTo>
                    <a:pt x="76" y="2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9" name="Freeform 109"/>
            <p:cNvSpPr>
              <a:spLocks noChangeAspect="1"/>
            </p:cNvSpPr>
            <p:nvPr/>
          </p:nvSpPr>
          <p:spPr bwMode="auto">
            <a:xfrm rot="9246">
              <a:off x="-1146" y="3581"/>
              <a:ext cx="20" cy="24"/>
            </a:xfrm>
            <a:custGeom>
              <a:avLst/>
              <a:gdLst>
                <a:gd name="T0" fmla="*/ 2147483647 w 12"/>
                <a:gd name="T1" fmla="*/ 2147483647 h 17"/>
                <a:gd name="T2" fmla="*/ 0 w 12"/>
                <a:gd name="T3" fmla="*/ 2147483647 h 17"/>
                <a:gd name="T4" fmla="*/ 2147483647 w 12"/>
                <a:gd name="T5" fmla="*/ 2147483647 h 17"/>
                <a:gd name="T6" fmla="*/ 2147483647 w 12"/>
                <a:gd name="T7" fmla="*/ 0 h 17"/>
                <a:gd name="T8" fmla="*/ 2147483647 w 12"/>
                <a:gd name="T9" fmla="*/ 2147483647 h 17"/>
                <a:gd name="T10" fmla="*/ 2147483647 w 12"/>
                <a:gd name="T11" fmla="*/ 2147483647 h 17"/>
                <a:gd name="T12" fmla="*/ 2147483647 w 12"/>
                <a:gd name="T13" fmla="*/ 2147483647 h 17"/>
                <a:gd name="T14" fmla="*/ 2147483647 w 12"/>
                <a:gd name="T15" fmla="*/ 2147483647 h 17"/>
                <a:gd name="T16" fmla="*/ 2147483647 w 12"/>
                <a:gd name="T17" fmla="*/ 2147483647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7"/>
                <a:gd name="T29" fmla="*/ 12 w 12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7">
                  <a:moveTo>
                    <a:pt x="2" y="9"/>
                  </a:moveTo>
                  <a:lnTo>
                    <a:pt x="0" y="9"/>
                  </a:lnTo>
                  <a:lnTo>
                    <a:pt x="2" y="6"/>
                  </a:lnTo>
                  <a:lnTo>
                    <a:pt x="2" y="0"/>
                  </a:lnTo>
                  <a:lnTo>
                    <a:pt x="7" y="6"/>
                  </a:lnTo>
                  <a:lnTo>
                    <a:pt x="12" y="9"/>
                  </a:lnTo>
                  <a:lnTo>
                    <a:pt x="12" y="17"/>
                  </a:lnTo>
                  <a:lnTo>
                    <a:pt x="5" y="14"/>
                  </a:lnTo>
                  <a:lnTo>
                    <a:pt x="2" y="9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0" name="Freeform 110"/>
            <p:cNvSpPr>
              <a:spLocks noChangeAspect="1"/>
            </p:cNvSpPr>
            <p:nvPr/>
          </p:nvSpPr>
          <p:spPr bwMode="auto">
            <a:xfrm rot="9246">
              <a:off x="-1146" y="3581"/>
              <a:ext cx="20" cy="24"/>
            </a:xfrm>
            <a:custGeom>
              <a:avLst/>
              <a:gdLst>
                <a:gd name="T0" fmla="*/ 2147483647 w 12"/>
                <a:gd name="T1" fmla="*/ 2147483647 h 17"/>
                <a:gd name="T2" fmla="*/ 0 w 12"/>
                <a:gd name="T3" fmla="*/ 2147483647 h 17"/>
                <a:gd name="T4" fmla="*/ 2147483647 w 12"/>
                <a:gd name="T5" fmla="*/ 2147483647 h 17"/>
                <a:gd name="T6" fmla="*/ 2147483647 w 12"/>
                <a:gd name="T7" fmla="*/ 0 h 17"/>
                <a:gd name="T8" fmla="*/ 2147483647 w 12"/>
                <a:gd name="T9" fmla="*/ 2147483647 h 17"/>
                <a:gd name="T10" fmla="*/ 2147483647 w 12"/>
                <a:gd name="T11" fmla="*/ 2147483647 h 17"/>
                <a:gd name="T12" fmla="*/ 2147483647 w 12"/>
                <a:gd name="T13" fmla="*/ 2147483647 h 17"/>
                <a:gd name="T14" fmla="*/ 2147483647 w 12"/>
                <a:gd name="T15" fmla="*/ 2147483647 h 17"/>
                <a:gd name="T16" fmla="*/ 2147483647 w 12"/>
                <a:gd name="T17" fmla="*/ 2147483647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7"/>
                <a:gd name="T29" fmla="*/ 12 w 12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7">
                  <a:moveTo>
                    <a:pt x="2" y="9"/>
                  </a:moveTo>
                  <a:lnTo>
                    <a:pt x="0" y="9"/>
                  </a:lnTo>
                  <a:lnTo>
                    <a:pt x="2" y="6"/>
                  </a:lnTo>
                  <a:lnTo>
                    <a:pt x="2" y="0"/>
                  </a:lnTo>
                  <a:lnTo>
                    <a:pt x="7" y="6"/>
                  </a:lnTo>
                  <a:lnTo>
                    <a:pt x="12" y="9"/>
                  </a:lnTo>
                  <a:lnTo>
                    <a:pt x="12" y="17"/>
                  </a:lnTo>
                  <a:lnTo>
                    <a:pt x="5" y="14"/>
                  </a:lnTo>
                  <a:lnTo>
                    <a:pt x="2" y="9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1" name="Freeform 111"/>
            <p:cNvSpPr>
              <a:spLocks noChangeAspect="1"/>
            </p:cNvSpPr>
            <p:nvPr/>
          </p:nvSpPr>
          <p:spPr bwMode="auto">
            <a:xfrm rot="9246">
              <a:off x="-1196" y="3467"/>
              <a:ext cx="179" cy="128"/>
            </a:xfrm>
            <a:custGeom>
              <a:avLst/>
              <a:gdLst>
                <a:gd name="T0" fmla="*/ 2147483647 w 98"/>
                <a:gd name="T1" fmla="*/ 2147483647 h 93"/>
                <a:gd name="T2" fmla="*/ 2147483647 w 98"/>
                <a:gd name="T3" fmla="*/ 2147483647 h 93"/>
                <a:gd name="T4" fmla="*/ 2147483647 w 98"/>
                <a:gd name="T5" fmla="*/ 2147483647 h 93"/>
                <a:gd name="T6" fmla="*/ 2147483647 w 98"/>
                <a:gd name="T7" fmla="*/ 2147483647 h 93"/>
                <a:gd name="T8" fmla="*/ 2147483647 w 98"/>
                <a:gd name="T9" fmla="*/ 2147483647 h 93"/>
                <a:gd name="T10" fmla="*/ 2147483647 w 98"/>
                <a:gd name="T11" fmla="*/ 2147483647 h 93"/>
                <a:gd name="T12" fmla="*/ 2147483647 w 98"/>
                <a:gd name="T13" fmla="*/ 2147483647 h 93"/>
                <a:gd name="T14" fmla="*/ 2147483647 w 98"/>
                <a:gd name="T15" fmla="*/ 2147483647 h 93"/>
                <a:gd name="T16" fmla="*/ 2147483647 w 98"/>
                <a:gd name="T17" fmla="*/ 2147483647 h 93"/>
                <a:gd name="T18" fmla="*/ 2147483647 w 98"/>
                <a:gd name="T19" fmla="*/ 2147483647 h 93"/>
                <a:gd name="T20" fmla="*/ 2147483647 w 98"/>
                <a:gd name="T21" fmla="*/ 2147483647 h 93"/>
                <a:gd name="T22" fmla="*/ 2147483647 w 98"/>
                <a:gd name="T23" fmla="*/ 2147483647 h 93"/>
                <a:gd name="T24" fmla="*/ 2147483647 w 98"/>
                <a:gd name="T25" fmla="*/ 2147483647 h 93"/>
                <a:gd name="T26" fmla="*/ 2147483647 w 98"/>
                <a:gd name="T27" fmla="*/ 2147483647 h 93"/>
                <a:gd name="T28" fmla="*/ 2147483647 w 98"/>
                <a:gd name="T29" fmla="*/ 2147483647 h 93"/>
                <a:gd name="T30" fmla="*/ 2147483647 w 98"/>
                <a:gd name="T31" fmla="*/ 2147483647 h 93"/>
                <a:gd name="T32" fmla="*/ 2147483647 w 98"/>
                <a:gd name="T33" fmla="*/ 2147483647 h 93"/>
                <a:gd name="T34" fmla="*/ 2147483647 w 98"/>
                <a:gd name="T35" fmla="*/ 2147483647 h 93"/>
                <a:gd name="T36" fmla="*/ 2147483647 w 98"/>
                <a:gd name="T37" fmla="*/ 2147483647 h 93"/>
                <a:gd name="T38" fmla="*/ 2147483647 w 98"/>
                <a:gd name="T39" fmla="*/ 2147483647 h 93"/>
                <a:gd name="T40" fmla="*/ 2147483647 w 98"/>
                <a:gd name="T41" fmla="*/ 2147483647 h 93"/>
                <a:gd name="T42" fmla="*/ 2147483647 w 98"/>
                <a:gd name="T43" fmla="*/ 909202848 h 93"/>
                <a:gd name="T44" fmla="*/ 2147483647 w 98"/>
                <a:gd name="T45" fmla="*/ 1722323497 h 93"/>
                <a:gd name="T46" fmla="*/ 2147483647 w 98"/>
                <a:gd name="T47" fmla="*/ 909202848 h 93"/>
                <a:gd name="T48" fmla="*/ 2147483647 w 98"/>
                <a:gd name="T49" fmla="*/ 0 h 93"/>
                <a:gd name="T50" fmla="*/ 2147483647 w 98"/>
                <a:gd name="T51" fmla="*/ 1722323497 h 93"/>
                <a:gd name="T52" fmla="*/ 2147483647 w 98"/>
                <a:gd name="T53" fmla="*/ 2147483647 h 93"/>
                <a:gd name="T54" fmla="*/ 2147483647 w 98"/>
                <a:gd name="T55" fmla="*/ 2147483647 h 93"/>
                <a:gd name="T56" fmla="*/ 2147483647 w 98"/>
                <a:gd name="T57" fmla="*/ 2147483647 h 93"/>
                <a:gd name="T58" fmla="*/ 2147483647 w 98"/>
                <a:gd name="T59" fmla="*/ 2147483647 h 93"/>
                <a:gd name="T60" fmla="*/ 2147483647 w 98"/>
                <a:gd name="T61" fmla="*/ 2147483647 h 93"/>
                <a:gd name="T62" fmla="*/ 2147483647 w 98"/>
                <a:gd name="T63" fmla="*/ 2147483647 h 93"/>
                <a:gd name="T64" fmla="*/ 2147483647 w 98"/>
                <a:gd name="T65" fmla="*/ 2147483647 h 93"/>
                <a:gd name="T66" fmla="*/ 2147483647 w 98"/>
                <a:gd name="T67" fmla="*/ 2147483647 h 93"/>
                <a:gd name="T68" fmla="*/ 2147483647 w 98"/>
                <a:gd name="T69" fmla="*/ 2147483647 h 93"/>
                <a:gd name="T70" fmla="*/ 2147483647 w 98"/>
                <a:gd name="T71" fmla="*/ 2147483647 h 93"/>
                <a:gd name="T72" fmla="*/ 2147483647 w 98"/>
                <a:gd name="T73" fmla="*/ 2147483647 h 93"/>
                <a:gd name="T74" fmla="*/ 2147483647 w 98"/>
                <a:gd name="T75" fmla="*/ 2147483647 h 93"/>
                <a:gd name="T76" fmla="*/ 2147483647 w 98"/>
                <a:gd name="T77" fmla="*/ 2147483647 h 9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8"/>
                <a:gd name="T118" fmla="*/ 0 h 93"/>
                <a:gd name="T119" fmla="*/ 98 w 98"/>
                <a:gd name="T120" fmla="*/ 93 h 9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8" h="93">
                  <a:moveTo>
                    <a:pt x="16" y="93"/>
                  </a:moveTo>
                  <a:lnTo>
                    <a:pt x="18" y="91"/>
                  </a:lnTo>
                  <a:lnTo>
                    <a:pt x="23" y="85"/>
                  </a:lnTo>
                  <a:lnTo>
                    <a:pt x="23" y="80"/>
                  </a:lnTo>
                  <a:lnTo>
                    <a:pt x="25" y="77"/>
                  </a:lnTo>
                  <a:lnTo>
                    <a:pt x="27" y="74"/>
                  </a:lnTo>
                  <a:lnTo>
                    <a:pt x="32" y="71"/>
                  </a:lnTo>
                  <a:lnTo>
                    <a:pt x="34" y="71"/>
                  </a:lnTo>
                  <a:lnTo>
                    <a:pt x="36" y="74"/>
                  </a:lnTo>
                  <a:lnTo>
                    <a:pt x="39" y="80"/>
                  </a:lnTo>
                  <a:lnTo>
                    <a:pt x="41" y="85"/>
                  </a:lnTo>
                  <a:lnTo>
                    <a:pt x="43" y="88"/>
                  </a:lnTo>
                  <a:lnTo>
                    <a:pt x="48" y="85"/>
                  </a:lnTo>
                  <a:lnTo>
                    <a:pt x="50" y="85"/>
                  </a:lnTo>
                  <a:lnTo>
                    <a:pt x="52" y="82"/>
                  </a:lnTo>
                  <a:lnTo>
                    <a:pt x="55" y="82"/>
                  </a:lnTo>
                  <a:lnTo>
                    <a:pt x="59" y="80"/>
                  </a:lnTo>
                  <a:lnTo>
                    <a:pt x="66" y="77"/>
                  </a:lnTo>
                  <a:lnTo>
                    <a:pt x="68" y="77"/>
                  </a:lnTo>
                  <a:lnTo>
                    <a:pt x="73" y="77"/>
                  </a:lnTo>
                  <a:lnTo>
                    <a:pt x="75" y="74"/>
                  </a:lnTo>
                  <a:lnTo>
                    <a:pt x="80" y="74"/>
                  </a:lnTo>
                  <a:lnTo>
                    <a:pt x="82" y="74"/>
                  </a:lnTo>
                  <a:lnTo>
                    <a:pt x="84" y="71"/>
                  </a:lnTo>
                  <a:lnTo>
                    <a:pt x="87" y="71"/>
                  </a:lnTo>
                  <a:lnTo>
                    <a:pt x="91" y="69"/>
                  </a:lnTo>
                  <a:lnTo>
                    <a:pt x="94" y="69"/>
                  </a:lnTo>
                  <a:lnTo>
                    <a:pt x="96" y="66"/>
                  </a:lnTo>
                  <a:lnTo>
                    <a:pt x="98" y="63"/>
                  </a:lnTo>
                  <a:lnTo>
                    <a:pt x="98" y="60"/>
                  </a:lnTo>
                  <a:lnTo>
                    <a:pt x="96" y="58"/>
                  </a:lnTo>
                  <a:lnTo>
                    <a:pt x="96" y="55"/>
                  </a:lnTo>
                  <a:lnTo>
                    <a:pt x="96" y="49"/>
                  </a:lnTo>
                  <a:lnTo>
                    <a:pt x="91" y="41"/>
                  </a:lnTo>
                  <a:lnTo>
                    <a:pt x="89" y="38"/>
                  </a:lnTo>
                  <a:lnTo>
                    <a:pt x="89" y="33"/>
                  </a:lnTo>
                  <a:lnTo>
                    <a:pt x="89" y="30"/>
                  </a:lnTo>
                  <a:lnTo>
                    <a:pt x="89" y="28"/>
                  </a:lnTo>
                  <a:lnTo>
                    <a:pt x="89" y="25"/>
                  </a:lnTo>
                  <a:lnTo>
                    <a:pt x="87" y="22"/>
                  </a:lnTo>
                  <a:lnTo>
                    <a:pt x="87" y="19"/>
                  </a:lnTo>
                  <a:lnTo>
                    <a:pt x="84" y="17"/>
                  </a:lnTo>
                  <a:lnTo>
                    <a:pt x="84" y="8"/>
                  </a:lnTo>
                  <a:lnTo>
                    <a:pt x="84" y="3"/>
                  </a:lnTo>
                  <a:lnTo>
                    <a:pt x="78" y="6"/>
                  </a:lnTo>
                  <a:lnTo>
                    <a:pt x="75" y="6"/>
                  </a:lnTo>
                  <a:lnTo>
                    <a:pt x="71" y="3"/>
                  </a:lnTo>
                  <a:lnTo>
                    <a:pt x="68" y="3"/>
                  </a:lnTo>
                  <a:lnTo>
                    <a:pt x="66" y="0"/>
                  </a:lnTo>
                  <a:lnTo>
                    <a:pt x="61" y="0"/>
                  </a:lnTo>
                  <a:lnTo>
                    <a:pt x="57" y="3"/>
                  </a:lnTo>
                  <a:lnTo>
                    <a:pt x="55" y="6"/>
                  </a:lnTo>
                  <a:lnTo>
                    <a:pt x="50" y="14"/>
                  </a:lnTo>
                  <a:lnTo>
                    <a:pt x="41" y="25"/>
                  </a:lnTo>
                  <a:lnTo>
                    <a:pt x="39" y="28"/>
                  </a:lnTo>
                  <a:lnTo>
                    <a:pt x="36" y="28"/>
                  </a:lnTo>
                  <a:lnTo>
                    <a:pt x="32" y="30"/>
                  </a:lnTo>
                  <a:lnTo>
                    <a:pt x="27" y="33"/>
                  </a:lnTo>
                  <a:lnTo>
                    <a:pt x="23" y="33"/>
                  </a:lnTo>
                  <a:lnTo>
                    <a:pt x="20" y="33"/>
                  </a:lnTo>
                  <a:lnTo>
                    <a:pt x="18" y="33"/>
                  </a:lnTo>
                  <a:lnTo>
                    <a:pt x="16" y="33"/>
                  </a:lnTo>
                  <a:lnTo>
                    <a:pt x="13" y="36"/>
                  </a:lnTo>
                  <a:lnTo>
                    <a:pt x="11" y="38"/>
                  </a:lnTo>
                  <a:lnTo>
                    <a:pt x="11" y="41"/>
                  </a:lnTo>
                  <a:lnTo>
                    <a:pt x="9" y="47"/>
                  </a:lnTo>
                  <a:lnTo>
                    <a:pt x="9" y="49"/>
                  </a:lnTo>
                  <a:lnTo>
                    <a:pt x="6" y="55"/>
                  </a:lnTo>
                  <a:lnTo>
                    <a:pt x="6" y="58"/>
                  </a:lnTo>
                  <a:lnTo>
                    <a:pt x="4" y="63"/>
                  </a:lnTo>
                  <a:lnTo>
                    <a:pt x="0" y="66"/>
                  </a:lnTo>
                  <a:lnTo>
                    <a:pt x="2" y="71"/>
                  </a:lnTo>
                  <a:lnTo>
                    <a:pt x="4" y="77"/>
                  </a:lnTo>
                  <a:lnTo>
                    <a:pt x="6" y="82"/>
                  </a:lnTo>
                  <a:lnTo>
                    <a:pt x="9" y="85"/>
                  </a:lnTo>
                  <a:lnTo>
                    <a:pt x="11" y="85"/>
                  </a:lnTo>
                  <a:lnTo>
                    <a:pt x="13" y="85"/>
                  </a:lnTo>
                  <a:lnTo>
                    <a:pt x="13" y="88"/>
                  </a:lnTo>
                  <a:lnTo>
                    <a:pt x="16" y="93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2" name="Freeform 112"/>
            <p:cNvSpPr>
              <a:spLocks noChangeAspect="1"/>
            </p:cNvSpPr>
            <p:nvPr/>
          </p:nvSpPr>
          <p:spPr bwMode="auto">
            <a:xfrm rot="9246">
              <a:off x="-1196" y="3467"/>
              <a:ext cx="179" cy="128"/>
            </a:xfrm>
            <a:custGeom>
              <a:avLst/>
              <a:gdLst>
                <a:gd name="T0" fmla="*/ 2147483647 w 98"/>
                <a:gd name="T1" fmla="*/ 2147483647 h 93"/>
                <a:gd name="T2" fmla="*/ 2147483647 w 98"/>
                <a:gd name="T3" fmla="*/ 2147483647 h 93"/>
                <a:gd name="T4" fmla="*/ 2147483647 w 98"/>
                <a:gd name="T5" fmla="*/ 2147483647 h 93"/>
                <a:gd name="T6" fmla="*/ 2147483647 w 98"/>
                <a:gd name="T7" fmla="*/ 2147483647 h 93"/>
                <a:gd name="T8" fmla="*/ 2147483647 w 98"/>
                <a:gd name="T9" fmla="*/ 2147483647 h 93"/>
                <a:gd name="T10" fmla="*/ 2147483647 w 98"/>
                <a:gd name="T11" fmla="*/ 2147483647 h 93"/>
                <a:gd name="T12" fmla="*/ 2147483647 w 98"/>
                <a:gd name="T13" fmla="*/ 2147483647 h 93"/>
                <a:gd name="T14" fmla="*/ 2147483647 w 98"/>
                <a:gd name="T15" fmla="*/ 2147483647 h 93"/>
                <a:gd name="T16" fmla="*/ 2147483647 w 98"/>
                <a:gd name="T17" fmla="*/ 2147483647 h 93"/>
                <a:gd name="T18" fmla="*/ 2147483647 w 98"/>
                <a:gd name="T19" fmla="*/ 2147483647 h 93"/>
                <a:gd name="T20" fmla="*/ 2147483647 w 98"/>
                <a:gd name="T21" fmla="*/ 2147483647 h 93"/>
                <a:gd name="T22" fmla="*/ 2147483647 w 98"/>
                <a:gd name="T23" fmla="*/ 2147483647 h 93"/>
                <a:gd name="T24" fmla="*/ 2147483647 w 98"/>
                <a:gd name="T25" fmla="*/ 2147483647 h 93"/>
                <a:gd name="T26" fmla="*/ 2147483647 w 98"/>
                <a:gd name="T27" fmla="*/ 2147483647 h 93"/>
                <a:gd name="T28" fmla="*/ 2147483647 w 98"/>
                <a:gd name="T29" fmla="*/ 2147483647 h 93"/>
                <a:gd name="T30" fmla="*/ 2147483647 w 98"/>
                <a:gd name="T31" fmla="*/ 2147483647 h 93"/>
                <a:gd name="T32" fmla="*/ 2147483647 w 98"/>
                <a:gd name="T33" fmla="*/ 2147483647 h 93"/>
                <a:gd name="T34" fmla="*/ 2147483647 w 98"/>
                <a:gd name="T35" fmla="*/ 2147483647 h 93"/>
                <a:gd name="T36" fmla="*/ 2147483647 w 98"/>
                <a:gd name="T37" fmla="*/ 2147483647 h 93"/>
                <a:gd name="T38" fmla="*/ 2147483647 w 98"/>
                <a:gd name="T39" fmla="*/ 2147483647 h 93"/>
                <a:gd name="T40" fmla="*/ 2147483647 w 98"/>
                <a:gd name="T41" fmla="*/ 2147483647 h 93"/>
                <a:gd name="T42" fmla="*/ 2147483647 w 98"/>
                <a:gd name="T43" fmla="*/ 909202848 h 93"/>
                <a:gd name="T44" fmla="*/ 2147483647 w 98"/>
                <a:gd name="T45" fmla="*/ 1722323497 h 93"/>
                <a:gd name="T46" fmla="*/ 2147483647 w 98"/>
                <a:gd name="T47" fmla="*/ 909202848 h 93"/>
                <a:gd name="T48" fmla="*/ 2147483647 w 98"/>
                <a:gd name="T49" fmla="*/ 0 h 93"/>
                <a:gd name="T50" fmla="*/ 2147483647 w 98"/>
                <a:gd name="T51" fmla="*/ 1722323497 h 93"/>
                <a:gd name="T52" fmla="*/ 2147483647 w 98"/>
                <a:gd name="T53" fmla="*/ 2147483647 h 93"/>
                <a:gd name="T54" fmla="*/ 2147483647 w 98"/>
                <a:gd name="T55" fmla="*/ 2147483647 h 93"/>
                <a:gd name="T56" fmla="*/ 2147483647 w 98"/>
                <a:gd name="T57" fmla="*/ 2147483647 h 93"/>
                <a:gd name="T58" fmla="*/ 2147483647 w 98"/>
                <a:gd name="T59" fmla="*/ 2147483647 h 93"/>
                <a:gd name="T60" fmla="*/ 2147483647 w 98"/>
                <a:gd name="T61" fmla="*/ 2147483647 h 93"/>
                <a:gd name="T62" fmla="*/ 2147483647 w 98"/>
                <a:gd name="T63" fmla="*/ 2147483647 h 93"/>
                <a:gd name="T64" fmla="*/ 2147483647 w 98"/>
                <a:gd name="T65" fmla="*/ 2147483647 h 93"/>
                <a:gd name="T66" fmla="*/ 2147483647 w 98"/>
                <a:gd name="T67" fmla="*/ 2147483647 h 93"/>
                <a:gd name="T68" fmla="*/ 2147483647 w 98"/>
                <a:gd name="T69" fmla="*/ 2147483647 h 93"/>
                <a:gd name="T70" fmla="*/ 2147483647 w 98"/>
                <a:gd name="T71" fmla="*/ 2147483647 h 93"/>
                <a:gd name="T72" fmla="*/ 2147483647 w 98"/>
                <a:gd name="T73" fmla="*/ 2147483647 h 93"/>
                <a:gd name="T74" fmla="*/ 2147483647 w 98"/>
                <a:gd name="T75" fmla="*/ 2147483647 h 93"/>
                <a:gd name="T76" fmla="*/ 2147483647 w 98"/>
                <a:gd name="T77" fmla="*/ 2147483647 h 9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8"/>
                <a:gd name="T118" fmla="*/ 0 h 93"/>
                <a:gd name="T119" fmla="*/ 98 w 98"/>
                <a:gd name="T120" fmla="*/ 93 h 9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8" h="93">
                  <a:moveTo>
                    <a:pt x="16" y="93"/>
                  </a:moveTo>
                  <a:lnTo>
                    <a:pt x="18" y="91"/>
                  </a:lnTo>
                  <a:lnTo>
                    <a:pt x="23" y="85"/>
                  </a:lnTo>
                  <a:lnTo>
                    <a:pt x="23" y="80"/>
                  </a:lnTo>
                  <a:lnTo>
                    <a:pt x="25" y="77"/>
                  </a:lnTo>
                  <a:lnTo>
                    <a:pt x="27" y="74"/>
                  </a:lnTo>
                  <a:lnTo>
                    <a:pt x="32" y="71"/>
                  </a:lnTo>
                  <a:lnTo>
                    <a:pt x="34" y="71"/>
                  </a:lnTo>
                  <a:lnTo>
                    <a:pt x="36" y="74"/>
                  </a:lnTo>
                  <a:lnTo>
                    <a:pt x="39" y="80"/>
                  </a:lnTo>
                  <a:lnTo>
                    <a:pt x="41" y="85"/>
                  </a:lnTo>
                  <a:lnTo>
                    <a:pt x="43" y="88"/>
                  </a:lnTo>
                  <a:lnTo>
                    <a:pt x="48" y="85"/>
                  </a:lnTo>
                  <a:lnTo>
                    <a:pt x="50" y="85"/>
                  </a:lnTo>
                  <a:lnTo>
                    <a:pt x="52" y="82"/>
                  </a:lnTo>
                  <a:lnTo>
                    <a:pt x="55" y="82"/>
                  </a:lnTo>
                  <a:lnTo>
                    <a:pt x="59" y="80"/>
                  </a:lnTo>
                  <a:lnTo>
                    <a:pt x="66" y="77"/>
                  </a:lnTo>
                  <a:lnTo>
                    <a:pt x="68" y="77"/>
                  </a:lnTo>
                  <a:lnTo>
                    <a:pt x="73" y="77"/>
                  </a:lnTo>
                  <a:lnTo>
                    <a:pt x="75" y="74"/>
                  </a:lnTo>
                  <a:lnTo>
                    <a:pt x="80" y="74"/>
                  </a:lnTo>
                  <a:lnTo>
                    <a:pt x="82" y="74"/>
                  </a:lnTo>
                  <a:lnTo>
                    <a:pt x="84" y="71"/>
                  </a:lnTo>
                  <a:lnTo>
                    <a:pt x="87" y="71"/>
                  </a:lnTo>
                  <a:lnTo>
                    <a:pt x="91" y="69"/>
                  </a:lnTo>
                  <a:lnTo>
                    <a:pt x="94" y="69"/>
                  </a:lnTo>
                  <a:lnTo>
                    <a:pt x="96" y="66"/>
                  </a:lnTo>
                  <a:lnTo>
                    <a:pt x="98" y="63"/>
                  </a:lnTo>
                  <a:lnTo>
                    <a:pt x="98" y="60"/>
                  </a:lnTo>
                  <a:lnTo>
                    <a:pt x="96" y="58"/>
                  </a:lnTo>
                  <a:lnTo>
                    <a:pt x="96" y="55"/>
                  </a:lnTo>
                  <a:lnTo>
                    <a:pt x="96" y="49"/>
                  </a:lnTo>
                  <a:lnTo>
                    <a:pt x="91" y="41"/>
                  </a:lnTo>
                  <a:lnTo>
                    <a:pt x="89" y="38"/>
                  </a:lnTo>
                  <a:lnTo>
                    <a:pt x="89" y="33"/>
                  </a:lnTo>
                  <a:lnTo>
                    <a:pt x="89" y="30"/>
                  </a:lnTo>
                  <a:lnTo>
                    <a:pt x="89" y="28"/>
                  </a:lnTo>
                  <a:lnTo>
                    <a:pt x="89" y="25"/>
                  </a:lnTo>
                  <a:lnTo>
                    <a:pt x="87" y="22"/>
                  </a:lnTo>
                  <a:lnTo>
                    <a:pt x="87" y="19"/>
                  </a:lnTo>
                  <a:lnTo>
                    <a:pt x="84" y="17"/>
                  </a:lnTo>
                  <a:lnTo>
                    <a:pt x="84" y="8"/>
                  </a:lnTo>
                  <a:lnTo>
                    <a:pt x="84" y="3"/>
                  </a:lnTo>
                  <a:lnTo>
                    <a:pt x="78" y="6"/>
                  </a:lnTo>
                  <a:lnTo>
                    <a:pt x="75" y="6"/>
                  </a:lnTo>
                  <a:lnTo>
                    <a:pt x="71" y="3"/>
                  </a:lnTo>
                  <a:lnTo>
                    <a:pt x="68" y="3"/>
                  </a:lnTo>
                  <a:lnTo>
                    <a:pt x="66" y="0"/>
                  </a:lnTo>
                  <a:lnTo>
                    <a:pt x="61" y="0"/>
                  </a:lnTo>
                  <a:lnTo>
                    <a:pt x="57" y="3"/>
                  </a:lnTo>
                  <a:lnTo>
                    <a:pt x="55" y="6"/>
                  </a:lnTo>
                  <a:lnTo>
                    <a:pt x="50" y="14"/>
                  </a:lnTo>
                  <a:lnTo>
                    <a:pt x="41" y="25"/>
                  </a:lnTo>
                  <a:lnTo>
                    <a:pt x="39" y="28"/>
                  </a:lnTo>
                  <a:lnTo>
                    <a:pt x="36" y="28"/>
                  </a:lnTo>
                  <a:lnTo>
                    <a:pt x="32" y="30"/>
                  </a:lnTo>
                  <a:lnTo>
                    <a:pt x="27" y="33"/>
                  </a:lnTo>
                  <a:lnTo>
                    <a:pt x="23" y="33"/>
                  </a:lnTo>
                  <a:lnTo>
                    <a:pt x="20" y="33"/>
                  </a:lnTo>
                  <a:lnTo>
                    <a:pt x="18" y="33"/>
                  </a:lnTo>
                  <a:lnTo>
                    <a:pt x="16" y="33"/>
                  </a:lnTo>
                  <a:lnTo>
                    <a:pt x="13" y="36"/>
                  </a:lnTo>
                  <a:lnTo>
                    <a:pt x="11" y="38"/>
                  </a:lnTo>
                  <a:lnTo>
                    <a:pt x="11" y="41"/>
                  </a:lnTo>
                  <a:lnTo>
                    <a:pt x="9" y="47"/>
                  </a:lnTo>
                  <a:lnTo>
                    <a:pt x="9" y="49"/>
                  </a:lnTo>
                  <a:lnTo>
                    <a:pt x="6" y="55"/>
                  </a:lnTo>
                  <a:lnTo>
                    <a:pt x="6" y="58"/>
                  </a:lnTo>
                  <a:lnTo>
                    <a:pt x="4" y="63"/>
                  </a:lnTo>
                  <a:lnTo>
                    <a:pt x="0" y="66"/>
                  </a:lnTo>
                  <a:lnTo>
                    <a:pt x="2" y="71"/>
                  </a:lnTo>
                  <a:lnTo>
                    <a:pt x="4" y="77"/>
                  </a:lnTo>
                  <a:lnTo>
                    <a:pt x="6" y="82"/>
                  </a:lnTo>
                  <a:lnTo>
                    <a:pt x="9" y="85"/>
                  </a:lnTo>
                  <a:lnTo>
                    <a:pt x="11" y="85"/>
                  </a:lnTo>
                  <a:lnTo>
                    <a:pt x="13" y="85"/>
                  </a:lnTo>
                  <a:lnTo>
                    <a:pt x="13" y="88"/>
                  </a:lnTo>
                  <a:lnTo>
                    <a:pt x="16" y="93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3" name="Freeform 113"/>
            <p:cNvSpPr>
              <a:spLocks noChangeAspect="1"/>
            </p:cNvSpPr>
            <p:nvPr/>
          </p:nvSpPr>
          <p:spPr bwMode="auto">
            <a:xfrm rot="9246">
              <a:off x="-1060" y="3395"/>
              <a:ext cx="168" cy="80"/>
            </a:xfrm>
            <a:custGeom>
              <a:avLst/>
              <a:gdLst>
                <a:gd name="T0" fmla="*/ 2147483647 w 92"/>
                <a:gd name="T1" fmla="*/ 1014241371 h 58"/>
                <a:gd name="T2" fmla="*/ 2147483647 w 92"/>
                <a:gd name="T3" fmla="*/ 2147483647 h 58"/>
                <a:gd name="T4" fmla="*/ 2147483647 w 92"/>
                <a:gd name="T5" fmla="*/ 2147483647 h 58"/>
                <a:gd name="T6" fmla="*/ 2147483647 w 92"/>
                <a:gd name="T7" fmla="*/ 2147483647 h 58"/>
                <a:gd name="T8" fmla="*/ 2147483647 w 92"/>
                <a:gd name="T9" fmla="*/ 2147483647 h 58"/>
                <a:gd name="T10" fmla="*/ 2147483647 w 92"/>
                <a:gd name="T11" fmla="*/ 2147483647 h 58"/>
                <a:gd name="T12" fmla="*/ 2147483647 w 92"/>
                <a:gd name="T13" fmla="*/ 2147483647 h 58"/>
                <a:gd name="T14" fmla="*/ 2147483647 w 92"/>
                <a:gd name="T15" fmla="*/ 2147483647 h 58"/>
                <a:gd name="T16" fmla="*/ 2147483647 w 92"/>
                <a:gd name="T17" fmla="*/ 2147483647 h 58"/>
                <a:gd name="T18" fmla="*/ 2147483647 w 92"/>
                <a:gd name="T19" fmla="*/ 2147483647 h 58"/>
                <a:gd name="T20" fmla="*/ 2147483647 w 92"/>
                <a:gd name="T21" fmla="*/ 2147483647 h 58"/>
                <a:gd name="T22" fmla="*/ 2147483647 w 92"/>
                <a:gd name="T23" fmla="*/ 2147483647 h 58"/>
                <a:gd name="T24" fmla="*/ 2147483647 w 92"/>
                <a:gd name="T25" fmla="*/ 2147483647 h 58"/>
                <a:gd name="T26" fmla="*/ 2147483647 w 92"/>
                <a:gd name="T27" fmla="*/ 2147483647 h 58"/>
                <a:gd name="T28" fmla="*/ 2147483647 w 92"/>
                <a:gd name="T29" fmla="*/ 2147483647 h 58"/>
                <a:gd name="T30" fmla="*/ 2147483647 w 92"/>
                <a:gd name="T31" fmla="*/ 2147483647 h 58"/>
                <a:gd name="T32" fmla="*/ 2147483647 w 92"/>
                <a:gd name="T33" fmla="*/ 2147483647 h 58"/>
                <a:gd name="T34" fmla="*/ 2147483647 w 92"/>
                <a:gd name="T35" fmla="*/ 2147483647 h 58"/>
                <a:gd name="T36" fmla="*/ 2147483647 w 92"/>
                <a:gd name="T37" fmla="*/ 2147483647 h 58"/>
                <a:gd name="T38" fmla="*/ 2147483647 w 92"/>
                <a:gd name="T39" fmla="*/ 2147483647 h 58"/>
                <a:gd name="T40" fmla="*/ 2147483647 w 92"/>
                <a:gd name="T41" fmla="*/ 2147483647 h 58"/>
                <a:gd name="T42" fmla="*/ 2147483647 w 92"/>
                <a:gd name="T43" fmla="*/ 2147483647 h 58"/>
                <a:gd name="T44" fmla="*/ 2147483647 w 92"/>
                <a:gd name="T45" fmla="*/ 2147483647 h 58"/>
                <a:gd name="T46" fmla="*/ 2147483647 w 92"/>
                <a:gd name="T47" fmla="*/ 2147483647 h 58"/>
                <a:gd name="T48" fmla="*/ 2147483647 w 92"/>
                <a:gd name="T49" fmla="*/ 2147483647 h 58"/>
                <a:gd name="T50" fmla="*/ 2147483647 w 92"/>
                <a:gd name="T51" fmla="*/ 2147483647 h 58"/>
                <a:gd name="T52" fmla="*/ 2147483647 w 92"/>
                <a:gd name="T53" fmla="*/ 2147483647 h 58"/>
                <a:gd name="T54" fmla="*/ 2147483647 w 92"/>
                <a:gd name="T55" fmla="*/ 2147483647 h 58"/>
                <a:gd name="T56" fmla="*/ 2147483647 w 92"/>
                <a:gd name="T57" fmla="*/ 2147483647 h 58"/>
                <a:gd name="T58" fmla="*/ 2147483647 w 92"/>
                <a:gd name="T59" fmla="*/ 2147483647 h 58"/>
                <a:gd name="T60" fmla="*/ 2147483647 w 92"/>
                <a:gd name="T61" fmla="*/ 2147483647 h 58"/>
                <a:gd name="T62" fmla="*/ 2147483647 w 92"/>
                <a:gd name="T63" fmla="*/ 2147483647 h 58"/>
                <a:gd name="T64" fmla="*/ 2147483647 w 92"/>
                <a:gd name="T65" fmla="*/ 1745867967 h 58"/>
                <a:gd name="T66" fmla="*/ 2147483647 w 92"/>
                <a:gd name="T67" fmla="*/ 1014241371 h 5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92"/>
                <a:gd name="T103" fmla="*/ 0 h 58"/>
                <a:gd name="T104" fmla="*/ 92 w 92"/>
                <a:gd name="T105" fmla="*/ 58 h 5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92" h="58">
                  <a:moveTo>
                    <a:pt x="85" y="0"/>
                  </a:moveTo>
                  <a:lnTo>
                    <a:pt x="87" y="3"/>
                  </a:lnTo>
                  <a:lnTo>
                    <a:pt x="87" y="5"/>
                  </a:lnTo>
                  <a:lnTo>
                    <a:pt x="90" y="14"/>
                  </a:lnTo>
                  <a:lnTo>
                    <a:pt x="92" y="22"/>
                  </a:lnTo>
                  <a:lnTo>
                    <a:pt x="92" y="25"/>
                  </a:lnTo>
                  <a:lnTo>
                    <a:pt x="92" y="27"/>
                  </a:lnTo>
                  <a:lnTo>
                    <a:pt x="92" y="30"/>
                  </a:lnTo>
                  <a:lnTo>
                    <a:pt x="90" y="33"/>
                  </a:lnTo>
                  <a:lnTo>
                    <a:pt x="90" y="36"/>
                  </a:lnTo>
                  <a:lnTo>
                    <a:pt x="85" y="38"/>
                  </a:lnTo>
                  <a:lnTo>
                    <a:pt x="83" y="41"/>
                  </a:lnTo>
                  <a:lnTo>
                    <a:pt x="80" y="41"/>
                  </a:lnTo>
                  <a:lnTo>
                    <a:pt x="78" y="41"/>
                  </a:lnTo>
                  <a:lnTo>
                    <a:pt x="74" y="41"/>
                  </a:lnTo>
                  <a:lnTo>
                    <a:pt x="71" y="41"/>
                  </a:lnTo>
                  <a:lnTo>
                    <a:pt x="69" y="38"/>
                  </a:lnTo>
                  <a:lnTo>
                    <a:pt x="64" y="38"/>
                  </a:lnTo>
                  <a:lnTo>
                    <a:pt x="60" y="36"/>
                  </a:lnTo>
                  <a:lnTo>
                    <a:pt x="55" y="33"/>
                  </a:lnTo>
                  <a:lnTo>
                    <a:pt x="51" y="36"/>
                  </a:lnTo>
                  <a:lnTo>
                    <a:pt x="48" y="36"/>
                  </a:lnTo>
                  <a:lnTo>
                    <a:pt x="46" y="38"/>
                  </a:lnTo>
                  <a:lnTo>
                    <a:pt x="41" y="38"/>
                  </a:lnTo>
                  <a:lnTo>
                    <a:pt x="41" y="36"/>
                  </a:lnTo>
                  <a:lnTo>
                    <a:pt x="37" y="30"/>
                  </a:lnTo>
                  <a:lnTo>
                    <a:pt x="35" y="33"/>
                  </a:lnTo>
                  <a:lnTo>
                    <a:pt x="30" y="36"/>
                  </a:lnTo>
                  <a:lnTo>
                    <a:pt x="30" y="38"/>
                  </a:lnTo>
                  <a:lnTo>
                    <a:pt x="28" y="41"/>
                  </a:lnTo>
                  <a:lnTo>
                    <a:pt x="21" y="52"/>
                  </a:lnTo>
                  <a:lnTo>
                    <a:pt x="12" y="55"/>
                  </a:lnTo>
                  <a:lnTo>
                    <a:pt x="9" y="55"/>
                  </a:lnTo>
                  <a:lnTo>
                    <a:pt x="3" y="58"/>
                  </a:lnTo>
                  <a:lnTo>
                    <a:pt x="0" y="58"/>
                  </a:lnTo>
                  <a:lnTo>
                    <a:pt x="3" y="55"/>
                  </a:lnTo>
                  <a:lnTo>
                    <a:pt x="3" y="52"/>
                  </a:lnTo>
                  <a:lnTo>
                    <a:pt x="5" y="47"/>
                  </a:lnTo>
                  <a:lnTo>
                    <a:pt x="5" y="41"/>
                  </a:lnTo>
                  <a:lnTo>
                    <a:pt x="5" y="38"/>
                  </a:lnTo>
                  <a:lnTo>
                    <a:pt x="7" y="36"/>
                  </a:lnTo>
                  <a:lnTo>
                    <a:pt x="9" y="33"/>
                  </a:lnTo>
                  <a:lnTo>
                    <a:pt x="12" y="27"/>
                  </a:lnTo>
                  <a:lnTo>
                    <a:pt x="12" y="22"/>
                  </a:lnTo>
                  <a:lnTo>
                    <a:pt x="12" y="19"/>
                  </a:lnTo>
                  <a:lnTo>
                    <a:pt x="9" y="16"/>
                  </a:lnTo>
                  <a:lnTo>
                    <a:pt x="9" y="14"/>
                  </a:lnTo>
                  <a:lnTo>
                    <a:pt x="9" y="11"/>
                  </a:lnTo>
                  <a:lnTo>
                    <a:pt x="12" y="14"/>
                  </a:lnTo>
                  <a:lnTo>
                    <a:pt x="14" y="19"/>
                  </a:lnTo>
                  <a:lnTo>
                    <a:pt x="19" y="16"/>
                  </a:lnTo>
                  <a:lnTo>
                    <a:pt x="21" y="16"/>
                  </a:lnTo>
                  <a:lnTo>
                    <a:pt x="23" y="14"/>
                  </a:lnTo>
                  <a:lnTo>
                    <a:pt x="25" y="14"/>
                  </a:lnTo>
                  <a:lnTo>
                    <a:pt x="30" y="14"/>
                  </a:lnTo>
                  <a:lnTo>
                    <a:pt x="35" y="14"/>
                  </a:lnTo>
                  <a:lnTo>
                    <a:pt x="39" y="11"/>
                  </a:lnTo>
                  <a:lnTo>
                    <a:pt x="41" y="14"/>
                  </a:lnTo>
                  <a:lnTo>
                    <a:pt x="46" y="14"/>
                  </a:lnTo>
                  <a:lnTo>
                    <a:pt x="51" y="11"/>
                  </a:lnTo>
                  <a:lnTo>
                    <a:pt x="55" y="8"/>
                  </a:lnTo>
                  <a:lnTo>
                    <a:pt x="58" y="8"/>
                  </a:lnTo>
                  <a:lnTo>
                    <a:pt x="60" y="8"/>
                  </a:lnTo>
                  <a:lnTo>
                    <a:pt x="62" y="8"/>
                  </a:lnTo>
                  <a:lnTo>
                    <a:pt x="69" y="5"/>
                  </a:lnTo>
                  <a:lnTo>
                    <a:pt x="74" y="5"/>
                  </a:lnTo>
                  <a:lnTo>
                    <a:pt x="78" y="3"/>
                  </a:lnTo>
                  <a:lnTo>
                    <a:pt x="83" y="3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4" name="Freeform 114"/>
            <p:cNvSpPr>
              <a:spLocks noChangeAspect="1"/>
            </p:cNvSpPr>
            <p:nvPr/>
          </p:nvSpPr>
          <p:spPr bwMode="auto">
            <a:xfrm rot="9246">
              <a:off x="-1060" y="3395"/>
              <a:ext cx="168" cy="80"/>
            </a:xfrm>
            <a:custGeom>
              <a:avLst/>
              <a:gdLst>
                <a:gd name="T0" fmla="*/ 2147483647 w 92"/>
                <a:gd name="T1" fmla="*/ 1014241371 h 58"/>
                <a:gd name="T2" fmla="*/ 2147483647 w 92"/>
                <a:gd name="T3" fmla="*/ 2147483647 h 58"/>
                <a:gd name="T4" fmla="*/ 2147483647 w 92"/>
                <a:gd name="T5" fmla="*/ 2147483647 h 58"/>
                <a:gd name="T6" fmla="*/ 2147483647 w 92"/>
                <a:gd name="T7" fmla="*/ 2147483647 h 58"/>
                <a:gd name="T8" fmla="*/ 2147483647 w 92"/>
                <a:gd name="T9" fmla="*/ 2147483647 h 58"/>
                <a:gd name="T10" fmla="*/ 2147483647 w 92"/>
                <a:gd name="T11" fmla="*/ 2147483647 h 58"/>
                <a:gd name="T12" fmla="*/ 2147483647 w 92"/>
                <a:gd name="T13" fmla="*/ 2147483647 h 58"/>
                <a:gd name="T14" fmla="*/ 2147483647 w 92"/>
                <a:gd name="T15" fmla="*/ 2147483647 h 58"/>
                <a:gd name="T16" fmla="*/ 2147483647 w 92"/>
                <a:gd name="T17" fmla="*/ 2147483647 h 58"/>
                <a:gd name="T18" fmla="*/ 2147483647 w 92"/>
                <a:gd name="T19" fmla="*/ 2147483647 h 58"/>
                <a:gd name="T20" fmla="*/ 2147483647 w 92"/>
                <a:gd name="T21" fmla="*/ 2147483647 h 58"/>
                <a:gd name="T22" fmla="*/ 2147483647 w 92"/>
                <a:gd name="T23" fmla="*/ 2147483647 h 58"/>
                <a:gd name="T24" fmla="*/ 2147483647 w 92"/>
                <a:gd name="T25" fmla="*/ 2147483647 h 58"/>
                <a:gd name="T26" fmla="*/ 2147483647 w 92"/>
                <a:gd name="T27" fmla="*/ 2147483647 h 58"/>
                <a:gd name="T28" fmla="*/ 2147483647 w 92"/>
                <a:gd name="T29" fmla="*/ 2147483647 h 58"/>
                <a:gd name="T30" fmla="*/ 2147483647 w 92"/>
                <a:gd name="T31" fmla="*/ 2147483647 h 58"/>
                <a:gd name="T32" fmla="*/ 2147483647 w 92"/>
                <a:gd name="T33" fmla="*/ 2147483647 h 58"/>
                <a:gd name="T34" fmla="*/ 2147483647 w 92"/>
                <a:gd name="T35" fmla="*/ 2147483647 h 58"/>
                <a:gd name="T36" fmla="*/ 2147483647 w 92"/>
                <a:gd name="T37" fmla="*/ 2147483647 h 58"/>
                <a:gd name="T38" fmla="*/ 2147483647 w 92"/>
                <a:gd name="T39" fmla="*/ 2147483647 h 58"/>
                <a:gd name="T40" fmla="*/ 2147483647 w 92"/>
                <a:gd name="T41" fmla="*/ 2147483647 h 58"/>
                <a:gd name="T42" fmla="*/ 2147483647 w 92"/>
                <a:gd name="T43" fmla="*/ 2147483647 h 58"/>
                <a:gd name="T44" fmla="*/ 2147483647 w 92"/>
                <a:gd name="T45" fmla="*/ 2147483647 h 58"/>
                <a:gd name="T46" fmla="*/ 2147483647 w 92"/>
                <a:gd name="T47" fmla="*/ 2147483647 h 58"/>
                <a:gd name="T48" fmla="*/ 2147483647 w 92"/>
                <a:gd name="T49" fmla="*/ 2147483647 h 58"/>
                <a:gd name="T50" fmla="*/ 2147483647 w 92"/>
                <a:gd name="T51" fmla="*/ 2147483647 h 58"/>
                <a:gd name="T52" fmla="*/ 2147483647 w 92"/>
                <a:gd name="T53" fmla="*/ 2147483647 h 58"/>
                <a:gd name="T54" fmla="*/ 2147483647 w 92"/>
                <a:gd name="T55" fmla="*/ 2147483647 h 58"/>
                <a:gd name="T56" fmla="*/ 2147483647 w 92"/>
                <a:gd name="T57" fmla="*/ 2147483647 h 58"/>
                <a:gd name="T58" fmla="*/ 2147483647 w 92"/>
                <a:gd name="T59" fmla="*/ 2147483647 h 58"/>
                <a:gd name="T60" fmla="*/ 2147483647 w 92"/>
                <a:gd name="T61" fmla="*/ 2147483647 h 58"/>
                <a:gd name="T62" fmla="*/ 2147483647 w 92"/>
                <a:gd name="T63" fmla="*/ 2147483647 h 58"/>
                <a:gd name="T64" fmla="*/ 2147483647 w 92"/>
                <a:gd name="T65" fmla="*/ 1745867967 h 58"/>
                <a:gd name="T66" fmla="*/ 2147483647 w 92"/>
                <a:gd name="T67" fmla="*/ 1014241371 h 5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92"/>
                <a:gd name="T103" fmla="*/ 0 h 58"/>
                <a:gd name="T104" fmla="*/ 92 w 92"/>
                <a:gd name="T105" fmla="*/ 58 h 5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92" h="58">
                  <a:moveTo>
                    <a:pt x="85" y="0"/>
                  </a:moveTo>
                  <a:lnTo>
                    <a:pt x="87" y="3"/>
                  </a:lnTo>
                  <a:lnTo>
                    <a:pt x="87" y="5"/>
                  </a:lnTo>
                  <a:lnTo>
                    <a:pt x="90" y="14"/>
                  </a:lnTo>
                  <a:lnTo>
                    <a:pt x="92" y="22"/>
                  </a:lnTo>
                  <a:lnTo>
                    <a:pt x="92" y="25"/>
                  </a:lnTo>
                  <a:lnTo>
                    <a:pt x="92" y="27"/>
                  </a:lnTo>
                  <a:lnTo>
                    <a:pt x="92" y="30"/>
                  </a:lnTo>
                  <a:lnTo>
                    <a:pt x="90" y="33"/>
                  </a:lnTo>
                  <a:lnTo>
                    <a:pt x="90" y="36"/>
                  </a:lnTo>
                  <a:lnTo>
                    <a:pt x="85" y="38"/>
                  </a:lnTo>
                  <a:lnTo>
                    <a:pt x="83" y="41"/>
                  </a:lnTo>
                  <a:lnTo>
                    <a:pt x="80" y="41"/>
                  </a:lnTo>
                  <a:lnTo>
                    <a:pt x="78" y="41"/>
                  </a:lnTo>
                  <a:lnTo>
                    <a:pt x="74" y="41"/>
                  </a:lnTo>
                  <a:lnTo>
                    <a:pt x="71" y="41"/>
                  </a:lnTo>
                  <a:lnTo>
                    <a:pt x="69" y="38"/>
                  </a:lnTo>
                  <a:lnTo>
                    <a:pt x="64" y="38"/>
                  </a:lnTo>
                  <a:lnTo>
                    <a:pt x="60" y="36"/>
                  </a:lnTo>
                  <a:lnTo>
                    <a:pt x="55" y="33"/>
                  </a:lnTo>
                  <a:lnTo>
                    <a:pt x="51" y="36"/>
                  </a:lnTo>
                  <a:lnTo>
                    <a:pt x="48" y="36"/>
                  </a:lnTo>
                  <a:lnTo>
                    <a:pt x="46" y="38"/>
                  </a:lnTo>
                  <a:lnTo>
                    <a:pt x="41" y="38"/>
                  </a:lnTo>
                  <a:lnTo>
                    <a:pt x="41" y="36"/>
                  </a:lnTo>
                  <a:lnTo>
                    <a:pt x="37" y="30"/>
                  </a:lnTo>
                  <a:lnTo>
                    <a:pt x="35" y="33"/>
                  </a:lnTo>
                  <a:lnTo>
                    <a:pt x="30" y="36"/>
                  </a:lnTo>
                  <a:lnTo>
                    <a:pt x="30" y="38"/>
                  </a:lnTo>
                  <a:lnTo>
                    <a:pt x="28" y="41"/>
                  </a:lnTo>
                  <a:lnTo>
                    <a:pt x="21" y="52"/>
                  </a:lnTo>
                  <a:lnTo>
                    <a:pt x="12" y="55"/>
                  </a:lnTo>
                  <a:lnTo>
                    <a:pt x="9" y="55"/>
                  </a:lnTo>
                  <a:lnTo>
                    <a:pt x="3" y="58"/>
                  </a:lnTo>
                  <a:lnTo>
                    <a:pt x="0" y="58"/>
                  </a:lnTo>
                  <a:lnTo>
                    <a:pt x="3" y="55"/>
                  </a:lnTo>
                  <a:lnTo>
                    <a:pt x="3" y="52"/>
                  </a:lnTo>
                  <a:lnTo>
                    <a:pt x="5" y="47"/>
                  </a:lnTo>
                  <a:lnTo>
                    <a:pt x="5" y="41"/>
                  </a:lnTo>
                  <a:lnTo>
                    <a:pt x="5" y="38"/>
                  </a:lnTo>
                  <a:lnTo>
                    <a:pt x="7" y="36"/>
                  </a:lnTo>
                  <a:lnTo>
                    <a:pt x="9" y="33"/>
                  </a:lnTo>
                  <a:lnTo>
                    <a:pt x="12" y="27"/>
                  </a:lnTo>
                  <a:lnTo>
                    <a:pt x="12" y="22"/>
                  </a:lnTo>
                  <a:lnTo>
                    <a:pt x="12" y="19"/>
                  </a:lnTo>
                  <a:lnTo>
                    <a:pt x="9" y="16"/>
                  </a:lnTo>
                  <a:lnTo>
                    <a:pt x="9" y="14"/>
                  </a:lnTo>
                  <a:lnTo>
                    <a:pt x="9" y="11"/>
                  </a:lnTo>
                  <a:lnTo>
                    <a:pt x="12" y="14"/>
                  </a:lnTo>
                  <a:lnTo>
                    <a:pt x="14" y="19"/>
                  </a:lnTo>
                  <a:lnTo>
                    <a:pt x="19" y="16"/>
                  </a:lnTo>
                  <a:lnTo>
                    <a:pt x="21" y="16"/>
                  </a:lnTo>
                  <a:lnTo>
                    <a:pt x="23" y="14"/>
                  </a:lnTo>
                  <a:lnTo>
                    <a:pt x="25" y="14"/>
                  </a:lnTo>
                  <a:lnTo>
                    <a:pt x="30" y="14"/>
                  </a:lnTo>
                  <a:lnTo>
                    <a:pt x="35" y="14"/>
                  </a:lnTo>
                  <a:lnTo>
                    <a:pt x="39" y="11"/>
                  </a:lnTo>
                  <a:lnTo>
                    <a:pt x="41" y="14"/>
                  </a:lnTo>
                  <a:lnTo>
                    <a:pt x="46" y="14"/>
                  </a:lnTo>
                  <a:lnTo>
                    <a:pt x="51" y="11"/>
                  </a:lnTo>
                  <a:lnTo>
                    <a:pt x="55" y="8"/>
                  </a:lnTo>
                  <a:lnTo>
                    <a:pt x="58" y="8"/>
                  </a:lnTo>
                  <a:lnTo>
                    <a:pt x="60" y="8"/>
                  </a:lnTo>
                  <a:lnTo>
                    <a:pt x="62" y="8"/>
                  </a:lnTo>
                  <a:lnTo>
                    <a:pt x="69" y="5"/>
                  </a:lnTo>
                  <a:lnTo>
                    <a:pt x="74" y="5"/>
                  </a:lnTo>
                  <a:lnTo>
                    <a:pt x="78" y="3"/>
                  </a:lnTo>
                  <a:lnTo>
                    <a:pt x="83" y="3"/>
                  </a:lnTo>
                  <a:lnTo>
                    <a:pt x="85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5" name="Freeform 115"/>
            <p:cNvSpPr>
              <a:spLocks noChangeAspect="1"/>
            </p:cNvSpPr>
            <p:nvPr/>
          </p:nvSpPr>
          <p:spPr bwMode="auto">
            <a:xfrm rot="9246">
              <a:off x="-1044" y="3437"/>
              <a:ext cx="148" cy="118"/>
            </a:xfrm>
            <a:custGeom>
              <a:avLst/>
              <a:gdLst>
                <a:gd name="T0" fmla="*/ 2147483647 w 81"/>
                <a:gd name="T1" fmla="*/ 2147483647 h 85"/>
                <a:gd name="T2" fmla="*/ 2147483647 w 81"/>
                <a:gd name="T3" fmla="*/ 2147483647 h 85"/>
                <a:gd name="T4" fmla="*/ 2147483647 w 81"/>
                <a:gd name="T5" fmla="*/ 2147483647 h 85"/>
                <a:gd name="T6" fmla="*/ 2147483647 w 81"/>
                <a:gd name="T7" fmla="*/ 2147483647 h 85"/>
                <a:gd name="T8" fmla="*/ 2147483647 w 81"/>
                <a:gd name="T9" fmla="*/ 2147483647 h 85"/>
                <a:gd name="T10" fmla="*/ 2147483647 w 81"/>
                <a:gd name="T11" fmla="*/ 2147483647 h 85"/>
                <a:gd name="T12" fmla="*/ 2147483647 w 81"/>
                <a:gd name="T13" fmla="*/ 2147483647 h 85"/>
                <a:gd name="T14" fmla="*/ 2147483647 w 81"/>
                <a:gd name="T15" fmla="*/ 2147483647 h 85"/>
                <a:gd name="T16" fmla="*/ 2147483647 w 81"/>
                <a:gd name="T17" fmla="*/ 2147483647 h 85"/>
                <a:gd name="T18" fmla="*/ 2147483647 w 81"/>
                <a:gd name="T19" fmla="*/ 2147483647 h 85"/>
                <a:gd name="T20" fmla="*/ 2147483647 w 81"/>
                <a:gd name="T21" fmla="*/ 2147483647 h 85"/>
                <a:gd name="T22" fmla="*/ 2147483647 w 81"/>
                <a:gd name="T23" fmla="*/ 2147483647 h 85"/>
                <a:gd name="T24" fmla="*/ 2147483647 w 81"/>
                <a:gd name="T25" fmla="*/ 2147483647 h 85"/>
                <a:gd name="T26" fmla="*/ 2147483647 w 81"/>
                <a:gd name="T27" fmla="*/ 2147483647 h 85"/>
                <a:gd name="T28" fmla="*/ 2147483647 w 81"/>
                <a:gd name="T29" fmla="*/ 2147483647 h 85"/>
                <a:gd name="T30" fmla="*/ 2147483647 w 81"/>
                <a:gd name="T31" fmla="*/ 2147483647 h 85"/>
                <a:gd name="T32" fmla="*/ 2147483647 w 81"/>
                <a:gd name="T33" fmla="*/ 2147483647 h 85"/>
                <a:gd name="T34" fmla="*/ 2147483647 w 81"/>
                <a:gd name="T35" fmla="*/ 2147483647 h 85"/>
                <a:gd name="T36" fmla="*/ 2147483647 w 81"/>
                <a:gd name="T37" fmla="*/ 2147483647 h 85"/>
                <a:gd name="T38" fmla="*/ 2147483647 w 81"/>
                <a:gd name="T39" fmla="*/ 2147483647 h 85"/>
                <a:gd name="T40" fmla="*/ 2147483647 w 81"/>
                <a:gd name="T41" fmla="*/ 2147483647 h 85"/>
                <a:gd name="T42" fmla="*/ 2147483647 w 81"/>
                <a:gd name="T43" fmla="*/ 2147483647 h 85"/>
                <a:gd name="T44" fmla="*/ 2147483647 w 81"/>
                <a:gd name="T45" fmla="*/ 2147483647 h 85"/>
                <a:gd name="T46" fmla="*/ 0 w 81"/>
                <a:gd name="T47" fmla="*/ 2147483647 h 85"/>
                <a:gd name="T48" fmla="*/ 2147483647 w 81"/>
                <a:gd name="T49" fmla="*/ 2147483647 h 85"/>
                <a:gd name="T50" fmla="*/ 2147483647 w 81"/>
                <a:gd name="T51" fmla="*/ 2147483647 h 85"/>
                <a:gd name="T52" fmla="*/ 2147483647 w 81"/>
                <a:gd name="T53" fmla="*/ 2147483647 h 85"/>
                <a:gd name="T54" fmla="*/ 2147483647 w 81"/>
                <a:gd name="T55" fmla="*/ 0 h 85"/>
                <a:gd name="T56" fmla="*/ 2147483647 w 81"/>
                <a:gd name="T57" fmla="*/ 2147483647 h 85"/>
                <a:gd name="T58" fmla="*/ 2147483647 w 81"/>
                <a:gd name="T59" fmla="*/ 2147483647 h 85"/>
                <a:gd name="T60" fmla="*/ 2147483647 w 81"/>
                <a:gd name="T61" fmla="*/ 1434088630 h 85"/>
                <a:gd name="T62" fmla="*/ 2147483647 w 81"/>
                <a:gd name="T63" fmla="*/ 2147483647 h 85"/>
                <a:gd name="T64" fmla="*/ 2147483647 w 81"/>
                <a:gd name="T65" fmla="*/ 2147483647 h 85"/>
                <a:gd name="T66" fmla="*/ 2147483647 w 81"/>
                <a:gd name="T67" fmla="*/ 2147483647 h 85"/>
                <a:gd name="T68" fmla="*/ 2147483647 w 81"/>
                <a:gd name="T69" fmla="*/ 2147483647 h 85"/>
                <a:gd name="T70" fmla="*/ 2147483647 w 81"/>
                <a:gd name="T71" fmla="*/ 2147483647 h 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1"/>
                <a:gd name="T109" fmla="*/ 0 h 85"/>
                <a:gd name="T110" fmla="*/ 81 w 81"/>
                <a:gd name="T111" fmla="*/ 85 h 8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1" h="85">
                  <a:moveTo>
                    <a:pt x="81" y="6"/>
                  </a:moveTo>
                  <a:lnTo>
                    <a:pt x="78" y="8"/>
                  </a:lnTo>
                  <a:lnTo>
                    <a:pt x="78" y="11"/>
                  </a:lnTo>
                  <a:lnTo>
                    <a:pt x="78" y="14"/>
                  </a:lnTo>
                  <a:lnTo>
                    <a:pt x="76" y="19"/>
                  </a:lnTo>
                  <a:lnTo>
                    <a:pt x="74" y="25"/>
                  </a:lnTo>
                  <a:lnTo>
                    <a:pt x="71" y="30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71" y="47"/>
                  </a:lnTo>
                  <a:lnTo>
                    <a:pt x="71" y="50"/>
                  </a:lnTo>
                  <a:lnTo>
                    <a:pt x="71" y="52"/>
                  </a:lnTo>
                  <a:lnTo>
                    <a:pt x="71" y="55"/>
                  </a:lnTo>
                  <a:lnTo>
                    <a:pt x="74" y="55"/>
                  </a:lnTo>
                  <a:lnTo>
                    <a:pt x="71" y="55"/>
                  </a:lnTo>
                  <a:lnTo>
                    <a:pt x="69" y="60"/>
                  </a:lnTo>
                  <a:lnTo>
                    <a:pt x="65" y="60"/>
                  </a:lnTo>
                  <a:lnTo>
                    <a:pt x="62" y="66"/>
                  </a:lnTo>
                  <a:lnTo>
                    <a:pt x="60" y="69"/>
                  </a:lnTo>
                  <a:lnTo>
                    <a:pt x="58" y="71"/>
                  </a:lnTo>
                  <a:lnTo>
                    <a:pt x="53" y="74"/>
                  </a:lnTo>
                  <a:lnTo>
                    <a:pt x="51" y="77"/>
                  </a:lnTo>
                  <a:lnTo>
                    <a:pt x="51" y="80"/>
                  </a:lnTo>
                  <a:lnTo>
                    <a:pt x="51" y="82"/>
                  </a:lnTo>
                  <a:lnTo>
                    <a:pt x="49" y="85"/>
                  </a:lnTo>
                  <a:lnTo>
                    <a:pt x="44" y="85"/>
                  </a:lnTo>
                  <a:lnTo>
                    <a:pt x="37" y="82"/>
                  </a:lnTo>
                  <a:lnTo>
                    <a:pt x="35" y="82"/>
                  </a:lnTo>
                  <a:lnTo>
                    <a:pt x="32" y="82"/>
                  </a:lnTo>
                  <a:lnTo>
                    <a:pt x="28" y="85"/>
                  </a:lnTo>
                  <a:lnTo>
                    <a:pt x="26" y="82"/>
                  </a:lnTo>
                  <a:lnTo>
                    <a:pt x="23" y="85"/>
                  </a:lnTo>
                  <a:lnTo>
                    <a:pt x="19" y="85"/>
                  </a:lnTo>
                  <a:lnTo>
                    <a:pt x="14" y="85"/>
                  </a:lnTo>
                  <a:lnTo>
                    <a:pt x="14" y="82"/>
                  </a:lnTo>
                  <a:lnTo>
                    <a:pt x="12" y="80"/>
                  </a:lnTo>
                  <a:lnTo>
                    <a:pt x="12" y="77"/>
                  </a:lnTo>
                  <a:lnTo>
                    <a:pt x="12" y="71"/>
                  </a:lnTo>
                  <a:lnTo>
                    <a:pt x="7" y="63"/>
                  </a:lnTo>
                  <a:lnTo>
                    <a:pt x="5" y="60"/>
                  </a:lnTo>
                  <a:lnTo>
                    <a:pt x="5" y="55"/>
                  </a:lnTo>
                  <a:lnTo>
                    <a:pt x="5" y="52"/>
                  </a:lnTo>
                  <a:lnTo>
                    <a:pt x="5" y="50"/>
                  </a:lnTo>
                  <a:lnTo>
                    <a:pt x="5" y="47"/>
                  </a:lnTo>
                  <a:lnTo>
                    <a:pt x="3" y="44"/>
                  </a:lnTo>
                  <a:lnTo>
                    <a:pt x="3" y="41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3" y="25"/>
                  </a:lnTo>
                  <a:lnTo>
                    <a:pt x="12" y="22"/>
                  </a:lnTo>
                  <a:lnTo>
                    <a:pt x="19" y="11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6" y="3"/>
                  </a:lnTo>
                  <a:lnTo>
                    <a:pt x="28" y="0"/>
                  </a:lnTo>
                  <a:lnTo>
                    <a:pt x="32" y="6"/>
                  </a:lnTo>
                  <a:lnTo>
                    <a:pt x="32" y="8"/>
                  </a:lnTo>
                  <a:lnTo>
                    <a:pt x="37" y="8"/>
                  </a:lnTo>
                  <a:lnTo>
                    <a:pt x="39" y="6"/>
                  </a:lnTo>
                  <a:lnTo>
                    <a:pt x="42" y="6"/>
                  </a:lnTo>
                  <a:lnTo>
                    <a:pt x="46" y="3"/>
                  </a:lnTo>
                  <a:lnTo>
                    <a:pt x="51" y="6"/>
                  </a:lnTo>
                  <a:lnTo>
                    <a:pt x="55" y="8"/>
                  </a:lnTo>
                  <a:lnTo>
                    <a:pt x="60" y="8"/>
                  </a:lnTo>
                  <a:lnTo>
                    <a:pt x="62" y="11"/>
                  </a:lnTo>
                  <a:lnTo>
                    <a:pt x="65" y="11"/>
                  </a:lnTo>
                  <a:lnTo>
                    <a:pt x="69" y="11"/>
                  </a:lnTo>
                  <a:lnTo>
                    <a:pt x="71" y="11"/>
                  </a:lnTo>
                  <a:lnTo>
                    <a:pt x="74" y="11"/>
                  </a:lnTo>
                  <a:lnTo>
                    <a:pt x="76" y="8"/>
                  </a:lnTo>
                  <a:lnTo>
                    <a:pt x="81" y="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6" name="Freeform 116"/>
            <p:cNvSpPr>
              <a:spLocks noChangeAspect="1"/>
            </p:cNvSpPr>
            <p:nvPr/>
          </p:nvSpPr>
          <p:spPr bwMode="auto">
            <a:xfrm rot="9246">
              <a:off x="-1044" y="3437"/>
              <a:ext cx="148" cy="118"/>
            </a:xfrm>
            <a:custGeom>
              <a:avLst/>
              <a:gdLst>
                <a:gd name="T0" fmla="*/ 2147483647 w 81"/>
                <a:gd name="T1" fmla="*/ 2147483647 h 85"/>
                <a:gd name="T2" fmla="*/ 2147483647 w 81"/>
                <a:gd name="T3" fmla="*/ 2147483647 h 85"/>
                <a:gd name="T4" fmla="*/ 2147483647 w 81"/>
                <a:gd name="T5" fmla="*/ 2147483647 h 85"/>
                <a:gd name="T6" fmla="*/ 2147483647 w 81"/>
                <a:gd name="T7" fmla="*/ 2147483647 h 85"/>
                <a:gd name="T8" fmla="*/ 2147483647 w 81"/>
                <a:gd name="T9" fmla="*/ 2147483647 h 85"/>
                <a:gd name="T10" fmla="*/ 2147483647 w 81"/>
                <a:gd name="T11" fmla="*/ 2147483647 h 85"/>
                <a:gd name="T12" fmla="*/ 2147483647 w 81"/>
                <a:gd name="T13" fmla="*/ 2147483647 h 85"/>
                <a:gd name="T14" fmla="*/ 2147483647 w 81"/>
                <a:gd name="T15" fmla="*/ 2147483647 h 85"/>
                <a:gd name="T16" fmla="*/ 2147483647 w 81"/>
                <a:gd name="T17" fmla="*/ 2147483647 h 85"/>
                <a:gd name="T18" fmla="*/ 2147483647 w 81"/>
                <a:gd name="T19" fmla="*/ 2147483647 h 85"/>
                <a:gd name="T20" fmla="*/ 2147483647 w 81"/>
                <a:gd name="T21" fmla="*/ 2147483647 h 85"/>
                <a:gd name="T22" fmla="*/ 2147483647 w 81"/>
                <a:gd name="T23" fmla="*/ 2147483647 h 85"/>
                <a:gd name="T24" fmla="*/ 2147483647 w 81"/>
                <a:gd name="T25" fmla="*/ 2147483647 h 85"/>
                <a:gd name="T26" fmla="*/ 2147483647 w 81"/>
                <a:gd name="T27" fmla="*/ 2147483647 h 85"/>
                <a:gd name="T28" fmla="*/ 2147483647 w 81"/>
                <a:gd name="T29" fmla="*/ 2147483647 h 85"/>
                <a:gd name="T30" fmla="*/ 2147483647 w 81"/>
                <a:gd name="T31" fmla="*/ 2147483647 h 85"/>
                <a:gd name="T32" fmla="*/ 2147483647 w 81"/>
                <a:gd name="T33" fmla="*/ 2147483647 h 85"/>
                <a:gd name="T34" fmla="*/ 2147483647 w 81"/>
                <a:gd name="T35" fmla="*/ 2147483647 h 85"/>
                <a:gd name="T36" fmla="*/ 2147483647 w 81"/>
                <a:gd name="T37" fmla="*/ 2147483647 h 85"/>
                <a:gd name="T38" fmla="*/ 2147483647 w 81"/>
                <a:gd name="T39" fmla="*/ 2147483647 h 85"/>
                <a:gd name="T40" fmla="*/ 2147483647 w 81"/>
                <a:gd name="T41" fmla="*/ 2147483647 h 85"/>
                <a:gd name="T42" fmla="*/ 2147483647 w 81"/>
                <a:gd name="T43" fmla="*/ 2147483647 h 85"/>
                <a:gd name="T44" fmla="*/ 2147483647 w 81"/>
                <a:gd name="T45" fmla="*/ 2147483647 h 85"/>
                <a:gd name="T46" fmla="*/ 0 w 81"/>
                <a:gd name="T47" fmla="*/ 2147483647 h 85"/>
                <a:gd name="T48" fmla="*/ 2147483647 w 81"/>
                <a:gd name="T49" fmla="*/ 2147483647 h 85"/>
                <a:gd name="T50" fmla="*/ 2147483647 w 81"/>
                <a:gd name="T51" fmla="*/ 2147483647 h 85"/>
                <a:gd name="T52" fmla="*/ 2147483647 w 81"/>
                <a:gd name="T53" fmla="*/ 2147483647 h 85"/>
                <a:gd name="T54" fmla="*/ 2147483647 w 81"/>
                <a:gd name="T55" fmla="*/ 0 h 85"/>
                <a:gd name="T56" fmla="*/ 2147483647 w 81"/>
                <a:gd name="T57" fmla="*/ 2147483647 h 85"/>
                <a:gd name="T58" fmla="*/ 2147483647 w 81"/>
                <a:gd name="T59" fmla="*/ 2147483647 h 85"/>
                <a:gd name="T60" fmla="*/ 2147483647 w 81"/>
                <a:gd name="T61" fmla="*/ 1434088630 h 85"/>
                <a:gd name="T62" fmla="*/ 2147483647 w 81"/>
                <a:gd name="T63" fmla="*/ 2147483647 h 85"/>
                <a:gd name="T64" fmla="*/ 2147483647 w 81"/>
                <a:gd name="T65" fmla="*/ 2147483647 h 85"/>
                <a:gd name="T66" fmla="*/ 2147483647 w 81"/>
                <a:gd name="T67" fmla="*/ 2147483647 h 85"/>
                <a:gd name="T68" fmla="*/ 2147483647 w 81"/>
                <a:gd name="T69" fmla="*/ 2147483647 h 85"/>
                <a:gd name="T70" fmla="*/ 2147483647 w 81"/>
                <a:gd name="T71" fmla="*/ 2147483647 h 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1"/>
                <a:gd name="T109" fmla="*/ 0 h 85"/>
                <a:gd name="T110" fmla="*/ 81 w 81"/>
                <a:gd name="T111" fmla="*/ 85 h 8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1" h="85">
                  <a:moveTo>
                    <a:pt x="81" y="6"/>
                  </a:moveTo>
                  <a:lnTo>
                    <a:pt x="78" y="8"/>
                  </a:lnTo>
                  <a:lnTo>
                    <a:pt x="78" y="11"/>
                  </a:lnTo>
                  <a:lnTo>
                    <a:pt x="78" y="14"/>
                  </a:lnTo>
                  <a:lnTo>
                    <a:pt x="76" y="19"/>
                  </a:lnTo>
                  <a:lnTo>
                    <a:pt x="74" y="25"/>
                  </a:lnTo>
                  <a:lnTo>
                    <a:pt x="71" y="30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71" y="47"/>
                  </a:lnTo>
                  <a:lnTo>
                    <a:pt x="71" y="50"/>
                  </a:lnTo>
                  <a:lnTo>
                    <a:pt x="71" y="52"/>
                  </a:lnTo>
                  <a:lnTo>
                    <a:pt x="71" y="55"/>
                  </a:lnTo>
                  <a:lnTo>
                    <a:pt x="74" y="55"/>
                  </a:lnTo>
                  <a:lnTo>
                    <a:pt x="71" y="55"/>
                  </a:lnTo>
                  <a:lnTo>
                    <a:pt x="69" y="60"/>
                  </a:lnTo>
                  <a:lnTo>
                    <a:pt x="65" y="60"/>
                  </a:lnTo>
                  <a:lnTo>
                    <a:pt x="62" y="66"/>
                  </a:lnTo>
                  <a:lnTo>
                    <a:pt x="60" y="69"/>
                  </a:lnTo>
                  <a:lnTo>
                    <a:pt x="58" y="71"/>
                  </a:lnTo>
                  <a:lnTo>
                    <a:pt x="53" y="74"/>
                  </a:lnTo>
                  <a:lnTo>
                    <a:pt x="51" y="77"/>
                  </a:lnTo>
                  <a:lnTo>
                    <a:pt x="51" y="80"/>
                  </a:lnTo>
                  <a:lnTo>
                    <a:pt x="51" y="82"/>
                  </a:lnTo>
                  <a:lnTo>
                    <a:pt x="49" y="85"/>
                  </a:lnTo>
                  <a:lnTo>
                    <a:pt x="44" y="85"/>
                  </a:lnTo>
                  <a:lnTo>
                    <a:pt x="37" y="82"/>
                  </a:lnTo>
                  <a:lnTo>
                    <a:pt x="35" y="82"/>
                  </a:lnTo>
                  <a:lnTo>
                    <a:pt x="32" y="82"/>
                  </a:lnTo>
                  <a:lnTo>
                    <a:pt x="28" y="85"/>
                  </a:lnTo>
                  <a:lnTo>
                    <a:pt x="26" y="82"/>
                  </a:lnTo>
                  <a:lnTo>
                    <a:pt x="23" y="85"/>
                  </a:lnTo>
                  <a:lnTo>
                    <a:pt x="19" y="85"/>
                  </a:lnTo>
                  <a:lnTo>
                    <a:pt x="14" y="85"/>
                  </a:lnTo>
                  <a:lnTo>
                    <a:pt x="14" y="82"/>
                  </a:lnTo>
                  <a:lnTo>
                    <a:pt x="12" y="80"/>
                  </a:lnTo>
                  <a:lnTo>
                    <a:pt x="12" y="77"/>
                  </a:lnTo>
                  <a:lnTo>
                    <a:pt x="12" y="71"/>
                  </a:lnTo>
                  <a:lnTo>
                    <a:pt x="7" y="63"/>
                  </a:lnTo>
                  <a:lnTo>
                    <a:pt x="5" y="60"/>
                  </a:lnTo>
                  <a:lnTo>
                    <a:pt x="5" y="55"/>
                  </a:lnTo>
                  <a:lnTo>
                    <a:pt x="5" y="52"/>
                  </a:lnTo>
                  <a:lnTo>
                    <a:pt x="5" y="50"/>
                  </a:lnTo>
                  <a:lnTo>
                    <a:pt x="5" y="47"/>
                  </a:lnTo>
                  <a:lnTo>
                    <a:pt x="3" y="44"/>
                  </a:lnTo>
                  <a:lnTo>
                    <a:pt x="3" y="41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3" y="25"/>
                  </a:lnTo>
                  <a:lnTo>
                    <a:pt x="12" y="22"/>
                  </a:lnTo>
                  <a:lnTo>
                    <a:pt x="19" y="11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6" y="3"/>
                  </a:lnTo>
                  <a:lnTo>
                    <a:pt x="28" y="0"/>
                  </a:lnTo>
                  <a:lnTo>
                    <a:pt x="32" y="6"/>
                  </a:lnTo>
                  <a:lnTo>
                    <a:pt x="32" y="8"/>
                  </a:lnTo>
                  <a:lnTo>
                    <a:pt x="37" y="8"/>
                  </a:lnTo>
                  <a:lnTo>
                    <a:pt x="39" y="6"/>
                  </a:lnTo>
                  <a:lnTo>
                    <a:pt x="42" y="6"/>
                  </a:lnTo>
                  <a:lnTo>
                    <a:pt x="46" y="3"/>
                  </a:lnTo>
                  <a:lnTo>
                    <a:pt x="51" y="6"/>
                  </a:lnTo>
                  <a:lnTo>
                    <a:pt x="55" y="8"/>
                  </a:lnTo>
                  <a:lnTo>
                    <a:pt x="60" y="8"/>
                  </a:lnTo>
                  <a:lnTo>
                    <a:pt x="62" y="11"/>
                  </a:lnTo>
                  <a:lnTo>
                    <a:pt x="65" y="11"/>
                  </a:lnTo>
                  <a:lnTo>
                    <a:pt x="69" y="11"/>
                  </a:lnTo>
                  <a:lnTo>
                    <a:pt x="71" y="11"/>
                  </a:lnTo>
                  <a:lnTo>
                    <a:pt x="74" y="11"/>
                  </a:lnTo>
                  <a:lnTo>
                    <a:pt x="76" y="8"/>
                  </a:lnTo>
                  <a:lnTo>
                    <a:pt x="81" y="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7" name="Freeform 117"/>
            <p:cNvSpPr>
              <a:spLocks noChangeAspect="1"/>
            </p:cNvSpPr>
            <p:nvPr/>
          </p:nvSpPr>
          <p:spPr bwMode="auto">
            <a:xfrm rot="9246">
              <a:off x="-463" y="3006"/>
              <a:ext cx="44" cy="73"/>
            </a:xfrm>
            <a:custGeom>
              <a:avLst/>
              <a:gdLst>
                <a:gd name="T0" fmla="*/ 2147483647 w 23"/>
                <a:gd name="T1" fmla="*/ 0 h 52"/>
                <a:gd name="T2" fmla="*/ 2147483647 w 23"/>
                <a:gd name="T3" fmla="*/ 2147483647 h 52"/>
                <a:gd name="T4" fmla="*/ 2147483647 w 23"/>
                <a:gd name="T5" fmla="*/ 2147483647 h 52"/>
                <a:gd name="T6" fmla="*/ 2147483647 w 23"/>
                <a:gd name="T7" fmla="*/ 2147483647 h 52"/>
                <a:gd name="T8" fmla="*/ 2147483647 w 23"/>
                <a:gd name="T9" fmla="*/ 2147483647 h 52"/>
                <a:gd name="T10" fmla="*/ 2147483647 w 23"/>
                <a:gd name="T11" fmla="*/ 2147483647 h 52"/>
                <a:gd name="T12" fmla="*/ 2147483647 w 23"/>
                <a:gd name="T13" fmla="*/ 2147483647 h 52"/>
                <a:gd name="T14" fmla="*/ 2147483647 w 23"/>
                <a:gd name="T15" fmla="*/ 2147483647 h 52"/>
                <a:gd name="T16" fmla="*/ 2147483647 w 23"/>
                <a:gd name="T17" fmla="*/ 2147483647 h 52"/>
                <a:gd name="T18" fmla="*/ 2147483647 w 23"/>
                <a:gd name="T19" fmla="*/ 2147483647 h 52"/>
                <a:gd name="T20" fmla="*/ 2147483647 w 23"/>
                <a:gd name="T21" fmla="*/ 2147483647 h 52"/>
                <a:gd name="T22" fmla="*/ 2147483647 w 23"/>
                <a:gd name="T23" fmla="*/ 2147483647 h 52"/>
                <a:gd name="T24" fmla="*/ 0 w 23"/>
                <a:gd name="T25" fmla="*/ 2147483647 h 52"/>
                <a:gd name="T26" fmla="*/ 0 w 23"/>
                <a:gd name="T27" fmla="*/ 2147483647 h 52"/>
                <a:gd name="T28" fmla="*/ 2147483647 w 23"/>
                <a:gd name="T29" fmla="*/ 2147483647 h 52"/>
                <a:gd name="T30" fmla="*/ 2147483647 w 23"/>
                <a:gd name="T31" fmla="*/ 2147483647 h 52"/>
                <a:gd name="T32" fmla="*/ 2147483647 w 23"/>
                <a:gd name="T33" fmla="*/ 2147483647 h 52"/>
                <a:gd name="T34" fmla="*/ 2147483647 w 23"/>
                <a:gd name="T35" fmla="*/ 2147483647 h 52"/>
                <a:gd name="T36" fmla="*/ 2147483647 w 23"/>
                <a:gd name="T37" fmla="*/ 2147483647 h 52"/>
                <a:gd name="T38" fmla="*/ 2147483647 w 23"/>
                <a:gd name="T39" fmla="*/ 2147483647 h 52"/>
                <a:gd name="T40" fmla="*/ 2147483647 w 23"/>
                <a:gd name="T41" fmla="*/ 2147483647 h 52"/>
                <a:gd name="T42" fmla="*/ 2147483647 w 23"/>
                <a:gd name="T43" fmla="*/ 2147483647 h 52"/>
                <a:gd name="T44" fmla="*/ 2147483647 w 23"/>
                <a:gd name="T45" fmla="*/ 2147483647 h 52"/>
                <a:gd name="T46" fmla="*/ 2147483647 w 23"/>
                <a:gd name="T47" fmla="*/ 2147483647 h 52"/>
                <a:gd name="T48" fmla="*/ 2147483647 w 23"/>
                <a:gd name="T49" fmla="*/ 2147483647 h 52"/>
                <a:gd name="T50" fmla="*/ 2147483647 w 23"/>
                <a:gd name="T51" fmla="*/ 2147483647 h 52"/>
                <a:gd name="T52" fmla="*/ 2147483647 w 23"/>
                <a:gd name="T53" fmla="*/ 0 h 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3"/>
                <a:gd name="T82" fmla="*/ 0 h 52"/>
                <a:gd name="T83" fmla="*/ 23 w 23"/>
                <a:gd name="T84" fmla="*/ 52 h 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3" h="52">
                  <a:moveTo>
                    <a:pt x="18" y="0"/>
                  </a:moveTo>
                  <a:lnTo>
                    <a:pt x="16" y="3"/>
                  </a:lnTo>
                  <a:lnTo>
                    <a:pt x="14" y="5"/>
                  </a:lnTo>
                  <a:lnTo>
                    <a:pt x="14" y="8"/>
                  </a:lnTo>
                  <a:lnTo>
                    <a:pt x="11" y="14"/>
                  </a:lnTo>
                  <a:lnTo>
                    <a:pt x="9" y="19"/>
                  </a:lnTo>
                  <a:lnTo>
                    <a:pt x="5" y="22"/>
                  </a:lnTo>
                  <a:lnTo>
                    <a:pt x="2" y="27"/>
                  </a:lnTo>
                  <a:lnTo>
                    <a:pt x="2" y="33"/>
                  </a:lnTo>
                  <a:lnTo>
                    <a:pt x="5" y="36"/>
                  </a:lnTo>
                  <a:lnTo>
                    <a:pt x="7" y="36"/>
                  </a:lnTo>
                  <a:lnTo>
                    <a:pt x="5" y="44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9" y="49"/>
                  </a:lnTo>
                  <a:lnTo>
                    <a:pt x="14" y="47"/>
                  </a:lnTo>
                  <a:lnTo>
                    <a:pt x="16" y="44"/>
                  </a:lnTo>
                  <a:lnTo>
                    <a:pt x="21" y="38"/>
                  </a:lnTo>
                  <a:lnTo>
                    <a:pt x="21" y="30"/>
                  </a:lnTo>
                  <a:lnTo>
                    <a:pt x="23" y="27"/>
                  </a:lnTo>
                  <a:lnTo>
                    <a:pt x="23" y="25"/>
                  </a:lnTo>
                  <a:lnTo>
                    <a:pt x="21" y="25"/>
                  </a:lnTo>
                  <a:lnTo>
                    <a:pt x="18" y="27"/>
                  </a:lnTo>
                  <a:lnTo>
                    <a:pt x="16" y="22"/>
                  </a:lnTo>
                  <a:lnTo>
                    <a:pt x="18" y="16"/>
                  </a:lnTo>
                  <a:lnTo>
                    <a:pt x="18" y="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8" name="Freeform 118"/>
            <p:cNvSpPr>
              <a:spLocks noChangeAspect="1"/>
            </p:cNvSpPr>
            <p:nvPr/>
          </p:nvSpPr>
          <p:spPr bwMode="auto">
            <a:xfrm rot="9246">
              <a:off x="-463" y="3006"/>
              <a:ext cx="44" cy="73"/>
            </a:xfrm>
            <a:custGeom>
              <a:avLst/>
              <a:gdLst>
                <a:gd name="T0" fmla="*/ 2147483647 w 23"/>
                <a:gd name="T1" fmla="*/ 0 h 52"/>
                <a:gd name="T2" fmla="*/ 2147483647 w 23"/>
                <a:gd name="T3" fmla="*/ 2147483647 h 52"/>
                <a:gd name="T4" fmla="*/ 2147483647 w 23"/>
                <a:gd name="T5" fmla="*/ 2147483647 h 52"/>
                <a:gd name="T6" fmla="*/ 2147483647 w 23"/>
                <a:gd name="T7" fmla="*/ 2147483647 h 52"/>
                <a:gd name="T8" fmla="*/ 2147483647 w 23"/>
                <a:gd name="T9" fmla="*/ 2147483647 h 52"/>
                <a:gd name="T10" fmla="*/ 2147483647 w 23"/>
                <a:gd name="T11" fmla="*/ 2147483647 h 52"/>
                <a:gd name="T12" fmla="*/ 2147483647 w 23"/>
                <a:gd name="T13" fmla="*/ 2147483647 h 52"/>
                <a:gd name="T14" fmla="*/ 2147483647 w 23"/>
                <a:gd name="T15" fmla="*/ 2147483647 h 52"/>
                <a:gd name="T16" fmla="*/ 2147483647 w 23"/>
                <a:gd name="T17" fmla="*/ 2147483647 h 52"/>
                <a:gd name="T18" fmla="*/ 2147483647 w 23"/>
                <a:gd name="T19" fmla="*/ 2147483647 h 52"/>
                <a:gd name="T20" fmla="*/ 2147483647 w 23"/>
                <a:gd name="T21" fmla="*/ 2147483647 h 52"/>
                <a:gd name="T22" fmla="*/ 2147483647 w 23"/>
                <a:gd name="T23" fmla="*/ 2147483647 h 52"/>
                <a:gd name="T24" fmla="*/ 0 w 23"/>
                <a:gd name="T25" fmla="*/ 2147483647 h 52"/>
                <a:gd name="T26" fmla="*/ 0 w 23"/>
                <a:gd name="T27" fmla="*/ 2147483647 h 52"/>
                <a:gd name="T28" fmla="*/ 2147483647 w 23"/>
                <a:gd name="T29" fmla="*/ 2147483647 h 52"/>
                <a:gd name="T30" fmla="*/ 2147483647 w 23"/>
                <a:gd name="T31" fmla="*/ 2147483647 h 52"/>
                <a:gd name="T32" fmla="*/ 2147483647 w 23"/>
                <a:gd name="T33" fmla="*/ 2147483647 h 52"/>
                <a:gd name="T34" fmla="*/ 2147483647 w 23"/>
                <a:gd name="T35" fmla="*/ 2147483647 h 52"/>
                <a:gd name="T36" fmla="*/ 2147483647 w 23"/>
                <a:gd name="T37" fmla="*/ 2147483647 h 52"/>
                <a:gd name="T38" fmla="*/ 2147483647 w 23"/>
                <a:gd name="T39" fmla="*/ 2147483647 h 52"/>
                <a:gd name="T40" fmla="*/ 2147483647 w 23"/>
                <a:gd name="T41" fmla="*/ 2147483647 h 52"/>
                <a:gd name="T42" fmla="*/ 2147483647 w 23"/>
                <a:gd name="T43" fmla="*/ 2147483647 h 52"/>
                <a:gd name="T44" fmla="*/ 2147483647 w 23"/>
                <a:gd name="T45" fmla="*/ 2147483647 h 52"/>
                <a:gd name="T46" fmla="*/ 2147483647 w 23"/>
                <a:gd name="T47" fmla="*/ 2147483647 h 52"/>
                <a:gd name="T48" fmla="*/ 2147483647 w 23"/>
                <a:gd name="T49" fmla="*/ 2147483647 h 52"/>
                <a:gd name="T50" fmla="*/ 2147483647 w 23"/>
                <a:gd name="T51" fmla="*/ 2147483647 h 52"/>
                <a:gd name="T52" fmla="*/ 2147483647 w 23"/>
                <a:gd name="T53" fmla="*/ 0 h 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3"/>
                <a:gd name="T82" fmla="*/ 0 h 52"/>
                <a:gd name="T83" fmla="*/ 23 w 23"/>
                <a:gd name="T84" fmla="*/ 52 h 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3" h="52">
                  <a:moveTo>
                    <a:pt x="18" y="0"/>
                  </a:moveTo>
                  <a:lnTo>
                    <a:pt x="16" y="3"/>
                  </a:lnTo>
                  <a:lnTo>
                    <a:pt x="14" y="5"/>
                  </a:lnTo>
                  <a:lnTo>
                    <a:pt x="14" y="8"/>
                  </a:lnTo>
                  <a:lnTo>
                    <a:pt x="11" y="14"/>
                  </a:lnTo>
                  <a:lnTo>
                    <a:pt x="9" y="19"/>
                  </a:lnTo>
                  <a:lnTo>
                    <a:pt x="5" y="22"/>
                  </a:lnTo>
                  <a:lnTo>
                    <a:pt x="2" y="27"/>
                  </a:lnTo>
                  <a:lnTo>
                    <a:pt x="2" y="33"/>
                  </a:lnTo>
                  <a:lnTo>
                    <a:pt x="5" y="36"/>
                  </a:lnTo>
                  <a:lnTo>
                    <a:pt x="7" y="36"/>
                  </a:lnTo>
                  <a:lnTo>
                    <a:pt x="5" y="44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9" y="49"/>
                  </a:lnTo>
                  <a:lnTo>
                    <a:pt x="14" y="47"/>
                  </a:lnTo>
                  <a:lnTo>
                    <a:pt x="16" y="44"/>
                  </a:lnTo>
                  <a:lnTo>
                    <a:pt x="21" y="38"/>
                  </a:lnTo>
                  <a:lnTo>
                    <a:pt x="21" y="30"/>
                  </a:lnTo>
                  <a:lnTo>
                    <a:pt x="23" y="27"/>
                  </a:lnTo>
                  <a:lnTo>
                    <a:pt x="23" y="25"/>
                  </a:lnTo>
                  <a:lnTo>
                    <a:pt x="21" y="25"/>
                  </a:lnTo>
                  <a:lnTo>
                    <a:pt x="18" y="27"/>
                  </a:lnTo>
                  <a:lnTo>
                    <a:pt x="16" y="22"/>
                  </a:lnTo>
                  <a:lnTo>
                    <a:pt x="18" y="16"/>
                  </a:lnTo>
                  <a:lnTo>
                    <a:pt x="18" y="8"/>
                  </a:lnTo>
                  <a:lnTo>
                    <a:pt x="18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9" name="Freeform 119"/>
            <p:cNvSpPr>
              <a:spLocks noChangeAspect="1"/>
            </p:cNvSpPr>
            <p:nvPr/>
          </p:nvSpPr>
          <p:spPr bwMode="auto">
            <a:xfrm rot="9246">
              <a:off x="-515" y="2966"/>
              <a:ext cx="248" cy="261"/>
            </a:xfrm>
            <a:custGeom>
              <a:avLst/>
              <a:gdLst>
                <a:gd name="T0" fmla="*/ 2147483647 w 136"/>
                <a:gd name="T1" fmla="*/ 1889803863 h 187"/>
                <a:gd name="T2" fmla="*/ 2147483647 w 136"/>
                <a:gd name="T3" fmla="*/ 2147483647 h 187"/>
                <a:gd name="T4" fmla="*/ 2147483647 w 136"/>
                <a:gd name="T5" fmla="*/ 2147483647 h 187"/>
                <a:gd name="T6" fmla="*/ 2147483647 w 136"/>
                <a:gd name="T7" fmla="*/ 2147483647 h 187"/>
                <a:gd name="T8" fmla="*/ 2147483647 w 136"/>
                <a:gd name="T9" fmla="*/ 2147483647 h 187"/>
                <a:gd name="T10" fmla="*/ 2147483647 w 136"/>
                <a:gd name="T11" fmla="*/ 2147483647 h 187"/>
                <a:gd name="T12" fmla="*/ 2147483647 w 136"/>
                <a:gd name="T13" fmla="*/ 2147483647 h 187"/>
                <a:gd name="T14" fmla="*/ 2147483647 w 136"/>
                <a:gd name="T15" fmla="*/ 2147483647 h 187"/>
                <a:gd name="T16" fmla="*/ 2147483647 w 136"/>
                <a:gd name="T17" fmla="*/ 2147483647 h 187"/>
                <a:gd name="T18" fmla="*/ 2147483647 w 136"/>
                <a:gd name="T19" fmla="*/ 2147483647 h 187"/>
                <a:gd name="T20" fmla="*/ 2147483647 w 136"/>
                <a:gd name="T21" fmla="*/ 2147483647 h 187"/>
                <a:gd name="T22" fmla="*/ 2147483647 w 136"/>
                <a:gd name="T23" fmla="*/ 2147483647 h 187"/>
                <a:gd name="T24" fmla="*/ 2147483647 w 136"/>
                <a:gd name="T25" fmla="*/ 2147483647 h 187"/>
                <a:gd name="T26" fmla="*/ 2147483647 w 136"/>
                <a:gd name="T27" fmla="*/ 2147483647 h 187"/>
                <a:gd name="T28" fmla="*/ 2147483647 w 136"/>
                <a:gd name="T29" fmla="*/ 2147483647 h 187"/>
                <a:gd name="T30" fmla="*/ 2147483647 w 136"/>
                <a:gd name="T31" fmla="*/ 2147483647 h 187"/>
                <a:gd name="T32" fmla="*/ 2147483647 w 136"/>
                <a:gd name="T33" fmla="*/ 2147483647 h 187"/>
                <a:gd name="T34" fmla="*/ 0 w 136"/>
                <a:gd name="T35" fmla="*/ 2147483647 h 187"/>
                <a:gd name="T36" fmla="*/ 2147483647 w 136"/>
                <a:gd name="T37" fmla="*/ 2147483647 h 187"/>
                <a:gd name="T38" fmla="*/ 2147483647 w 136"/>
                <a:gd name="T39" fmla="*/ 2147483647 h 187"/>
                <a:gd name="T40" fmla="*/ 2147483647 w 136"/>
                <a:gd name="T41" fmla="*/ 2147483647 h 187"/>
                <a:gd name="T42" fmla="*/ 2147483647 w 136"/>
                <a:gd name="T43" fmla="*/ 2147483647 h 187"/>
                <a:gd name="T44" fmla="*/ 2147483647 w 136"/>
                <a:gd name="T45" fmla="*/ 2147483647 h 187"/>
                <a:gd name="T46" fmla="*/ 2147483647 w 136"/>
                <a:gd name="T47" fmla="*/ 2147483647 h 187"/>
                <a:gd name="T48" fmla="*/ 2147483647 w 136"/>
                <a:gd name="T49" fmla="*/ 2147483647 h 187"/>
                <a:gd name="T50" fmla="*/ 2147483647 w 136"/>
                <a:gd name="T51" fmla="*/ 2147483647 h 187"/>
                <a:gd name="T52" fmla="*/ 2147483647 w 136"/>
                <a:gd name="T53" fmla="*/ 2147483647 h 187"/>
                <a:gd name="T54" fmla="*/ 2147483647 w 136"/>
                <a:gd name="T55" fmla="*/ 2147483647 h 187"/>
                <a:gd name="T56" fmla="*/ 2147483647 w 136"/>
                <a:gd name="T57" fmla="*/ 2147483647 h 187"/>
                <a:gd name="T58" fmla="*/ 2147483647 w 136"/>
                <a:gd name="T59" fmla="*/ 2147483647 h 187"/>
                <a:gd name="T60" fmla="*/ 2147483647 w 136"/>
                <a:gd name="T61" fmla="*/ 2147483647 h 187"/>
                <a:gd name="T62" fmla="*/ 2147483647 w 136"/>
                <a:gd name="T63" fmla="*/ 2147483647 h 187"/>
                <a:gd name="T64" fmla="*/ 2147483647 w 136"/>
                <a:gd name="T65" fmla="*/ 2147483647 h 187"/>
                <a:gd name="T66" fmla="*/ 2147483647 w 136"/>
                <a:gd name="T67" fmla="*/ 2147483647 h 187"/>
                <a:gd name="T68" fmla="*/ 2147483647 w 136"/>
                <a:gd name="T69" fmla="*/ 2147483647 h 187"/>
                <a:gd name="T70" fmla="*/ 2147483647 w 136"/>
                <a:gd name="T71" fmla="*/ 2147483647 h 187"/>
                <a:gd name="T72" fmla="*/ 2147483647 w 136"/>
                <a:gd name="T73" fmla="*/ 2147483647 h 187"/>
                <a:gd name="T74" fmla="*/ 2147483647 w 136"/>
                <a:gd name="T75" fmla="*/ 2147483647 h 187"/>
                <a:gd name="T76" fmla="*/ 2147483647 w 136"/>
                <a:gd name="T77" fmla="*/ 2147483647 h 187"/>
                <a:gd name="T78" fmla="*/ 2147483647 w 136"/>
                <a:gd name="T79" fmla="*/ 2147483647 h 187"/>
                <a:gd name="T80" fmla="*/ 2147483647 w 136"/>
                <a:gd name="T81" fmla="*/ 2147483647 h 187"/>
                <a:gd name="T82" fmla="*/ 2147483647 w 136"/>
                <a:gd name="T83" fmla="*/ 2147483647 h 187"/>
                <a:gd name="T84" fmla="*/ 2147483647 w 136"/>
                <a:gd name="T85" fmla="*/ 2147483647 h 187"/>
                <a:gd name="T86" fmla="*/ 2147483647 w 136"/>
                <a:gd name="T87" fmla="*/ 2147483647 h 187"/>
                <a:gd name="T88" fmla="*/ 2147483647 w 136"/>
                <a:gd name="T89" fmla="*/ 2147483647 h 187"/>
                <a:gd name="T90" fmla="*/ 2147483647 w 136"/>
                <a:gd name="T91" fmla="*/ 2147483647 h 187"/>
                <a:gd name="T92" fmla="*/ 2147483647 w 136"/>
                <a:gd name="T93" fmla="*/ 2147483647 h 187"/>
                <a:gd name="T94" fmla="*/ 2147483647 w 136"/>
                <a:gd name="T95" fmla="*/ 2147483647 h 187"/>
                <a:gd name="T96" fmla="*/ 2147483647 w 136"/>
                <a:gd name="T97" fmla="*/ 2147483647 h 187"/>
                <a:gd name="T98" fmla="*/ 2147483647 w 136"/>
                <a:gd name="T99" fmla="*/ 2147483647 h 187"/>
                <a:gd name="T100" fmla="*/ 2147483647 w 136"/>
                <a:gd name="T101" fmla="*/ 2147483647 h 18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36"/>
                <a:gd name="T154" fmla="*/ 0 h 187"/>
                <a:gd name="T155" fmla="*/ 136 w 136"/>
                <a:gd name="T156" fmla="*/ 187 h 18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36" h="187">
                  <a:moveTo>
                    <a:pt x="113" y="0"/>
                  </a:moveTo>
                  <a:lnTo>
                    <a:pt x="113" y="3"/>
                  </a:lnTo>
                  <a:lnTo>
                    <a:pt x="108" y="11"/>
                  </a:lnTo>
                  <a:lnTo>
                    <a:pt x="108" y="17"/>
                  </a:lnTo>
                  <a:lnTo>
                    <a:pt x="106" y="25"/>
                  </a:lnTo>
                  <a:lnTo>
                    <a:pt x="106" y="31"/>
                  </a:lnTo>
                  <a:lnTo>
                    <a:pt x="106" y="36"/>
                  </a:lnTo>
                  <a:lnTo>
                    <a:pt x="106" y="42"/>
                  </a:lnTo>
                  <a:lnTo>
                    <a:pt x="106" y="44"/>
                  </a:lnTo>
                  <a:lnTo>
                    <a:pt x="104" y="47"/>
                  </a:lnTo>
                  <a:lnTo>
                    <a:pt x="99" y="55"/>
                  </a:lnTo>
                  <a:lnTo>
                    <a:pt x="94" y="61"/>
                  </a:lnTo>
                  <a:lnTo>
                    <a:pt x="88" y="64"/>
                  </a:lnTo>
                  <a:lnTo>
                    <a:pt x="78" y="72"/>
                  </a:lnTo>
                  <a:lnTo>
                    <a:pt x="76" y="75"/>
                  </a:lnTo>
                  <a:lnTo>
                    <a:pt x="71" y="77"/>
                  </a:lnTo>
                  <a:lnTo>
                    <a:pt x="69" y="83"/>
                  </a:lnTo>
                  <a:lnTo>
                    <a:pt x="69" y="86"/>
                  </a:lnTo>
                  <a:lnTo>
                    <a:pt x="69" y="88"/>
                  </a:lnTo>
                  <a:lnTo>
                    <a:pt x="65" y="96"/>
                  </a:lnTo>
                  <a:lnTo>
                    <a:pt x="62" y="105"/>
                  </a:lnTo>
                  <a:lnTo>
                    <a:pt x="62" y="107"/>
                  </a:lnTo>
                  <a:lnTo>
                    <a:pt x="60" y="110"/>
                  </a:lnTo>
                  <a:lnTo>
                    <a:pt x="60" y="116"/>
                  </a:lnTo>
                  <a:lnTo>
                    <a:pt x="55" y="121"/>
                  </a:lnTo>
                  <a:lnTo>
                    <a:pt x="53" y="124"/>
                  </a:lnTo>
                  <a:lnTo>
                    <a:pt x="49" y="132"/>
                  </a:lnTo>
                  <a:lnTo>
                    <a:pt x="42" y="138"/>
                  </a:lnTo>
                  <a:lnTo>
                    <a:pt x="37" y="140"/>
                  </a:lnTo>
                  <a:lnTo>
                    <a:pt x="28" y="143"/>
                  </a:lnTo>
                  <a:lnTo>
                    <a:pt x="21" y="151"/>
                  </a:lnTo>
                  <a:lnTo>
                    <a:pt x="19" y="151"/>
                  </a:lnTo>
                  <a:lnTo>
                    <a:pt x="14" y="154"/>
                  </a:lnTo>
                  <a:lnTo>
                    <a:pt x="12" y="154"/>
                  </a:lnTo>
                  <a:lnTo>
                    <a:pt x="5" y="160"/>
                  </a:lnTo>
                  <a:lnTo>
                    <a:pt x="0" y="165"/>
                  </a:lnTo>
                  <a:lnTo>
                    <a:pt x="3" y="173"/>
                  </a:lnTo>
                  <a:lnTo>
                    <a:pt x="3" y="184"/>
                  </a:lnTo>
                  <a:lnTo>
                    <a:pt x="5" y="187"/>
                  </a:lnTo>
                  <a:lnTo>
                    <a:pt x="7" y="184"/>
                  </a:lnTo>
                  <a:lnTo>
                    <a:pt x="10" y="182"/>
                  </a:lnTo>
                  <a:lnTo>
                    <a:pt x="14" y="182"/>
                  </a:lnTo>
                  <a:lnTo>
                    <a:pt x="16" y="179"/>
                  </a:lnTo>
                  <a:lnTo>
                    <a:pt x="26" y="179"/>
                  </a:lnTo>
                  <a:lnTo>
                    <a:pt x="35" y="179"/>
                  </a:lnTo>
                  <a:lnTo>
                    <a:pt x="42" y="176"/>
                  </a:lnTo>
                  <a:lnTo>
                    <a:pt x="44" y="165"/>
                  </a:lnTo>
                  <a:lnTo>
                    <a:pt x="51" y="162"/>
                  </a:lnTo>
                  <a:lnTo>
                    <a:pt x="53" y="160"/>
                  </a:lnTo>
                  <a:lnTo>
                    <a:pt x="58" y="157"/>
                  </a:lnTo>
                  <a:lnTo>
                    <a:pt x="62" y="162"/>
                  </a:lnTo>
                  <a:lnTo>
                    <a:pt x="62" y="168"/>
                  </a:lnTo>
                  <a:lnTo>
                    <a:pt x="65" y="173"/>
                  </a:lnTo>
                  <a:lnTo>
                    <a:pt x="67" y="171"/>
                  </a:lnTo>
                  <a:lnTo>
                    <a:pt x="69" y="171"/>
                  </a:lnTo>
                  <a:lnTo>
                    <a:pt x="71" y="168"/>
                  </a:lnTo>
                  <a:lnTo>
                    <a:pt x="78" y="168"/>
                  </a:lnTo>
                  <a:lnTo>
                    <a:pt x="83" y="168"/>
                  </a:lnTo>
                  <a:lnTo>
                    <a:pt x="90" y="162"/>
                  </a:lnTo>
                  <a:lnTo>
                    <a:pt x="94" y="157"/>
                  </a:lnTo>
                  <a:lnTo>
                    <a:pt x="97" y="157"/>
                  </a:lnTo>
                  <a:lnTo>
                    <a:pt x="101" y="157"/>
                  </a:lnTo>
                  <a:lnTo>
                    <a:pt x="101" y="151"/>
                  </a:lnTo>
                  <a:lnTo>
                    <a:pt x="99" y="149"/>
                  </a:lnTo>
                  <a:lnTo>
                    <a:pt x="97" y="143"/>
                  </a:lnTo>
                  <a:lnTo>
                    <a:pt x="97" y="140"/>
                  </a:lnTo>
                  <a:lnTo>
                    <a:pt x="97" y="135"/>
                  </a:lnTo>
                  <a:lnTo>
                    <a:pt x="99" y="132"/>
                  </a:lnTo>
                  <a:lnTo>
                    <a:pt x="99" y="127"/>
                  </a:lnTo>
                  <a:lnTo>
                    <a:pt x="97" y="124"/>
                  </a:lnTo>
                  <a:lnTo>
                    <a:pt x="94" y="121"/>
                  </a:lnTo>
                  <a:lnTo>
                    <a:pt x="99" y="116"/>
                  </a:lnTo>
                  <a:lnTo>
                    <a:pt x="101" y="113"/>
                  </a:lnTo>
                  <a:lnTo>
                    <a:pt x="106" y="110"/>
                  </a:lnTo>
                  <a:lnTo>
                    <a:pt x="110" y="107"/>
                  </a:lnTo>
                  <a:lnTo>
                    <a:pt x="115" y="105"/>
                  </a:lnTo>
                  <a:lnTo>
                    <a:pt x="120" y="102"/>
                  </a:lnTo>
                  <a:lnTo>
                    <a:pt x="122" y="99"/>
                  </a:lnTo>
                  <a:lnTo>
                    <a:pt x="122" y="96"/>
                  </a:lnTo>
                  <a:lnTo>
                    <a:pt x="120" y="91"/>
                  </a:lnTo>
                  <a:lnTo>
                    <a:pt x="120" y="88"/>
                  </a:lnTo>
                  <a:lnTo>
                    <a:pt x="120" y="86"/>
                  </a:lnTo>
                  <a:lnTo>
                    <a:pt x="122" y="83"/>
                  </a:lnTo>
                  <a:lnTo>
                    <a:pt x="124" y="80"/>
                  </a:lnTo>
                  <a:lnTo>
                    <a:pt x="129" y="77"/>
                  </a:lnTo>
                  <a:lnTo>
                    <a:pt x="129" y="75"/>
                  </a:lnTo>
                  <a:lnTo>
                    <a:pt x="124" y="69"/>
                  </a:lnTo>
                  <a:lnTo>
                    <a:pt x="122" y="61"/>
                  </a:lnTo>
                  <a:lnTo>
                    <a:pt x="124" y="53"/>
                  </a:lnTo>
                  <a:lnTo>
                    <a:pt x="124" y="50"/>
                  </a:lnTo>
                  <a:lnTo>
                    <a:pt x="124" y="44"/>
                  </a:lnTo>
                  <a:lnTo>
                    <a:pt x="126" y="36"/>
                  </a:lnTo>
                  <a:lnTo>
                    <a:pt x="131" y="31"/>
                  </a:lnTo>
                  <a:lnTo>
                    <a:pt x="133" y="31"/>
                  </a:lnTo>
                  <a:lnTo>
                    <a:pt x="136" y="28"/>
                  </a:lnTo>
                  <a:lnTo>
                    <a:pt x="136" y="25"/>
                  </a:lnTo>
                  <a:lnTo>
                    <a:pt x="133" y="22"/>
                  </a:lnTo>
                  <a:lnTo>
                    <a:pt x="131" y="20"/>
                  </a:lnTo>
                  <a:lnTo>
                    <a:pt x="126" y="17"/>
                  </a:lnTo>
                  <a:lnTo>
                    <a:pt x="124" y="14"/>
                  </a:lnTo>
                  <a:lnTo>
                    <a:pt x="122" y="11"/>
                  </a:lnTo>
                  <a:lnTo>
                    <a:pt x="117" y="6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0" name="Freeform 120"/>
            <p:cNvSpPr>
              <a:spLocks noChangeAspect="1"/>
            </p:cNvSpPr>
            <p:nvPr/>
          </p:nvSpPr>
          <p:spPr bwMode="auto">
            <a:xfrm rot="9246">
              <a:off x="-515" y="2966"/>
              <a:ext cx="248" cy="261"/>
            </a:xfrm>
            <a:custGeom>
              <a:avLst/>
              <a:gdLst>
                <a:gd name="T0" fmla="*/ 2147483647 w 136"/>
                <a:gd name="T1" fmla="*/ 1889803863 h 187"/>
                <a:gd name="T2" fmla="*/ 2147483647 w 136"/>
                <a:gd name="T3" fmla="*/ 2147483647 h 187"/>
                <a:gd name="T4" fmla="*/ 2147483647 w 136"/>
                <a:gd name="T5" fmla="*/ 2147483647 h 187"/>
                <a:gd name="T6" fmla="*/ 2147483647 w 136"/>
                <a:gd name="T7" fmla="*/ 2147483647 h 187"/>
                <a:gd name="T8" fmla="*/ 2147483647 w 136"/>
                <a:gd name="T9" fmla="*/ 2147483647 h 187"/>
                <a:gd name="T10" fmla="*/ 2147483647 w 136"/>
                <a:gd name="T11" fmla="*/ 2147483647 h 187"/>
                <a:gd name="T12" fmla="*/ 2147483647 w 136"/>
                <a:gd name="T13" fmla="*/ 2147483647 h 187"/>
                <a:gd name="T14" fmla="*/ 2147483647 w 136"/>
                <a:gd name="T15" fmla="*/ 2147483647 h 187"/>
                <a:gd name="T16" fmla="*/ 2147483647 w 136"/>
                <a:gd name="T17" fmla="*/ 2147483647 h 187"/>
                <a:gd name="T18" fmla="*/ 2147483647 w 136"/>
                <a:gd name="T19" fmla="*/ 2147483647 h 187"/>
                <a:gd name="T20" fmla="*/ 2147483647 w 136"/>
                <a:gd name="T21" fmla="*/ 2147483647 h 187"/>
                <a:gd name="T22" fmla="*/ 2147483647 w 136"/>
                <a:gd name="T23" fmla="*/ 2147483647 h 187"/>
                <a:gd name="T24" fmla="*/ 2147483647 w 136"/>
                <a:gd name="T25" fmla="*/ 2147483647 h 187"/>
                <a:gd name="T26" fmla="*/ 2147483647 w 136"/>
                <a:gd name="T27" fmla="*/ 2147483647 h 187"/>
                <a:gd name="T28" fmla="*/ 2147483647 w 136"/>
                <a:gd name="T29" fmla="*/ 2147483647 h 187"/>
                <a:gd name="T30" fmla="*/ 2147483647 w 136"/>
                <a:gd name="T31" fmla="*/ 2147483647 h 187"/>
                <a:gd name="T32" fmla="*/ 2147483647 w 136"/>
                <a:gd name="T33" fmla="*/ 2147483647 h 187"/>
                <a:gd name="T34" fmla="*/ 0 w 136"/>
                <a:gd name="T35" fmla="*/ 2147483647 h 187"/>
                <a:gd name="T36" fmla="*/ 2147483647 w 136"/>
                <a:gd name="T37" fmla="*/ 2147483647 h 187"/>
                <a:gd name="T38" fmla="*/ 2147483647 w 136"/>
                <a:gd name="T39" fmla="*/ 2147483647 h 187"/>
                <a:gd name="T40" fmla="*/ 2147483647 w 136"/>
                <a:gd name="T41" fmla="*/ 2147483647 h 187"/>
                <a:gd name="T42" fmla="*/ 2147483647 w 136"/>
                <a:gd name="T43" fmla="*/ 2147483647 h 187"/>
                <a:gd name="T44" fmla="*/ 2147483647 w 136"/>
                <a:gd name="T45" fmla="*/ 2147483647 h 187"/>
                <a:gd name="T46" fmla="*/ 2147483647 w 136"/>
                <a:gd name="T47" fmla="*/ 2147483647 h 187"/>
                <a:gd name="T48" fmla="*/ 2147483647 w 136"/>
                <a:gd name="T49" fmla="*/ 2147483647 h 187"/>
                <a:gd name="T50" fmla="*/ 2147483647 w 136"/>
                <a:gd name="T51" fmla="*/ 2147483647 h 187"/>
                <a:gd name="T52" fmla="*/ 2147483647 w 136"/>
                <a:gd name="T53" fmla="*/ 2147483647 h 187"/>
                <a:gd name="T54" fmla="*/ 2147483647 w 136"/>
                <a:gd name="T55" fmla="*/ 2147483647 h 187"/>
                <a:gd name="T56" fmla="*/ 2147483647 w 136"/>
                <a:gd name="T57" fmla="*/ 2147483647 h 187"/>
                <a:gd name="T58" fmla="*/ 2147483647 w 136"/>
                <a:gd name="T59" fmla="*/ 2147483647 h 187"/>
                <a:gd name="T60" fmla="*/ 2147483647 w 136"/>
                <a:gd name="T61" fmla="*/ 2147483647 h 187"/>
                <a:gd name="T62" fmla="*/ 2147483647 w 136"/>
                <a:gd name="T63" fmla="*/ 2147483647 h 187"/>
                <a:gd name="T64" fmla="*/ 2147483647 w 136"/>
                <a:gd name="T65" fmla="*/ 2147483647 h 187"/>
                <a:gd name="T66" fmla="*/ 2147483647 w 136"/>
                <a:gd name="T67" fmla="*/ 2147483647 h 187"/>
                <a:gd name="T68" fmla="*/ 2147483647 w 136"/>
                <a:gd name="T69" fmla="*/ 2147483647 h 187"/>
                <a:gd name="T70" fmla="*/ 2147483647 w 136"/>
                <a:gd name="T71" fmla="*/ 2147483647 h 187"/>
                <a:gd name="T72" fmla="*/ 2147483647 w 136"/>
                <a:gd name="T73" fmla="*/ 2147483647 h 187"/>
                <a:gd name="T74" fmla="*/ 2147483647 w 136"/>
                <a:gd name="T75" fmla="*/ 2147483647 h 187"/>
                <a:gd name="T76" fmla="*/ 2147483647 w 136"/>
                <a:gd name="T77" fmla="*/ 2147483647 h 187"/>
                <a:gd name="T78" fmla="*/ 2147483647 w 136"/>
                <a:gd name="T79" fmla="*/ 2147483647 h 187"/>
                <a:gd name="T80" fmla="*/ 2147483647 w 136"/>
                <a:gd name="T81" fmla="*/ 2147483647 h 187"/>
                <a:gd name="T82" fmla="*/ 2147483647 w 136"/>
                <a:gd name="T83" fmla="*/ 2147483647 h 187"/>
                <a:gd name="T84" fmla="*/ 2147483647 w 136"/>
                <a:gd name="T85" fmla="*/ 2147483647 h 187"/>
                <a:gd name="T86" fmla="*/ 2147483647 w 136"/>
                <a:gd name="T87" fmla="*/ 2147483647 h 187"/>
                <a:gd name="T88" fmla="*/ 2147483647 w 136"/>
                <a:gd name="T89" fmla="*/ 2147483647 h 187"/>
                <a:gd name="T90" fmla="*/ 2147483647 w 136"/>
                <a:gd name="T91" fmla="*/ 2147483647 h 187"/>
                <a:gd name="T92" fmla="*/ 2147483647 w 136"/>
                <a:gd name="T93" fmla="*/ 2147483647 h 187"/>
                <a:gd name="T94" fmla="*/ 2147483647 w 136"/>
                <a:gd name="T95" fmla="*/ 2147483647 h 187"/>
                <a:gd name="T96" fmla="*/ 2147483647 w 136"/>
                <a:gd name="T97" fmla="*/ 2147483647 h 187"/>
                <a:gd name="T98" fmla="*/ 2147483647 w 136"/>
                <a:gd name="T99" fmla="*/ 2147483647 h 187"/>
                <a:gd name="T100" fmla="*/ 2147483647 w 136"/>
                <a:gd name="T101" fmla="*/ 2147483647 h 18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36"/>
                <a:gd name="T154" fmla="*/ 0 h 187"/>
                <a:gd name="T155" fmla="*/ 136 w 136"/>
                <a:gd name="T156" fmla="*/ 187 h 18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36" h="187">
                  <a:moveTo>
                    <a:pt x="113" y="0"/>
                  </a:moveTo>
                  <a:lnTo>
                    <a:pt x="113" y="3"/>
                  </a:lnTo>
                  <a:lnTo>
                    <a:pt x="108" y="11"/>
                  </a:lnTo>
                  <a:lnTo>
                    <a:pt x="108" y="17"/>
                  </a:lnTo>
                  <a:lnTo>
                    <a:pt x="106" y="25"/>
                  </a:lnTo>
                  <a:lnTo>
                    <a:pt x="106" y="31"/>
                  </a:lnTo>
                  <a:lnTo>
                    <a:pt x="106" y="36"/>
                  </a:lnTo>
                  <a:lnTo>
                    <a:pt x="106" y="42"/>
                  </a:lnTo>
                  <a:lnTo>
                    <a:pt x="106" y="44"/>
                  </a:lnTo>
                  <a:lnTo>
                    <a:pt x="104" y="47"/>
                  </a:lnTo>
                  <a:lnTo>
                    <a:pt x="99" y="55"/>
                  </a:lnTo>
                  <a:lnTo>
                    <a:pt x="94" y="61"/>
                  </a:lnTo>
                  <a:lnTo>
                    <a:pt x="88" y="64"/>
                  </a:lnTo>
                  <a:lnTo>
                    <a:pt x="78" y="72"/>
                  </a:lnTo>
                  <a:lnTo>
                    <a:pt x="76" y="75"/>
                  </a:lnTo>
                  <a:lnTo>
                    <a:pt x="71" y="77"/>
                  </a:lnTo>
                  <a:lnTo>
                    <a:pt x="69" y="83"/>
                  </a:lnTo>
                  <a:lnTo>
                    <a:pt x="69" y="86"/>
                  </a:lnTo>
                  <a:lnTo>
                    <a:pt x="69" y="88"/>
                  </a:lnTo>
                  <a:lnTo>
                    <a:pt x="65" y="96"/>
                  </a:lnTo>
                  <a:lnTo>
                    <a:pt x="62" y="105"/>
                  </a:lnTo>
                  <a:lnTo>
                    <a:pt x="62" y="107"/>
                  </a:lnTo>
                  <a:lnTo>
                    <a:pt x="60" y="110"/>
                  </a:lnTo>
                  <a:lnTo>
                    <a:pt x="60" y="116"/>
                  </a:lnTo>
                  <a:lnTo>
                    <a:pt x="55" y="121"/>
                  </a:lnTo>
                  <a:lnTo>
                    <a:pt x="53" y="124"/>
                  </a:lnTo>
                  <a:lnTo>
                    <a:pt x="49" y="132"/>
                  </a:lnTo>
                  <a:lnTo>
                    <a:pt x="42" y="138"/>
                  </a:lnTo>
                  <a:lnTo>
                    <a:pt x="37" y="140"/>
                  </a:lnTo>
                  <a:lnTo>
                    <a:pt x="28" y="143"/>
                  </a:lnTo>
                  <a:lnTo>
                    <a:pt x="21" y="151"/>
                  </a:lnTo>
                  <a:lnTo>
                    <a:pt x="19" y="151"/>
                  </a:lnTo>
                  <a:lnTo>
                    <a:pt x="14" y="154"/>
                  </a:lnTo>
                  <a:lnTo>
                    <a:pt x="12" y="154"/>
                  </a:lnTo>
                  <a:lnTo>
                    <a:pt x="5" y="160"/>
                  </a:lnTo>
                  <a:lnTo>
                    <a:pt x="0" y="165"/>
                  </a:lnTo>
                  <a:lnTo>
                    <a:pt x="3" y="173"/>
                  </a:lnTo>
                  <a:lnTo>
                    <a:pt x="3" y="184"/>
                  </a:lnTo>
                  <a:lnTo>
                    <a:pt x="5" y="187"/>
                  </a:lnTo>
                  <a:lnTo>
                    <a:pt x="7" y="184"/>
                  </a:lnTo>
                  <a:lnTo>
                    <a:pt x="10" y="182"/>
                  </a:lnTo>
                  <a:lnTo>
                    <a:pt x="14" y="182"/>
                  </a:lnTo>
                  <a:lnTo>
                    <a:pt x="16" y="179"/>
                  </a:lnTo>
                  <a:lnTo>
                    <a:pt x="26" y="179"/>
                  </a:lnTo>
                  <a:lnTo>
                    <a:pt x="35" y="179"/>
                  </a:lnTo>
                  <a:lnTo>
                    <a:pt x="42" y="176"/>
                  </a:lnTo>
                  <a:lnTo>
                    <a:pt x="44" y="165"/>
                  </a:lnTo>
                  <a:lnTo>
                    <a:pt x="51" y="162"/>
                  </a:lnTo>
                  <a:lnTo>
                    <a:pt x="53" y="160"/>
                  </a:lnTo>
                  <a:lnTo>
                    <a:pt x="58" y="157"/>
                  </a:lnTo>
                  <a:lnTo>
                    <a:pt x="62" y="162"/>
                  </a:lnTo>
                  <a:lnTo>
                    <a:pt x="62" y="168"/>
                  </a:lnTo>
                  <a:lnTo>
                    <a:pt x="65" y="173"/>
                  </a:lnTo>
                  <a:lnTo>
                    <a:pt x="67" y="171"/>
                  </a:lnTo>
                  <a:lnTo>
                    <a:pt x="69" y="171"/>
                  </a:lnTo>
                  <a:lnTo>
                    <a:pt x="71" y="168"/>
                  </a:lnTo>
                  <a:lnTo>
                    <a:pt x="78" y="168"/>
                  </a:lnTo>
                  <a:lnTo>
                    <a:pt x="83" y="168"/>
                  </a:lnTo>
                  <a:lnTo>
                    <a:pt x="90" y="162"/>
                  </a:lnTo>
                  <a:lnTo>
                    <a:pt x="94" y="157"/>
                  </a:lnTo>
                  <a:lnTo>
                    <a:pt x="97" y="157"/>
                  </a:lnTo>
                  <a:lnTo>
                    <a:pt x="101" y="157"/>
                  </a:lnTo>
                  <a:lnTo>
                    <a:pt x="101" y="151"/>
                  </a:lnTo>
                  <a:lnTo>
                    <a:pt x="99" y="149"/>
                  </a:lnTo>
                  <a:lnTo>
                    <a:pt x="97" y="143"/>
                  </a:lnTo>
                  <a:lnTo>
                    <a:pt x="97" y="140"/>
                  </a:lnTo>
                  <a:lnTo>
                    <a:pt x="97" y="135"/>
                  </a:lnTo>
                  <a:lnTo>
                    <a:pt x="99" y="132"/>
                  </a:lnTo>
                  <a:lnTo>
                    <a:pt x="99" y="127"/>
                  </a:lnTo>
                  <a:lnTo>
                    <a:pt x="97" y="124"/>
                  </a:lnTo>
                  <a:lnTo>
                    <a:pt x="94" y="121"/>
                  </a:lnTo>
                  <a:lnTo>
                    <a:pt x="99" y="116"/>
                  </a:lnTo>
                  <a:lnTo>
                    <a:pt x="101" y="113"/>
                  </a:lnTo>
                  <a:lnTo>
                    <a:pt x="106" y="110"/>
                  </a:lnTo>
                  <a:lnTo>
                    <a:pt x="110" y="107"/>
                  </a:lnTo>
                  <a:lnTo>
                    <a:pt x="115" y="105"/>
                  </a:lnTo>
                  <a:lnTo>
                    <a:pt x="120" y="102"/>
                  </a:lnTo>
                  <a:lnTo>
                    <a:pt x="122" y="99"/>
                  </a:lnTo>
                  <a:lnTo>
                    <a:pt x="122" y="96"/>
                  </a:lnTo>
                  <a:lnTo>
                    <a:pt x="120" y="91"/>
                  </a:lnTo>
                  <a:lnTo>
                    <a:pt x="120" y="88"/>
                  </a:lnTo>
                  <a:lnTo>
                    <a:pt x="120" y="86"/>
                  </a:lnTo>
                  <a:lnTo>
                    <a:pt x="122" y="83"/>
                  </a:lnTo>
                  <a:lnTo>
                    <a:pt x="124" y="80"/>
                  </a:lnTo>
                  <a:lnTo>
                    <a:pt x="129" y="77"/>
                  </a:lnTo>
                  <a:lnTo>
                    <a:pt x="129" y="75"/>
                  </a:lnTo>
                  <a:lnTo>
                    <a:pt x="124" y="69"/>
                  </a:lnTo>
                  <a:lnTo>
                    <a:pt x="122" y="61"/>
                  </a:lnTo>
                  <a:lnTo>
                    <a:pt x="124" y="53"/>
                  </a:lnTo>
                  <a:lnTo>
                    <a:pt x="124" y="50"/>
                  </a:lnTo>
                  <a:lnTo>
                    <a:pt x="124" y="44"/>
                  </a:lnTo>
                  <a:lnTo>
                    <a:pt x="126" y="36"/>
                  </a:lnTo>
                  <a:lnTo>
                    <a:pt x="131" y="31"/>
                  </a:lnTo>
                  <a:lnTo>
                    <a:pt x="133" y="31"/>
                  </a:lnTo>
                  <a:lnTo>
                    <a:pt x="136" y="28"/>
                  </a:lnTo>
                  <a:lnTo>
                    <a:pt x="136" y="25"/>
                  </a:lnTo>
                  <a:lnTo>
                    <a:pt x="133" y="22"/>
                  </a:lnTo>
                  <a:lnTo>
                    <a:pt x="131" y="20"/>
                  </a:lnTo>
                  <a:lnTo>
                    <a:pt x="126" y="17"/>
                  </a:lnTo>
                  <a:lnTo>
                    <a:pt x="124" y="14"/>
                  </a:lnTo>
                  <a:lnTo>
                    <a:pt x="122" y="11"/>
                  </a:lnTo>
                  <a:lnTo>
                    <a:pt x="117" y="6"/>
                  </a:lnTo>
                  <a:lnTo>
                    <a:pt x="113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1" name="Freeform 121"/>
            <p:cNvSpPr>
              <a:spLocks noChangeAspect="1"/>
            </p:cNvSpPr>
            <p:nvPr/>
          </p:nvSpPr>
          <p:spPr bwMode="auto">
            <a:xfrm rot="9246">
              <a:off x="-776" y="3295"/>
              <a:ext cx="168" cy="136"/>
            </a:xfrm>
            <a:custGeom>
              <a:avLst/>
              <a:gdLst>
                <a:gd name="T0" fmla="*/ 2147483647 w 92"/>
                <a:gd name="T1" fmla="*/ 2147483647 h 98"/>
                <a:gd name="T2" fmla="*/ 2147483647 w 92"/>
                <a:gd name="T3" fmla="*/ 2147483647 h 98"/>
                <a:gd name="T4" fmla="*/ 2147483647 w 92"/>
                <a:gd name="T5" fmla="*/ 2147483647 h 98"/>
                <a:gd name="T6" fmla="*/ 2147483647 w 92"/>
                <a:gd name="T7" fmla="*/ 2147483647 h 98"/>
                <a:gd name="T8" fmla="*/ 2147483647 w 92"/>
                <a:gd name="T9" fmla="*/ 2147483647 h 98"/>
                <a:gd name="T10" fmla="*/ 2147483647 w 92"/>
                <a:gd name="T11" fmla="*/ 2147483647 h 98"/>
                <a:gd name="T12" fmla="*/ 2147483647 w 92"/>
                <a:gd name="T13" fmla="*/ 2147483647 h 98"/>
                <a:gd name="T14" fmla="*/ 2147483647 w 92"/>
                <a:gd name="T15" fmla="*/ 2147483647 h 98"/>
                <a:gd name="T16" fmla="*/ 2147483647 w 92"/>
                <a:gd name="T17" fmla="*/ 2147483647 h 98"/>
                <a:gd name="T18" fmla="*/ 2147483647 w 92"/>
                <a:gd name="T19" fmla="*/ 2147483647 h 98"/>
                <a:gd name="T20" fmla="*/ 2147483647 w 92"/>
                <a:gd name="T21" fmla="*/ 2147483647 h 98"/>
                <a:gd name="T22" fmla="*/ 2147483647 w 92"/>
                <a:gd name="T23" fmla="*/ 2147483647 h 98"/>
                <a:gd name="T24" fmla="*/ 2147483647 w 92"/>
                <a:gd name="T25" fmla="*/ 2147483647 h 98"/>
                <a:gd name="T26" fmla="*/ 2147483647 w 92"/>
                <a:gd name="T27" fmla="*/ 2147483647 h 98"/>
                <a:gd name="T28" fmla="*/ 2147483647 w 92"/>
                <a:gd name="T29" fmla="*/ 2147483647 h 98"/>
                <a:gd name="T30" fmla="*/ 2147483647 w 92"/>
                <a:gd name="T31" fmla="*/ 2147483647 h 98"/>
                <a:gd name="T32" fmla="*/ 2147483647 w 92"/>
                <a:gd name="T33" fmla="*/ 2147483647 h 98"/>
                <a:gd name="T34" fmla="*/ 2147483647 w 92"/>
                <a:gd name="T35" fmla="*/ 2147483647 h 98"/>
                <a:gd name="T36" fmla="*/ 2147483647 w 92"/>
                <a:gd name="T37" fmla="*/ 2147483647 h 98"/>
                <a:gd name="T38" fmla="*/ 2147483647 w 92"/>
                <a:gd name="T39" fmla="*/ 2147483647 h 98"/>
                <a:gd name="T40" fmla="*/ 2147483647 w 92"/>
                <a:gd name="T41" fmla="*/ 2147483647 h 98"/>
                <a:gd name="T42" fmla="*/ 2147483647 w 92"/>
                <a:gd name="T43" fmla="*/ 2147483647 h 98"/>
                <a:gd name="T44" fmla="*/ 2147483647 w 92"/>
                <a:gd name="T45" fmla="*/ 2147483647 h 98"/>
                <a:gd name="T46" fmla="*/ 2147483647 w 92"/>
                <a:gd name="T47" fmla="*/ 2147483647 h 98"/>
                <a:gd name="T48" fmla="*/ 2147483647 w 92"/>
                <a:gd name="T49" fmla="*/ 2147483647 h 98"/>
                <a:gd name="T50" fmla="*/ 2147483647 w 92"/>
                <a:gd name="T51" fmla="*/ 2147483647 h 98"/>
                <a:gd name="T52" fmla="*/ 0 w 92"/>
                <a:gd name="T53" fmla="*/ 2147483647 h 98"/>
                <a:gd name="T54" fmla="*/ 2147483647 w 92"/>
                <a:gd name="T55" fmla="*/ 2147483647 h 98"/>
                <a:gd name="T56" fmla="*/ 2147483647 w 92"/>
                <a:gd name="T57" fmla="*/ 2147483647 h 98"/>
                <a:gd name="T58" fmla="*/ 2147483647 w 92"/>
                <a:gd name="T59" fmla="*/ 2147483647 h 98"/>
                <a:gd name="T60" fmla="*/ 2147483647 w 92"/>
                <a:gd name="T61" fmla="*/ 2147483647 h 98"/>
                <a:gd name="T62" fmla="*/ 2147483647 w 92"/>
                <a:gd name="T63" fmla="*/ 2147483647 h 98"/>
                <a:gd name="T64" fmla="*/ 2147483647 w 92"/>
                <a:gd name="T65" fmla="*/ 2147483647 h 98"/>
                <a:gd name="T66" fmla="*/ 2147483647 w 92"/>
                <a:gd name="T67" fmla="*/ 2147483647 h 98"/>
                <a:gd name="T68" fmla="*/ 2147483647 w 92"/>
                <a:gd name="T69" fmla="*/ 2147483647 h 98"/>
                <a:gd name="T70" fmla="*/ 2147483647 w 92"/>
                <a:gd name="T71" fmla="*/ 2147483647 h 98"/>
                <a:gd name="T72" fmla="*/ 2147483647 w 92"/>
                <a:gd name="T73" fmla="*/ 2147483647 h 98"/>
                <a:gd name="T74" fmla="*/ 2147483647 w 92"/>
                <a:gd name="T75" fmla="*/ 2147483647 h 98"/>
                <a:gd name="T76" fmla="*/ 2147483647 w 92"/>
                <a:gd name="T77" fmla="*/ 2147483647 h 98"/>
                <a:gd name="T78" fmla="*/ 2147483647 w 92"/>
                <a:gd name="T79" fmla="*/ 2147483647 h 98"/>
                <a:gd name="T80" fmla="*/ 2147483647 w 92"/>
                <a:gd name="T81" fmla="*/ 2147483647 h 98"/>
                <a:gd name="T82" fmla="*/ 2147483647 w 92"/>
                <a:gd name="T83" fmla="*/ 2147483647 h 98"/>
                <a:gd name="T84" fmla="*/ 2147483647 w 92"/>
                <a:gd name="T85" fmla="*/ 0 h 9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2"/>
                <a:gd name="T130" fmla="*/ 0 h 98"/>
                <a:gd name="T131" fmla="*/ 92 w 92"/>
                <a:gd name="T132" fmla="*/ 98 h 9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2" h="98">
                  <a:moveTo>
                    <a:pt x="53" y="0"/>
                  </a:moveTo>
                  <a:lnTo>
                    <a:pt x="53" y="5"/>
                  </a:lnTo>
                  <a:lnTo>
                    <a:pt x="55" y="8"/>
                  </a:lnTo>
                  <a:lnTo>
                    <a:pt x="60" y="13"/>
                  </a:lnTo>
                  <a:lnTo>
                    <a:pt x="64" y="13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71" y="16"/>
                  </a:lnTo>
                  <a:lnTo>
                    <a:pt x="76" y="13"/>
                  </a:lnTo>
                  <a:lnTo>
                    <a:pt x="80" y="16"/>
                  </a:lnTo>
                  <a:lnTo>
                    <a:pt x="83" y="19"/>
                  </a:lnTo>
                  <a:lnTo>
                    <a:pt x="85" y="19"/>
                  </a:lnTo>
                  <a:lnTo>
                    <a:pt x="87" y="21"/>
                  </a:lnTo>
                  <a:lnTo>
                    <a:pt x="87" y="24"/>
                  </a:lnTo>
                  <a:lnTo>
                    <a:pt x="89" y="27"/>
                  </a:lnTo>
                  <a:lnTo>
                    <a:pt x="87" y="30"/>
                  </a:lnTo>
                  <a:lnTo>
                    <a:pt x="89" y="35"/>
                  </a:lnTo>
                  <a:lnTo>
                    <a:pt x="92" y="38"/>
                  </a:lnTo>
                  <a:lnTo>
                    <a:pt x="92" y="43"/>
                  </a:lnTo>
                  <a:lnTo>
                    <a:pt x="89" y="46"/>
                  </a:lnTo>
                  <a:lnTo>
                    <a:pt x="87" y="49"/>
                  </a:lnTo>
                  <a:lnTo>
                    <a:pt x="83" y="52"/>
                  </a:lnTo>
                  <a:lnTo>
                    <a:pt x="78" y="52"/>
                  </a:lnTo>
                  <a:lnTo>
                    <a:pt x="69" y="52"/>
                  </a:lnTo>
                  <a:lnTo>
                    <a:pt x="64" y="52"/>
                  </a:lnTo>
                  <a:lnTo>
                    <a:pt x="60" y="54"/>
                  </a:lnTo>
                  <a:lnTo>
                    <a:pt x="57" y="57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5" y="63"/>
                  </a:lnTo>
                  <a:lnTo>
                    <a:pt x="53" y="60"/>
                  </a:lnTo>
                  <a:lnTo>
                    <a:pt x="50" y="60"/>
                  </a:lnTo>
                  <a:lnTo>
                    <a:pt x="48" y="60"/>
                  </a:lnTo>
                  <a:lnTo>
                    <a:pt x="48" y="63"/>
                  </a:lnTo>
                  <a:lnTo>
                    <a:pt x="48" y="65"/>
                  </a:lnTo>
                  <a:lnTo>
                    <a:pt x="48" y="68"/>
                  </a:lnTo>
                  <a:lnTo>
                    <a:pt x="44" y="74"/>
                  </a:lnTo>
                  <a:lnTo>
                    <a:pt x="39" y="79"/>
                  </a:lnTo>
                  <a:lnTo>
                    <a:pt x="37" y="82"/>
                  </a:lnTo>
                  <a:lnTo>
                    <a:pt x="34" y="82"/>
                  </a:lnTo>
                  <a:lnTo>
                    <a:pt x="32" y="85"/>
                  </a:lnTo>
                  <a:lnTo>
                    <a:pt x="32" y="87"/>
                  </a:lnTo>
                  <a:lnTo>
                    <a:pt x="30" y="90"/>
                  </a:lnTo>
                  <a:lnTo>
                    <a:pt x="28" y="93"/>
                  </a:lnTo>
                  <a:lnTo>
                    <a:pt x="25" y="93"/>
                  </a:lnTo>
                  <a:lnTo>
                    <a:pt x="21" y="96"/>
                  </a:lnTo>
                  <a:lnTo>
                    <a:pt x="21" y="98"/>
                  </a:lnTo>
                  <a:lnTo>
                    <a:pt x="14" y="96"/>
                  </a:lnTo>
                  <a:lnTo>
                    <a:pt x="5" y="93"/>
                  </a:lnTo>
                  <a:lnTo>
                    <a:pt x="5" y="90"/>
                  </a:lnTo>
                  <a:lnTo>
                    <a:pt x="2" y="87"/>
                  </a:lnTo>
                  <a:lnTo>
                    <a:pt x="2" y="85"/>
                  </a:lnTo>
                  <a:lnTo>
                    <a:pt x="2" y="82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2" y="76"/>
                  </a:lnTo>
                  <a:lnTo>
                    <a:pt x="5" y="76"/>
                  </a:lnTo>
                  <a:lnTo>
                    <a:pt x="7" y="76"/>
                  </a:lnTo>
                  <a:lnTo>
                    <a:pt x="14" y="76"/>
                  </a:lnTo>
                  <a:lnTo>
                    <a:pt x="18" y="79"/>
                  </a:lnTo>
                  <a:lnTo>
                    <a:pt x="21" y="76"/>
                  </a:lnTo>
                  <a:lnTo>
                    <a:pt x="23" y="76"/>
                  </a:lnTo>
                  <a:lnTo>
                    <a:pt x="25" y="74"/>
                  </a:lnTo>
                  <a:lnTo>
                    <a:pt x="28" y="71"/>
                  </a:lnTo>
                  <a:lnTo>
                    <a:pt x="32" y="68"/>
                  </a:lnTo>
                  <a:lnTo>
                    <a:pt x="34" y="65"/>
                  </a:lnTo>
                  <a:lnTo>
                    <a:pt x="32" y="65"/>
                  </a:lnTo>
                  <a:lnTo>
                    <a:pt x="32" y="60"/>
                  </a:lnTo>
                  <a:lnTo>
                    <a:pt x="30" y="57"/>
                  </a:lnTo>
                  <a:lnTo>
                    <a:pt x="32" y="54"/>
                  </a:lnTo>
                  <a:lnTo>
                    <a:pt x="34" y="54"/>
                  </a:lnTo>
                  <a:lnTo>
                    <a:pt x="37" y="60"/>
                  </a:lnTo>
                  <a:lnTo>
                    <a:pt x="39" y="57"/>
                  </a:lnTo>
                  <a:lnTo>
                    <a:pt x="41" y="54"/>
                  </a:lnTo>
                  <a:lnTo>
                    <a:pt x="39" y="52"/>
                  </a:lnTo>
                  <a:lnTo>
                    <a:pt x="39" y="49"/>
                  </a:lnTo>
                  <a:lnTo>
                    <a:pt x="39" y="46"/>
                  </a:lnTo>
                  <a:lnTo>
                    <a:pt x="37" y="43"/>
                  </a:lnTo>
                  <a:lnTo>
                    <a:pt x="37" y="38"/>
                  </a:lnTo>
                  <a:lnTo>
                    <a:pt x="34" y="35"/>
                  </a:lnTo>
                  <a:lnTo>
                    <a:pt x="34" y="27"/>
                  </a:lnTo>
                  <a:lnTo>
                    <a:pt x="41" y="21"/>
                  </a:lnTo>
                  <a:lnTo>
                    <a:pt x="44" y="13"/>
                  </a:lnTo>
                  <a:lnTo>
                    <a:pt x="48" y="5"/>
                  </a:lnTo>
                  <a:lnTo>
                    <a:pt x="53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2" name="Freeform 122"/>
            <p:cNvSpPr>
              <a:spLocks noChangeAspect="1"/>
            </p:cNvSpPr>
            <p:nvPr/>
          </p:nvSpPr>
          <p:spPr bwMode="auto">
            <a:xfrm rot="9246">
              <a:off x="-776" y="3295"/>
              <a:ext cx="168" cy="136"/>
            </a:xfrm>
            <a:custGeom>
              <a:avLst/>
              <a:gdLst>
                <a:gd name="T0" fmla="*/ 2147483647 w 92"/>
                <a:gd name="T1" fmla="*/ 2147483647 h 98"/>
                <a:gd name="T2" fmla="*/ 2147483647 w 92"/>
                <a:gd name="T3" fmla="*/ 2147483647 h 98"/>
                <a:gd name="T4" fmla="*/ 2147483647 w 92"/>
                <a:gd name="T5" fmla="*/ 2147483647 h 98"/>
                <a:gd name="T6" fmla="*/ 2147483647 w 92"/>
                <a:gd name="T7" fmla="*/ 2147483647 h 98"/>
                <a:gd name="T8" fmla="*/ 2147483647 w 92"/>
                <a:gd name="T9" fmla="*/ 2147483647 h 98"/>
                <a:gd name="T10" fmla="*/ 2147483647 w 92"/>
                <a:gd name="T11" fmla="*/ 2147483647 h 98"/>
                <a:gd name="T12" fmla="*/ 2147483647 w 92"/>
                <a:gd name="T13" fmla="*/ 2147483647 h 98"/>
                <a:gd name="T14" fmla="*/ 2147483647 w 92"/>
                <a:gd name="T15" fmla="*/ 2147483647 h 98"/>
                <a:gd name="T16" fmla="*/ 2147483647 w 92"/>
                <a:gd name="T17" fmla="*/ 2147483647 h 98"/>
                <a:gd name="T18" fmla="*/ 2147483647 w 92"/>
                <a:gd name="T19" fmla="*/ 2147483647 h 98"/>
                <a:gd name="T20" fmla="*/ 2147483647 w 92"/>
                <a:gd name="T21" fmla="*/ 2147483647 h 98"/>
                <a:gd name="T22" fmla="*/ 2147483647 w 92"/>
                <a:gd name="T23" fmla="*/ 2147483647 h 98"/>
                <a:gd name="T24" fmla="*/ 2147483647 w 92"/>
                <a:gd name="T25" fmla="*/ 2147483647 h 98"/>
                <a:gd name="T26" fmla="*/ 2147483647 w 92"/>
                <a:gd name="T27" fmla="*/ 2147483647 h 98"/>
                <a:gd name="T28" fmla="*/ 2147483647 w 92"/>
                <a:gd name="T29" fmla="*/ 2147483647 h 98"/>
                <a:gd name="T30" fmla="*/ 2147483647 w 92"/>
                <a:gd name="T31" fmla="*/ 2147483647 h 98"/>
                <a:gd name="T32" fmla="*/ 2147483647 w 92"/>
                <a:gd name="T33" fmla="*/ 2147483647 h 98"/>
                <a:gd name="T34" fmla="*/ 2147483647 w 92"/>
                <a:gd name="T35" fmla="*/ 2147483647 h 98"/>
                <a:gd name="T36" fmla="*/ 2147483647 w 92"/>
                <a:gd name="T37" fmla="*/ 2147483647 h 98"/>
                <a:gd name="T38" fmla="*/ 2147483647 w 92"/>
                <a:gd name="T39" fmla="*/ 2147483647 h 98"/>
                <a:gd name="T40" fmla="*/ 2147483647 w 92"/>
                <a:gd name="T41" fmla="*/ 2147483647 h 98"/>
                <a:gd name="T42" fmla="*/ 2147483647 w 92"/>
                <a:gd name="T43" fmla="*/ 2147483647 h 98"/>
                <a:gd name="T44" fmla="*/ 2147483647 w 92"/>
                <a:gd name="T45" fmla="*/ 2147483647 h 98"/>
                <a:gd name="T46" fmla="*/ 2147483647 w 92"/>
                <a:gd name="T47" fmla="*/ 2147483647 h 98"/>
                <a:gd name="T48" fmla="*/ 2147483647 w 92"/>
                <a:gd name="T49" fmla="*/ 2147483647 h 98"/>
                <a:gd name="T50" fmla="*/ 2147483647 w 92"/>
                <a:gd name="T51" fmla="*/ 2147483647 h 98"/>
                <a:gd name="T52" fmla="*/ 0 w 92"/>
                <a:gd name="T53" fmla="*/ 2147483647 h 98"/>
                <a:gd name="T54" fmla="*/ 2147483647 w 92"/>
                <a:gd name="T55" fmla="*/ 2147483647 h 98"/>
                <a:gd name="T56" fmla="*/ 2147483647 w 92"/>
                <a:gd name="T57" fmla="*/ 2147483647 h 98"/>
                <a:gd name="T58" fmla="*/ 2147483647 w 92"/>
                <a:gd name="T59" fmla="*/ 2147483647 h 98"/>
                <a:gd name="T60" fmla="*/ 2147483647 w 92"/>
                <a:gd name="T61" fmla="*/ 2147483647 h 98"/>
                <a:gd name="T62" fmla="*/ 2147483647 w 92"/>
                <a:gd name="T63" fmla="*/ 2147483647 h 98"/>
                <a:gd name="T64" fmla="*/ 2147483647 w 92"/>
                <a:gd name="T65" fmla="*/ 2147483647 h 98"/>
                <a:gd name="T66" fmla="*/ 2147483647 w 92"/>
                <a:gd name="T67" fmla="*/ 2147483647 h 98"/>
                <a:gd name="T68" fmla="*/ 2147483647 w 92"/>
                <a:gd name="T69" fmla="*/ 2147483647 h 98"/>
                <a:gd name="T70" fmla="*/ 2147483647 w 92"/>
                <a:gd name="T71" fmla="*/ 2147483647 h 98"/>
                <a:gd name="T72" fmla="*/ 2147483647 w 92"/>
                <a:gd name="T73" fmla="*/ 2147483647 h 98"/>
                <a:gd name="T74" fmla="*/ 2147483647 w 92"/>
                <a:gd name="T75" fmla="*/ 2147483647 h 98"/>
                <a:gd name="T76" fmla="*/ 2147483647 w 92"/>
                <a:gd name="T77" fmla="*/ 2147483647 h 98"/>
                <a:gd name="T78" fmla="*/ 2147483647 w 92"/>
                <a:gd name="T79" fmla="*/ 2147483647 h 98"/>
                <a:gd name="T80" fmla="*/ 2147483647 w 92"/>
                <a:gd name="T81" fmla="*/ 2147483647 h 98"/>
                <a:gd name="T82" fmla="*/ 2147483647 w 92"/>
                <a:gd name="T83" fmla="*/ 2147483647 h 98"/>
                <a:gd name="T84" fmla="*/ 2147483647 w 92"/>
                <a:gd name="T85" fmla="*/ 0 h 9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2"/>
                <a:gd name="T130" fmla="*/ 0 h 98"/>
                <a:gd name="T131" fmla="*/ 92 w 92"/>
                <a:gd name="T132" fmla="*/ 98 h 9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2" h="98">
                  <a:moveTo>
                    <a:pt x="53" y="0"/>
                  </a:moveTo>
                  <a:lnTo>
                    <a:pt x="53" y="5"/>
                  </a:lnTo>
                  <a:lnTo>
                    <a:pt x="55" y="8"/>
                  </a:lnTo>
                  <a:lnTo>
                    <a:pt x="60" y="13"/>
                  </a:lnTo>
                  <a:lnTo>
                    <a:pt x="64" y="13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71" y="16"/>
                  </a:lnTo>
                  <a:lnTo>
                    <a:pt x="76" y="13"/>
                  </a:lnTo>
                  <a:lnTo>
                    <a:pt x="80" y="16"/>
                  </a:lnTo>
                  <a:lnTo>
                    <a:pt x="83" y="19"/>
                  </a:lnTo>
                  <a:lnTo>
                    <a:pt x="85" y="19"/>
                  </a:lnTo>
                  <a:lnTo>
                    <a:pt x="87" y="21"/>
                  </a:lnTo>
                  <a:lnTo>
                    <a:pt x="87" y="24"/>
                  </a:lnTo>
                  <a:lnTo>
                    <a:pt x="89" y="27"/>
                  </a:lnTo>
                  <a:lnTo>
                    <a:pt x="87" y="30"/>
                  </a:lnTo>
                  <a:lnTo>
                    <a:pt x="89" y="35"/>
                  </a:lnTo>
                  <a:lnTo>
                    <a:pt x="92" y="38"/>
                  </a:lnTo>
                  <a:lnTo>
                    <a:pt x="92" y="43"/>
                  </a:lnTo>
                  <a:lnTo>
                    <a:pt x="89" y="46"/>
                  </a:lnTo>
                  <a:lnTo>
                    <a:pt x="87" y="49"/>
                  </a:lnTo>
                  <a:lnTo>
                    <a:pt x="83" y="52"/>
                  </a:lnTo>
                  <a:lnTo>
                    <a:pt x="78" y="52"/>
                  </a:lnTo>
                  <a:lnTo>
                    <a:pt x="69" y="52"/>
                  </a:lnTo>
                  <a:lnTo>
                    <a:pt x="64" y="52"/>
                  </a:lnTo>
                  <a:lnTo>
                    <a:pt x="60" y="54"/>
                  </a:lnTo>
                  <a:lnTo>
                    <a:pt x="57" y="57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5" y="63"/>
                  </a:lnTo>
                  <a:lnTo>
                    <a:pt x="53" y="60"/>
                  </a:lnTo>
                  <a:lnTo>
                    <a:pt x="50" y="60"/>
                  </a:lnTo>
                  <a:lnTo>
                    <a:pt x="48" y="60"/>
                  </a:lnTo>
                  <a:lnTo>
                    <a:pt x="48" y="63"/>
                  </a:lnTo>
                  <a:lnTo>
                    <a:pt x="48" y="65"/>
                  </a:lnTo>
                  <a:lnTo>
                    <a:pt x="48" y="68"/>
                  </a:lnTo>
                  <a:lnTo>
                    <a:pt x="44" y="74"/>
                  </a:lnTo>
                  <a:lnTo>
                    <a:pt x="39" y="79"/>
                  </a:lnTo>
                  <a:lnTo>
                    <a:pt x="37" y="82"/>
                  </a:lnTo>
                  <a:lnTo>
                    <a:pt x="34" y="82"/>
                  </a:lnTo>
                  <a:lnTo>
                    <a:pt x="32" y="85"/>
                  </a:lnTo>
                  <a:lnTo>
                    <a:pt x="32" y="87"/>
                  </a:lnTo>
                  <a:lnTo>
                    <a:pt x="30" y="90"/>
                  </a:lnTo>
                  <a:lnTo>
                    <a:pt x="28" y="93"/>
                  </a:lnTo>
                  <a:lnTo>
                    <a:pt x="25" y="93"/>
                  </a:lnTo>
                  <a:lnTo>
                    <a:pt x="21" y="96"/>
                  </a:lnTo>
                  <a:lnTo>
                    <a:pt x="21" y="98"/>
                  </a:lnTo>
                  <a:lnTo>
                    <a:pt x="14" y="96"/>
                  </a:lnTo>
                  <a:lnTo>
                    <a:pt x="5" y="93"/>
                  </a:lnTo>
                  <a:lnTo>
                    <a:pt x="5" y="90"/>
                  </a:lnTo>
                  <a:lnTo>
                    <a:pt x="2" y="87"/>
                  </a:lnTo>
                  <a:lnTo>
                    <a:pt x="2" y="85"/>
                  </a:lnTo>
                  <a:lnTo>
                    <a:pt x="2" y="82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2" y="76"/>
                  </a:lnTo>
                  <a:lnTo>
                    <a:pt x="5" y="76"/>
                  </a:lnTo>
                  <a:lnTo>
                    <a:pt x="7" y="76"/>
                  </a:lnTo>
                  <a:lnTo>
                    <a:pt x="14" y="76"/>
                  </a:lnTo>
                  <a:lnTo>
                    <a:pt x="18" y="79"/>
                  </a:lnTo>
                  <a:lnTo>
                    <a:pt x="21" y="76"/>
                  </a:lnTo>
                  <a:lnTo>
                    <a:pt x="23" y="76"/>
                  </a:lnTo>
                  <a:lnTo>
                    <a:pt x="25" y="74"/>
                  </a:lnTo>
                  <a:lnTo>
                    <a:pt x="28" y="71"/>
                  </a:lnTo>
                  <a:lnTo>
                    <a:pt x="32" y="68"/>
                  </a:lnTo>
                  <a:lnTo>
                    <a:pt x="34" y="65"/>
                  </a:lnTo>
                  <a:lnTo>
                    <a:pt x="32" y="65"/>
                  </a:lnTo>
                  <a:lnTo>
                    <a:pt x="32" y="60"/>
                  </a:lnTo>
                  <a:lnTo>
                    <a:pt x="30" y="57"/>
                  </a:lnTo>
                  <a:lnTo>
                    <a:pt x="32" y="54"/>
                  </a:lnTo>
                  <a:lnTo>
                    <a:pt x="34" y="54"/>
                  </a:lnTo>
                  <a:lnTo>
                    <a:pt x="37" y="60"/>
                  </a:lnTo>
                  <a:lnTo>
                    <a:pt x="39" y="57"/>
                  </a:lnTo>
                  <a:lnTo>
                    <a:pt x="41" y="54"/>
                  </a:lnTo>
                  <a:lnTo>
                    <a:pt x="39" y="52"/>
                  </a:lnTo>
                  <a:lnTo>
                    <a:pt x="39" y="49"/>
                  </a:lnTo>
                  <a:lnTo>
                    <a:pt x="39" y="46"/>
                  </a:lnTo>
                  <a:lnTo>
                    <a:pt x="37" y="43"/>
                  </a:lnTo>
                  <a:lnTo>
                    <a:pt x="37" y="38"/>
                  </a:lnTo>
                  <a:lnTo>
                    <a:pt x="34" y="35"/>
                  </a:lnTo>
                  <a:lnTo>
                    <a:pt x="34" y="27"/>
                  </a:lnTo>
                  <a:lnTo>
                    <a:pt x="41" y="21"/>
                  </a:lnTo>
                  <a:lnTo>
                    <a:pt x="44" y="13"/>
                  </a:lnTo>
                  <a:lnTo>
                    <a:pt x="48" y="5"/>
                  </a:lnTo>
                  <a:lnTo>
                    <a:pt x="53" y="2"/>
                  </a:lnTo>
                  <a:lnTo>
                    <a:pt x="53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3" name="Freeform 123"/>
            <p:cNvSpPr>
              <a:spLocks noChangeAspect="1"/>
            </p:cNvSpPr>
            <p:nvPr/>
          </p:nvSpPr>
          <p:spPr bwMode="auto">
            <a:xfrm rot="9246">
              <a:off x="-626" y="3419"/>
              <a:ext cx="129" cy="110"/>
            </a:xfrm>
            <a:custGeom>
              <a:avLst/>
              <a:gdLst>
                <a:gd name="T0" fmla="*/ 2147483647 w 71"/>
                <a:gd name="T1" fmla="*/ 2147483647 h 80"/>
                <a:gd name="T2" fmla="*/ 2147483647 w 71"/>
                <a:gd name="T3" fmla="*/ 2147483647 h 80"/>
                <a:gd name="T4" fmla="*/ 2147483647 w 71"/>
                <a:gd name="T5" fmla="*/ 2147483647 h 80"/>
                <a:gd name="T6" fmla="*/ 2147483647 w 71"/>
                <a:gd name="T7" fmla="*/ 2147483647 h 80"/>
                <a:gd name="T8" fmla="*/ 2147483647 w 71"/>
                <a:gd name="T9" fmla="*/ 2147483647 h 80"/>
                <a:gd name="T10" fmla="*/ 2147483647 w 71"/>
                <a:gd name="T11" fmla="*/ 2147483647 h 80"/>
                <a:gd name="T12" fmla="*/ 2147483647 w 71"/>
                <a:gd name="T13" fmla="*/ 2147483647 h 80"/>
                <a:gd name="T14" fmla="*/ 2147483647 w 71"/>
                <a:gd name="T15" fmla="*/ 2147483647 h 80"/>
                <a:gd name="T16" fmla="*/ 2147483647 w 71"/>
                <a:gd name="T17" fmla="*/ 2147483647 h 80"/>
                <a:gd name="T18" fmla="*/ 2147483647 w 71"/>
                <a:gd name="T19" fmla="*/ 2147483647 h 80"/>
                <a:gd name="T20" fmla="*/ 2147483647 w 71"/>
                <a:gd name="T21" fmla="*/ 2147483647 h 80"/>
                <a:gd name="T22" fmla="*/ 2147483647 w 71"/>
                <a:gd name="T23" fmla="*/ 2147483647 h 80"/>
                <a:gd name="T24" fmla="*/ 2147483647 w 71"/>
                <a:gd name="T25" fmla="*/ 2147483647 h 80"/>
                <a:gd name="T26" fmla="*/ 2147483647 w 71"/>
                <a:gd name="T27" fmla="*/ 2147483647 h 80"/>
                <a:gd name="T28" fmla="*/ 2147483647 w 71"/>
                <a:gd name="T29" fmla="*/ 2147483647 h 80"/>
                <a:gd name="T30" fmla="*/ 2147483647 w 71"/>
                <a:gd name="T31" fmla="*/ 2147483647 h 80"/>
                <a:gd name="T32" fmla="*/ 2147483647 w 71"/>
                <a:gd name="T33" fmla="*/ 2147483647 h 80"/>
                <a:gd name="T34" fmla="*/ 2147483647 w 71"/>
                <a:gd name="T35" fmla="*/ 2147483647 h 80"/>
                <a:gd name="T36" fmla="*/ 2147483647 w 71"/>
                <a:gd name="T37" fmla="*/ 2147483647 h 80"/>
                <a:gd name="T38" fmla="*/ 2147483647 w 71"/>
                <a:gd name="T39" fmla="*/ 2147483647 h 80"/>
                <a:gd name="T40" fmla="*/ 2147483647 w 71"/>
                <a:gd name="T41" fmla="*/ 2147483647 h 80"/>
                <a:gd name="T42" fmla="*/ 2147483647 w 71"/>
                <a:gd name="T43" fmla="*/ 2147483647 h 80"/>
                <a:gd name="T44" fmla="*/ 2147483647 w 71"/>
                <a:gd name="T45" fmla="*/ 2147483647 h 80"/>
                <a:gd name="T46" fmla="*/ 2147483647 w 71"/>
                <a:gd name="T47" fmla="*/ 2147483647 h 80"/>
                <a:gd name="T48" fmla="*/ 2147483647 w 71"/>
                <a:gd name="T49" fmla="*/ 2147483647 h 80"/>
                <a:gd name="T50" fmla="*/ 2147483647 w 71"/>
                <a:gd name="T51" fmla="*/ 2147483647 h 80"/>
                <a:gd name="T52" fmla="*/ 0 w 71"/>
                <a:gd name="T53" fmla="*/ 2147483647 h 80"/>
                <a:gd name="T54" fmla="*/ 2147483647 w 71"/>
                <a:gd name="T55" fmla="*/ 2147483647 h 80"/>
                <a:gd name="T56" fmla="*/ 2147483647 w 71"/>
                <a:gd name="T57" fmla="*/ 1627027347 h 80"/>
                <a:gd name="T58" fmla="*/ 2147483647 w 71"/>
                <a:gd name="T59" fmla="*/ 860567437 h 80"/>
                <a:gd name="T60" fmla="*/ 2147483647 w 71"/>
                <a:gd name="T61" fmla="*/ 860567437 h 80"/>
                <a:gd name="T62" fmla="*/ 2147483647 w 71"/>
                <a:gd name="T63" fmla="*/ 0 h 80"/>
                <a:gd name="T64" fmla="*/ 2147483647 w 71"/>
                <a:gd name="T65" fmla="*/ 1627027347 h 80"/>
                <a:gd name="T66" fmla="*/ 2147483647 w 71"/>
                <a:gd name="T67" fmla="*/ 2147483647 h 80"/>
                <a:gd name="T68" fmla="*/ 2147483647 w 71"/>
                <a:gd name="T69" fmla="*/ 2147483647 h 80"/>
                <a:gd name="T70" fmla="*/ 2147483647 w 71"/>
                <a:gd name="T71" fmla="*/ 2147483647 h 80"/>
                <a:gd name="T72" fmla="*/ 2147483647 w 71"/>
                <a:gd name="T73" fmla="*/ 2147483647 h 80"/>
                <a:gd name="T74" fmla="*/ 2147483647 w 71"/>
                <a:gd name="T75" fmla="*/ 2147483647 h 80"/>
                <a:gd name="T76" fmla="*/ 2147483647 w 71"/>
                <a:gd name="T77" fmla="*/ 2147483647 h 80"/>
                <a:gd name="T78" fmla="*/ 2147483647 w 71"/>
                <a:gd name="T79" fmla="*/ 1627027347 h 80"/>
                <a:gd name="T80" fmla="*/ 2147483647 w 71"/>
                <a:gd name="T81" fmla="*/ 2147483647 h 80"/>
                <a:gd name="T82" fmla="*/ 2147483647 w 71"/>
                <a:gd name="T83" fmla="*/ 2147483647 h 80"/>
                <a:gd name="T84" fmla="*/ 2147483647 w 71"/>
                <a:gd name="T85" fmla="*/ 2147483647 h 80"/>
                <a:gd name="T86" fmla="*/ 2147483647 w 71"/>
                <a:gd name="T87" fmla="*/ 2147483647 h 80"/>
                <a:gd name="T88" fmla="*/ 2147483647 w 71"/>
                <a:gd name="T89" fmla="*/ 2147483647 h 80"/>
                <a:gd name="T90" fmla="*/ 2147483647 w 71"/>
                <a:gd name="T91" fmla="*/ 2147483647 h 80"/>
                <a:gd name="T92" fmla="*/ 2147483647 w 71"/>
                <a:gd name="T93" fmla="*/ 2147483647 h 80"/>
                <a:gd name="T94" fmla="*/ 2147483647 w 71"/>
                <a:gd name="T95" fmla="*/ 2147483647 h 8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1"/>
                <a:gd name="T145" fmla="*/ 0 h 80"/>
                <a:gd name="T146" fmla="*/ 71 w 71"/>
                <a:gd name="T147" fmla="*/ 80 h 8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1" h="80">
                  <a:moveTo>
                    <a:pt x="59" y="66"/>
                  </a:moveTo>
                  <a:lnTo>
                    <a:pt x="57" y="69"/>
                  </a:lnTo>
                  <a:lnTo>
                    <a:pt x="52" y="72"/>
                  </a:lnTo>
                  <a:lnTo>
                    <a:pt x="50" y="74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6" y="77"/>
                  </a:lnTo>
                  <a:lnTo>
                    <a:pt x="34" y="77"/>
                  </a:lnTo>
                  <a:lnTo>
                    <a:pt x="32" y="80"/>
                  </a:lnTo>
                  <a:lnTo>
                    <a:pt x="32" y="77"/>
                  </a:lnTo>
                  <a:lnTo>
                    <a:pt x="32" y="74"/>
                  </a:lnTo>
                  <a:lnTo>
                    <a:pt x="34" y="72"/>
                  </a:lnTo>
                  <a:lnTo>
                    <a:pt x="39" y="69"/>
                  </a:lnTo>
                  <a:lnTo>
                    <a:pt x="41" y="66"/>
                  </a:lnTo>
                  <a:lnTo>
                    <a:pt x="43" y="69"/>
                  </a:lnTo>
                  <a:lnTo>
                    <a:pt x="43" y="66"/>
                  </a:lnTo>
                  <a:lnTo>
                    <a:pt x="43" y="64"/>
                  </a:lnTo>
                  <a:lnTo>
                    <a:pt x="41" y="58"/>
                  </a:lnTo>
                  <a:lnTo>
                    <a:pt x="39" y="58"/>
                  </a:lnTo>
                  <a:lnTo>
                    <a:pt x="36" y="61"/>
                  </a:lnTo>
                  <a:lnTo>
                    <a:pt x="34" y="61"/>
                  </a:lnTo>
                  <a:lnTo>
                    <a:pt x="32" y="64"/>
                  </a:lnTo>
                  <a:lnTo>
                    <a:pt x="27" y="64"/>
                  </a:lnTo>
                  <a:lnTo>
                    <a:pt x="25" y="61"/>
                  </a:lnTo>
                  <a:lnTo>
                    <a:pt x="25" y="55"/>
                  </a:lnTo>
                  <a:lnTo>
                    <a:pt x="25" y="53"/>
                  </a:lnTo>
                  <a:lnTo>
                    <a:pt x="22" y="53"/>
                  </a:lnTo>
                  <a:lnTo>
                    <a:pt x="22" y="55"/>
                  </a:lnTo>
                  <a:lnTo>
                    <a:pt x="20" y="58"/>
                  </a:lnTo>
                  <a:lnTo>
                    <a:pt x="22" y="61"/>
                  </a:lnTo>
                  <a:lnTo>
                    <a:pt x="22" y="64"/>
                  </a:lnTo>
                  <a:lnTo>
                    <a:pt x="22" y="66"/>
                  </a:lnTo>
                  <a:lnTo>
                    <a:pt x="20" y="69"/>
                  </a:lnTo>
                  <a:lnTo>
                    <a:pt x="18" y="69"/>
                  </a:lnTo>
                  <a:lnTo>
                    <a:pt x="16" y="66"/>
                  </a:lnTo>
                  <a:lnTo>
                    <a:pt x="16" y="64"/>
                  </a:lnTo>
                  <a:lnTo>
                    <a:pt x="16" y="61"/>
                  </a:lnTo>
                  <a:lnTo>
                    <a:pt x="16" y="58"/>
                  </a:lnTo>
                  <a:lnTo>
                    <a:pt x="16" y="55"/>
                  </a:lnTo>
                  <a:lnTo>
                    <a:pt x="13" y="53"/>
                  </a:lnTo>
                  <a:lnTo>
                    <a:pt x="13" y="47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39"/>
                  </a:lnTo>
                  <a:lnTo>
                    <a:pt x="13" y="36"/>
                  </a:lnTo>
                  <a:lnTo>
                    <a:pt x="11" y="36"/>
                  </a:lnTo>
                  <a:lnTo>
                    <a:pt x="11" y="39"/>
                  </a:lnTo>
                  <a:lnTo>
                    <a:pt x="9" y="39"/>
                  </a:lnTo>
                  <a:lnTo>
                    <a:pt x="6" y="36"/>
                  </a:lnTo>
                  <a:lnTo>
                    <a:pt x="4" y="33"/>
                  </a:lnTo>
                  <a:lnTo>
                    <a:pt x="4" y="31"/>
                  </a:lnTo>
                  <a:lnTo>
                    <a:pt x="2" y="28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2" y="17"/>
                  </a:lnTo>
                  <a:lnTo>
                    <a:pt x="2" y="11"/>
                  </a:lnTo>
                  <a:lnTo>
                    <a:pt x="6" y="6"/>
                  </a:lnTo>
                  <a:lnTo>
                    <a:pt x="6" y="3"/>
                  </a:lnTo>
                  <a:lnTo>
                    <a:pt x="9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3"/>
                  </a:lnTo>
                  <a:lnTo>
                    <a:pt x="25" y="6"/>
                  </a:lnTo>
                  <a:lnTo>
                    <a:pt x="27" y="9"/>
                  </a:lnTo>
                  <a:lnTo>
                    <a:pt x="29" y="11"/>
                  </a:lnTo>
                  <a:lnTo>
                    <a:pt x="34" y="11"/>
                  </a:lnTo>
                  <a:lnTo>
                    <a:pt x="36" y="11"/>
                  </a:lnTo>
                  <a:lnTo>
                    <a:pt x="39" y="9"/>
                  </a:lnTo>
                  <a:lnTo>
                    <a:pt x="41" y="9"/>
                  </a:lnTo>
                  <a:lnTo>
                    <a:pt x="43" y="11"/>
                  </a:lnTo>
                  <a:lnTo>
                    <a:pt x="45" y="17"/>
                  </a:lnTo>
                  <a:lnTo>
                    <a:pt x="50" y="17"/>
                  </a:lnTo>
                  <a:lnTo>
                    <a:pt x="57" y="14"/>
                  </a:lnTo>
                  <a:lnTo>
                    <a:pt x="57" y="11"/>
                  </a:lnTo>
                  <a:lnTo>
                    <a:pt x="59" y="9"/>
                  </a:lnTo>
                  <a:lnTo>
                    <a:pt x="61" y="6"/>
                  </a:lnTo>
                  <a:lnTo>
                    <a:pt x="64" y="6"/>
                  </a:lnTo>
                  <a:lnTo>
                    <a:pt x="64" y="9"/>
                  </a:lnTo>
                  <a:lnTo>
                    <a:pt x="61" y="14"/>
                  </a:lnTo>
                  <a:lnTo>
                    <a:pt x="66" y="20"/>
                  </a:lnTo>
                  <a:lnTo>
                    <a:pt x="71" y="20"/>
                  </a:lnTo>
                  <a:lnTo>
                    <a:pt x="71" y="22"/>
                  </a:lnTo>
                  <a:lnTo>
                    <a:pt x="71" y="33"/>
                  </a:lnTo>
                  <a:lnTo>
                    <a:pt x="66" y="44"/>
                  </a:lnTo>
                  <a:lnTo>
                    <a:pt x="64" y="47"/>
                  </a:lnTo>
                  <a:lnTo>
                    <a:pt x="61" y="47"/>
                  </a:lnTo>
                  <a:lnTo>
                    <a:pt x="59" y="50"/>
                  </a:lnTo>
                  <a:lnTo>
                    <a:pt x="57" y="53"/>
                  </a:lnTo>
                  <a:lnTo>
                    <a:pt x="57" y="55"/>
                  </a:lnTo>
                  <a:lnTo>
                    <a:pt x="57" y="58"/>
                  </a:lnTo>
                  <a:lnTo>
                    <a:pt x="57" y="61"/>
                  </a:lnTo>
                  <a:lnTo>
                    <a:pt x="57" y="64"/>
                  </a:lnTo>
                  <a:lnTo>
                    <a:pt x="59" y="6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4" name="Freeform 124"/>
            <p:cNvSpPr>
              <a:spLocks noChangeAspect="1"/>
            </p:cNvSpPr>
            <p:nvPr/>
          </p:nvSpPr>
          <p:spPr bwMode="auto">
            <a:xfrm rot="9246">
              <a:off x="-626" y="3419"/>
              <a:ext cx="129" cy="110"/>
            </a:xfrm>
            <a:custGeom>
              <a:avLst/>
              <a:gdLst>
                <a:gd name="T0" fmla="*/ 2147483647 w 71"/>
                <a:gd name="T1" fmla="*/ 2147483647 h 80"/>
                <a:gd name="T2" fmla="*/ 2147483647 w 71"/>
                <a:gd name="T3" fmla="*/ 2147483647 h 80"/>
                <a:gd name="T4" fmla="*/ 2147483647 w 71"/>
                <a:gd name="T5" fmla="*/ 2147483647 h 80"/>
                <a:gd name="T6" fmla="*/ 2147483647 w 71"/>
                <a:gd name="T7" fmla="*/ 2147483647 h 80"/>
                <a:gd name="T8" fmla="*/ 2147483647 w 71"/>
                <a:gd name="T9" fmla="*/ 2147483647 h 80"/>
                <a:gd name="T10" fmla="*/ 2147483647 w 71"/>
                <a:gd name="T11" fmla="*/ 2147483647 h 80"/>
                <a:gd name="T12" fmla="*/ 2147483647 w 71"/>
                <a:gd name="T13" fmla="*/ 2147483647 h 80"/>
                <a:gd name="T14" fmla="*/ 2147483647 w 71"/>
                <a:gd name="T15" fmla="*/ 2147483647 h 80"/>
                <a:gd name="T16" fmla="*/ 2147483647 w 71"/>
                <a:gd name="T17" fmla="*/ 2147483647 h 80"/>
                <a:gd name="T18" fmla="*/ 2147483647 w 71"/>
                <a:gd name="T19" fmla="*/ 2147483647 h 80"/>
                <a:gd name="T20" fmla="*/ 2147483647 w 71"/>
                <a:gd name="T21" fmla="*/ 2147483647 h 80"/>
                <a:gd name="T22" fmla="*/ 2147483647 w 71"/>
                <a:gd name="T23" fmla="*/ 2147483647 h 80"/>
                <a:gd name="T24" fmla="*/ 2147483647 w 71"/>
                <a:gd name="T25" fmla="*/ 2147483647 h 80"/>
                <a:gd name="T26" fmla="*/ 2147483647 w 71"/>
                <a:gd name="T27" fmla="*/ 2147483647 h 80"/>
                <a:gd name="T28" fmla="*/ 2147483647 w 71"/>
                <a:gd name="T29" fmla="*/ 2147483647 h 80"/>
                <a:gd name="T30" fmla="*/ 2147483647 w 71"/>
                <a:gd name="T31" fmla="*/ 2147483647 h 80"/>
                <a:gd name="T32" fmla="*/ 2147483647 w 71"/>
                <a:gd name="T33" fmla="*/ 2147483647 h 80"/>
                <a:gd name="T34" fmla="*/ 2147483647 w 71"/>
                <a:gd name="T35" fmla="*/ 2147483647 h 80"/>
                <a:gd name="T36" fmla="*/ 2147483647 w 71"/>
                <a:gd name="T37" fmla="*/ 2147483647 h 80"/>
                <a:gd name="T38" fmla="*/ 2147483647 w 71"/>
                <a:gd name="T39" fmla="*/ 2147483647 h 80"/>
                <a:gd name="T40" fmla="*/ 2147483647 w 71"/>
                <a:gd name="T41" fmla="*/ 2147483647 h 80"/>
                <a:gd name="T42" fmla="*/ 2147483647 w 71"/>
                <a:gd name="T43" fmla="*/ 2147483647 h 80"/>
                <a:gd name="T44" fmla="*/ 2147483647 w 71"/>
                <a:gd name="T45" fmla="*/ 2147483647 h 80"/>
                <a:gd name="T46" fmla="*/ 2147483647 w 71"/>
                <a:gd name="T47" fmla="*/ 2147483647 h 80"/>
                <a:gd name="T48" fmla="*/ 2147483647 w 71"/>
                <a:gd name="T49" fmla="*/ 2147483647 h 80"/>
                <a:gd name="T50" fmla="*/ 2147483647 w 71"/>
                <a:gd name="T51" fmla="*/ 2147483647 h 80"/>
                <a:gd name="T52" fmla="*/ 0 w 71"/>
                <a:gd name="T53" fmla="*/ 2147483647 h 80"/>
                <a:gd name="T54" fmla="*/ 2147483647 w 71"/>
                <a:gd name="T55" fmla="*/ 2147483647 h 80"/>
                <a:gd name="T56" fmla="*/ 2147483647 w 71"/>
                <a:gd name="T57" fmla="*/ 1627027347 h 80"/>
                <a:gd name="T58" fmla="*/ 2147483647 w 71"/>
                <a:gd name="T59" fmla="*/ 860567437 h 80"/>
                <a:gd name="T60" fmla="*/ 2147483647 w 71"/>
                <a:gd name="T61" fmla="*/ 860567437 h 80"/>
                <a:gd name="T62" fmla="*/ 2147483647 w 71"/>
                <a:gd name="T63" fmla="*/ 0 h 80"/>
                <a:gd name="T64" fmla="*/ 2147483647 w 71"/>
                <a:gd name="T65" fmla="*/ 1627027347 h 80"/>
                <a:gd name="T66" fmla="*/ 2147483647 w 71"/>
                <a:gd name="T67" fmla="*/ 2147483647 h 80"/>
                <a:gd name="T68" fmla="*/ 2147483647 w 71"/>
                <a:gd name="T69" fmla="*/ 2147483647 h 80"/>
                <a:gd name="T70" fmla="*/ 2147483647 w 71"/>
                <a:gd name="T71" fmla="*/ 2147483647 h 80"/>
                <a:gd name="T72" fmla="*/ 2147483647 w 71"/>
                <a:gd name="T73" fmla="*/ 2147483647 h 80"/>
                <a:gd name="T74" fmla="*/ 2147483647 w 71"/>
                <a:gd name="T75" fmla="*/ 2147483647 h 80"/>
                <a:gd name="T76" fmla="*/ 2147483647 w 71"/>
                <a:gd name="T77" fmla="*/ 2147483647 h 80"/>
                <a:gd name="T78" fmla="*/ 2147483647 w 71"/>
                <a:gd name="T79" fmla="*/ 1627027347 h 80"/>
                <a:gd name="T80" fmla="*/ 2147483647 w 71"/>
                <a:gd name="T81" fmla="*/ 2147483647 h 80"/>
                <a:gd name="T82" fmla="*/ 2147483647 w 71"/>
                <a:gd name="T83" fmla="*/ 2147483647 h 80"/>
                <a:gd name="T84" fmla="*/ 2147483647 w 71"/>
                <a:gd name="T85" fmla="*/ 2147483647 h 80"/>
                <a:gd name="T86" fmla="*/ 2147483647 w 71"/>
                <a:gd name="T87" fmla="*/ 2147483647 h 80"/>
                <a:gd name="T88" fmla="*/ 2147483647 w 71"/>
                <a:gd name="T89" fmla="*/ 2147483647 h 80"/>
                <a:gd name="T90" fmla="*/ 2147483647 w 71"/>
                <a:gd name="T91" fmla="*/ 2147483647 h 80"/>
                <a:gd name="T92" fmla="*/ 2147483647 w 71"/>
                <a:gd name="T93" fmla="*/ 2147483647 h 80"/>
                <a:gd name="T94" fmla="*/ 2147483647 w 71"/>
                <a:gd name="T95" fmla="*/ 2147483647 h 8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1"/>
                <a:gd name="T145" fmla="*/ 0 h 80"/>
                <a:gd name="T146" fmla="*/ 71 w 71"/>
                <a:gd name="T147" fmla="*/ 80 h 8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1" h="80">
                  <a:moveTo>
                    <a:pt x="59" y="66"/>
                  </a:moveTo>
                  <a:lnTo>
                    <a:pt x="57" y="69"/>
                  </a:lnTo>
                  <a:lnTo>
                    <a:pt x="52" y="72"/>
                  </a:lnTo>
                  <a:lnTo>
                    <a:pt x="50" y="74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6" y="77"/>
                  </a:lnTo>
                  <a:lnTo>
                    <a:pt x="34" y="77"/>
                  </a:lnTo>
                  <a:lnTo>
                    <a:pt x="32" y="80"/>
                  </a:lnTo>
                  <a:lnTo>
                    <a:pt x="32" y="77"/>
                  </a:lnTo>
                  <a:lnTo>
                    <a:pt x="32" y="74"/>
                  </a:lnTo>
                  <a:lnTo>
                    <a:pt x="34" y="72"/>
                  </a:lnTo>
                  <a:lnTo>
                    <a:pt x="39" y="69"/>
                  </a:lnTo>
                  <a:lnTo>
                    <a:pt x="41" y="66"/>
                  </a:lnTo>
                  <a:lnTo>
                    <a:pt x="43" y="69"/>
                  </a:lnTo>
                  <a:lnTo>
                    <a:pt x="43" y="66"/>
                  </a:lnTo>
                  <a:lnTo>
                    <a:pt x="43" y="64"/>
                  </a:lnTo>
                  <a:lnTo>
                    <a:pt x="41" y="58"/>
                  </a:lnTo>
                  <a:lnTo>
                    <a:pt x="39" y="58"/>
                  </a:lnTo>
                  <a:lnTo>
                    <a:pt x="36" y="61"/>
                  </a:lnTo>
                  <a:lnTo>
                    <a:pt x="34" y="61"/>
                  </a:lnTo>
                  <a:lnTo>
                    <a:pt x="32" y="64"/>
                  </a:lnTo>
                  <a:lnTo>
                    <a:pt x="27" y="64"/>
                  </a:lnTo>
                  <a:lnTo>
                    <a:pt x="25" y="61"/>
                  </a:lnTo>
                  <a:lnTo>
                    <a:pt x="25" y="55"/>
                  </a:lnTo>
                  <a:lnTo>
                    <a:pt x="25" y="53"/>
                  </a:lnTo>
                  <a:lnTo>
                    <a:pt x="22" y="53"/>
                  </a:lnTo>
                  <a:lnTo>
                    <a:pt x="22" y="55"/>
                  </a:lnTo>
                  <a:lnTo>
                    <a:pt x="20" y="58"/>
                  </a:lnTo>
                  <a:lnTo>
                    <a:pt x="22" y="61"/>
                  </a:lnTo>
                  <a:lnTo>
                    <a:pt x="22" y="64"/>
                  </a:lnTo>
                  <a:lnTo>
                    <a:pt x="22" y="66"/>
                  </a:lnTo>
                  <a:lnTo>
                    <a:pt x="20" y="69"/>
                  </a:lnTo>
                  <a:lnTo>
                    <a:pt x="18" y="69"/>
                  </a:lnTo>
                  <a:lnTo>
                    <a:pt x="16" y="66"/>
                  </a:lnTo>
                  <a:lnTo>
                    <a:pt x="16" y="64"/>
                  </a:lnTo>
                  <a:lnTo>
                    <a:pt x="16" y="61"/>
                  </a:lnTo>
                  <a:lnTo>
                    <a:pt x="16" y="58"/>
                  </a:lnTo>
                  <a:lnTo>
                    <a:pt x="16" y="55"/>
                  </a:lnTo>
                  <a:lnTo>
                    <a:pt x="13" y="53"/>
                  </a:lnTo>
                  <a:lnTo>
                    <a:pt x="13" y="47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39"/>
                  </a:lnTo>
                  <a:lnTo>
                    <a:pt x="13" y="36"/>
                  </a:lnTo>
                  <a:lnTo>
                    <a:pt x="11" y="36"/>
                  </a:lnTo>
                  <a:lnTo>
                    <a:pt x="11" y="39"/>
                  </a:lnTo>
                  <a:lnTo>
                    <a:pt x="9" y="39"/>
                  </a:lnTo>
                  <a:lnTo>
                    <a:pt x="6" y="36"/>
                  </a:lnTo>
                  <a:lnTo>
                    <a:pt x="4" y="33"/>
                  </a:lnTo>
                  <a:lnTo>
                    <a:pt x="4" y="31"/>
                  </a:lnTo>
                  <a:lnTo>
                    <a:pt x="2" y="28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2" y="17"/>
                  </a:lnTo>
                  <a:lnTo>
                    <a:pt x="2" y="11"/>
                  </a:lnTo>
                  <a:lnTo>
                    <a:pt x="6" y="6"/>
                  </a:lnTo>
                  <a:lnTo>
                    <a:pt x="6" y="3"/>
                  </a:lnTo>
                  <a:lnTo>
                    <a:pt x="9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3"/>
                  </a:lnTo>
                  <a:lnTo>
                    <a:pt x="25" y="6"/>
                  </a:lnTo>
                  <a:lnTo>
                    <a:pt x="27" y="9"/>
                  </a:lnTo>
                  <a:lnTo>
                    <a:pt x="29" y="11"/>
                  </a:lnTo>
                  <a:lnTo>
                    <a:pt x="34" y="11"/>
                  </a:lnTo>
                  <a:lnTo>
                    <a:pt x="36" y="11"/>
                  </a:lnTo>
                  <a:lnTo>
                    <a:pt x="39" y="9"/>
                  </a:lnTo>
                  <a:lnTo>
                    <a:pt x="41" y="9"/>
                  </a:lnTo>
                  <a:lnTo>
                    <a:pt x="43" y="11"/>
                  </a:lnTo>
                  <a:lnTo>
                    <a:pt x="45" y="17"/>
                  </a:lnTo>
                  <a:lnTo>
                    <a:pt x="50" y="17"/>
                  </a:lnTo>
                  <a:lnTo>
                    <a:pt x="57" y="14"/>
                  </a:lnTo>
                  <a:lnTo>
                    <a:pt x="57" y="11"/>
                  </a:lnTo>
                  <a:lnTo>
                    <a:pt x="59" y="9"/>
                  </a:lnTo>
                  <a:lnTo>
                    <a:pt x="61" y="6"/>
                  </a:lnTo>
                  <a:lnTo>
                    <a:pt x="64" y="6"/>
                  </a:lnTo>
                  <a:lnTo>
                    <a:pt x="64" y="9"/>
                  </a:lnTo>
                  <a:lnTo>
                    <a:pt x="61" y="14"/>
                  </a:lnTo>
                  <a:lnTo>
                    <a:pt x="66" y="20"/>
                  </a:lnTo>
                  <a:lnTo>
                    <a:pt x="71" y="20"/>
                  </a:lnTo>
                  <a:lnTo>
                    <a:pt x="71" y="22"/>
                  </a:lnTo>
                  <a:lnTo>
                    <a:pt x="71" y="33"/>
                  </a:lnTo>
                  <a:lnTo>
                    <a:pt x="66" y="44"/>
                  </a:lnTo>
                  <a:lnTo>
                    <a:pt x="64" y="47"/>
                  </a:lnTo>
                  <a:lnTo>
                    <a:pt x="61" y="47"/>
                  </a:lnTo>
                  <a:lnTo>
                    <a:pt x="59" y="50"/>
                  </a:lnTo>
                  <a:lnTo>
                    <a:pt x="57" y="53"/>
                  </a:lnTo>
                  <a:lnTo>
                    <a:pt x="57" y="55"/>
                  </a:lnTo>
                  <a:lnTo>
                    <a:pt x="57" y="58"/>
                  </a:lnTo>
                  <a:lnTo>
                    <a:pt x="57" y="61"/>
                  </a:lnTo>
                  <a:lnTo>
                    <a:pt x="57" y="64"/>
                  </a:lnTo>
                  <a:lnTo>
                    <a:pt x="59" y="6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5" name="Freeform 125"/>
            <p:cNvSpPr>
              <a:spLocks noChangeAspect="1"/>
            </p:cNvSpPr>
            <p:nvPr/>
          </p:nvSpPr>
          <p:spPr bwMode="auto">
            <a:xfrm rot="9246">
              <a:off x="-671" y="3271"/>
              <a:ext cx="163" cy="176"/>
            </a:xfrm>
            <a:custGeom>
              <a:avLst/>
              <a:gdLst>
                <a:gd name="T0" fmla="*/ 2147483647 w 90"/>
                <a:gd name="T1" fmla="*/ 2147483647 h 126"/>
                <a:gd name="T2" fmla="*/ 2147483647 w 90"/>
                <a:gd name="T3" fmla="*/ 2147483647 h 126"/>
                <a:gd name="T4" fmla="*/ 2147483647 w 90"/>
                <a:gd name="T5" fmla="*/ 2147483647 h 126"/>
                <a:gd name="T6" fmla="*/ 2147483647 w 90"/>
                <a:gd name="T7" fmla="*/ 2147483647 h 126"/>
                <a:gd name="T8" fmla="*/ 2147483647 w 90"/>
                <a:gd name="T9" fmla="*/ 2147483647 h 126"/>
                <a:gd name="T10" fmla="*/ 2147483647 w 90"/>
                <a:gd name="T11" fmla="*/ 2147483647 h 126"/>
                <a:gd name="T12" fmla="*/ 2147483647 w 90"/>
                <a:gd name="T13" fmla="*/ 2147483647 h 126"/>
                <a:gd name="T14" fmla="*/ 0 w 90"/>
                <a:gd name="T15" fmla="*/ 2147483647 h 126"/>
                <a:gd name="T16" fmla="*/ 0 w 90"/>
                <a:gd name="T17" fmla="*/ 2147483647 h 126"/>
                <a:gd name="T18" fmla="*/ 2147483647 w 90"/>
                <a:gd name="T19" fmla="*/ 2147483647 h 126"/>
                <a:gd name="T20" fmla="*/ 2147483647 w 90"/>
                <a:gd name="T21" fmla="*/ 2147483647 h 126"/>
                <a:gd name="T22" fmla="*/ 2147483647 w 90"/>
                <a:gd name="T23" fmla="*/ 2147483647 h 126"/>
                <a:gd name="T24" fmla="*/ 2147483647 w 90"/>
                <a:gd name="T25" fmla="*/ 2147483647 h 126"/>
                <a:gd name="T26" fmla="*/ 2147483647 w 90"/>
                <a:gd name="T27" fmla="*/ 2147483647 h 126"/>
                <a:gd name="T28" fmla="*/ 2147483647 w 90"/>
                <a:gd name="T29" fmla="*/ 2147483647 h 126"/>
                <a:gd name="T30" fmla="*/ 2147483647 w 90"/>
                <a:gd name="T31" fmla="*/ 2147483647 h 126"/>
                <a:gd name="T32" fmla="*/ 2147483647 w 90"/>
                <a:gd name="T33" fmla="*/ 2147483647 h 126"/>
                <a:gd name="T34" fmla="*/ 2147483647 w 90"/>
                <a:gd name="T35" fmla="*/ 2147483647 h 126"/>
                <a:gd name="T36" fmla="*/ 2147483647 w 90"/>
                <a:gd name="T37" fmla="*/ 2147483647 h 126"/>
                <a:gd name="T38" fmla="*/ 2147483647 w 90"/>
                <a:gd name="T39" fmla="*/ 2147483647 h 126"/>
                <a:gd name="T40" fmla="*/ 2147483647 w 90"/>
                <a:gd name="T41" fmla="*/ 2147483647 h 126"/>
                <a:gd name="T42" fmla="*/ 2147483647 w 90"/>
                <a:gd name="T43" fmla="*/ 2147483647 h 126"/>
                <a:gd name="T44" fmla="*/ 2147483647 w 90"/>
                <a:gd name="T45" fmla="*/ 2147483647 h 126"/>
                <a:gd name="T46" fmla="*/ 2147483647 w 90"/>
                <a:gd name="T47" fmla="*/ 2147483647 h 126"/>
                <a:gd name="T48" fmla="*/ 2147483647 w 90"/>
                <a:gd name="T49" fmla="*/ 2147483647 h 126"/>
                <a:gd name="T50" fmla="*/ 2147483647 w 90"/>
                <a:gd name="T51" fmla="*/ 2147483647 h 126"/>
                <a:gd name="T52" fmla="*/ 2147483647 w 90"/>
                <a:gd name="T53" fmla="*/ 2147483647 h 126"/>
                <a:gd name="T54" fmla="*/ 2147483647 w 90"/>
                <a:gd name="T55" fmla="*/ 2147483647 h 126"/>
                <a:gd name="T56" fmla="*/ 2147483647 w 90"/>
                <a:gd name="T57" fmla="*/ 2147483647 h 126"/>
                <a:gd name="T58" fmla="*/ 2147483647 w 90"/>
                <a:gd name="T59" fmla="*/ 2147483647 h 126"/>
                <a:gd name="T60" fmla="*/ 2147483647 w 90"/>
                <a:gd name="T61" fmla="*/ 2147483647 h 126"/>
                <a:gd name="T62" fmla="*/ 2147483647 w 90"/>
                <a:gd name="T63" fmla="*/ 2147483647 h 126"/>
                <a:gd name="T64" fmla="*/ 2147483647 w 90"/>
                <a:gd name="T65" fmla="*/ 2147483647 h 126"/>
                <a:gd name="T66" fmla="*/ 2147483647 w 90"/>
                <a:gd name="T67" fmla="*/ 2147483647 h 126"/>
                <a:gd name="T68" fmla="*/ 2147483647 w 90"/>
                <a:gd name="T69" fmla="*/ 2147483647 h 126"/>
                <a:gd name="T70" fmla="*/ 2147483647 w 90"/>
                <a:gd name="T71" fmla="*/ 2147483647 h 126"/>
                <a:gd name="T72" fmla="*/ 2147483647 w 90"/>
                <a:gd name="T73" fmla="*/ 2147483647 h 126"/>
                <a:gd name="T74" fmla="*/ 2147483647 w 90"/>
                <a:gd name="T75" fmla="*/ 2147483647 h 126"/>
                <a:gd name="T76" fmla="*/ 2147483647 w 90"/>
                <a:gd name="T77" fmla="*/ 2147483647 h 126"/>
                <a:gd name="T78" fmla="*/ 2147483647 w 90"/>
                <a:gd name="T79" fmla="*/ 2147483647 h 126"/>
                <a:gd name="T80" fmla="*/ 2147483647 w 90"/>
                <a:gd name="T81" fmla="*/ 2147483647 h 126"/>
                <a:gd name="T82" fmla="*/ 2147483647 w 90"/>
                <a:gd name="T83" fmla="*/ 2147483647 h 126"/>
                <a:gd name="T84" fmla="*/ 2147483647 w 90"/>
                <a:gd name="T85" fmla="*/ 0 h 126"/>
                <a:gd name="T86" fmla="*/ 2147483647 w 90"/>
                <a:gd name="T87" fmla="*/ 2023154781 h 126"/>
                <a:gd name="T88" fmla="*/ 2147483647 w 90"/>
                <a:gd name="T89" fmla="*/ 2147483647 h 126"/>
                <a:gd name="T90" fmla="*/ 2147483647 w 90"/>
                <a:gd name="T91" fmla="*/ 2147483647 h 126"/>
                <a:gd name="T92" fmla="*/ 2147483647 w 90"/>
                <a:gd name="T93" fmla="*/ 2147483647 h 126"/>
                <a:gd name="T94" fmla="*/ 2147483647 w 90"/>
                <a:gd name="T95" fmla="*/ 2147483647 h 126"/>
                <a:gd name="T96" fmla="*/ 2147483647 w 90"/>
                <a:gd name="T97" fmla="*/ 2147483647 h 126"/>
                <a:gd name="T98" fmla="*/ 2147483647 w 90"/>
                <a:gd name="T99" fmla="*/ 2147483647 h 126"/>
                <a:gd name="T100" fmla="*/ 2147483647 w 90"/>
                <a:gd name="T101" fmla="*/ 2147483647 h 126"/>
                <a:gd name="T102" fmla="*/ 2147483647 w 90"/>
                <a:gd name="T103" fmla="*/ 2147483647 h 12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90"/>
                <a:gd name="T157" fmla="*/ 0 h 126"/>
                <a:gd name="T158" fmla="*/ 90 w 90"/>
                <a:gd name="T159" fmla="*/ 126 h 12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90" h="126">
                  <a:moveTo>
                    <a:pt x="28" y="36"/>
                  </a:moveTo>
                  <a:lnTo>
                    <a:pt x="30" y="38"/>
                  </a:lnTo>
                  <a:lnTo>
                    <a:pt x="30" y="41"/>
                  </a:lnTo>
                  <a:lnTo>
                    <a:pt x="32" y="44"/>
                  </a:lnTo>
                  <a:lnTo>
                    <a:pt x="30" y="47"/>
                  </a:lnTo>
                  <a:lnTo>
                    <a:pt x="32" y="52"/>
                  </a:lnTo>
                  <a:lnTo>
                    <a:pt x="35" y="55"/>
                  </a:lnTo>
                  <a:lnTo>
                    <a:pt x="35" y="60"/>
                  </a:lnTo>
                  <a:lnTo>
                    <a:pt x="32" y="63"/>
                  </a:lnTo>
                  <a:lnTo>
                    <a:pt x="30" y="66"/>
                  </a:lnTo>
                  <a:lnTo>
                    <a:pt x="26" y="69"/>
                  </a:lnTo>
                  <a:lnTo>
                    <a:pt x="21" y="69"/>
                  </a:lnTo>
                  <a:lnTo>
                    <a:pt x="12" y="69"/>
                  </a:lnTo>
                  <a:lnTo>
                    <a:pt x="7" y="69"/>
                  </a:lnTo>
                  <a:lnTo>
                    <a:pt x="3" y="71"/>
                  </a:lnTo>
                  <a:lnTo>
                    <a:pt x="0" y="74"/>
                  </a:lnTo>
                  <a:lnTo>
                    <a:pt x="0" y="77"/>
                  </a:lnTo>
                  <a:lnTo>
                    <a:pt x="0" y="80"/>
                  </a:lnTo>
                  <a:lnTo>
                    <a:pt x="0" y="85"/>
                  </a:lnTo>
                  <a:lnTo>
                    <a:pt x="3" y="88"/>
                  </a:lnTo>
                  <a:lnTo>
                    <a:pt x="3" y="91"/>
                  </a:lnTo>
                  <a:lnTo>
                    <a:pt x="5" y="96"/>
                  </a:lnTo>
                  <a:lnTo>
                    <a:pt x="7" y="102"/>
                  </a:lnTo>
                  <a:lnTo>
                    <a:pt x="7" y="104"/>
                  </a:lnTo>
                  <a:lnTo>
                    <a:pt x="7" y="110"/>
                  </a:lnTo>
                  <a:lnTo>
                    <a:pt x="7" y="113"/>
                  </a:lnTo>
                  <a:lnTo>
                    <a:pt x="7" y="115"/>
                  </a:lnTo>
                  <a:lnTo>
                    <a:pt x="10" y="118"/>
                  </a:lnTo>
                  <a:lnTo>
                    <a:pt x="12" y="121"/>
                  </a:lnTo>
                  <a:lnTo>
                    <a:pt x="14" y="121"/>
                  </a:lnTo>
                  <a:lnTo>
                    <a:pt x="16" y="124"/>
                  </a:lnTo>
                  <a:lnTo>
                    <a:pt x="19" y="126"/>
                  </a:lnTo>
                  <a:lnTo>
                    <a:pt x="21" y="126"/>
                  </a:lnTo>
                  <a:lnTo>
                    <a:pt x="26" y="126"/>
                  </a:lnTo>
                  <a:lnTo>
                    <a:pt x="28" y="124"/>
                  </a:lnTo>
                  <a:lnTo>
                    <a:pt x="28" y="121"/>
                  </a:lnTo>
                  <a:lnTo>
                    <a:pt x="28" y="115"/>
                  </a:lnTo>
                  <a:lnTo>
                    <a:pt x="32" y="110"/>
                  </a:lnTo>
                  <a:lnTo>
                    <a:pt x="32" y="107"/>
                  </a:lnTo>
                  <a:lnTo>
                    <a:pt x="35" y="107"/>
                  </a:lnTo>
                  <a:lnTo>
                    <a:pt x="37" y="107"/>
                  </a:lnTo>
                  <a:lnTo>
                    <a:pt x="39" y="107"/>
                  </a:lnTo>
                  <a:lnTo>
                    <a:pt x="42" y="104"/>
                  </a:lnTo>
                  <a:lnTo>
                    <a:pt x="46" y="104"/>
                  </a:lnTo>
                  <a:lnTo>
                    <a:pt x="48" y="107"/>
                  </a:lnTo>
                  <a:lnTo>
                    <a:pt x="51" y="110"/>
                  </a:lnTo>
                  <a:lnTo>
                    <a:pt x="53" y="113"/>
                  </a:lnTo>
                  <a:lnTo>
                    <a:pt x="55" y="115"/>
                  </a:lnTo>
                  <a:lnTo>
                    <a:pt x="60" y="115"/>
                  </a:lnTo>
                  <a:lnTo>
                    <a:pt x="62" y="115"/>
                  </a:lnTo>
                  <a:lnTo>
                    <a:pt x="65" y="113"/>
                  </a:lnTo>
                  <a:lnTo>
                    <a:pt x="67" y="113"/>
                  </a:lnTo>
                  <a:lnTo>
                    <a:pt x="69" y="115"/>
                  </a:lnTo>
                  <a:lnTo>
                    <a:pt x="71" y="121"/>
                  </a:lnTo>
                  <a:lnTo>
                    <a:pt x="76" y="121"/>
                  </a:lnTo>
                  <a:lnTo>
                    <a:pt x="83" y="118"/>
                  </a:lnTo>
                  <a:lnTo>
                    <a:pt x="83" y="115"/>
                  </a:lnTo>
                  <a:lnTo>
                    <a:pt x="85" y="113"/>
                  </a:lnTo>
                  <a:lnTo>
                    <a:pt x="87" y="110"/>
                  </a:lnTo>
                  <a:lnTo>
                    <a:pt x="90" y="110"/>
                  </a:lnTo>
                  <a:lnTo>
                    <a:pt x="87" y="107"/>
                  </a:lnTo>
                  <a:lnTo>
                    <a:pt x="87" y="104"/>
                  </a:lnTo>
                  <a:lnTo>
                    <a:pt x="87" y="99"/>
                  </a:lnTo>
                  <a:lnTo>
                    <a:pt x="85" y="96"/>
                  </a:lnTo>
                  <a:lnTo>
                    <a:pt x="85" y="91"/>
                  </a:lnTo>
                  <a:lnTo>
                    <a:pt x="83" y="85"/>
                  </a:lnTo>
                  <a:lnTo>
                    <a:pt x="81" y="80"/>
                  </a:lnTo>
                  <a:lnTo>
                    <a:pt x="78" y="74"/>
                  </a:lnTo>
                  <a:lnTo>
                    <a:pt x="78" y="69"/>
                  </a:lnTo>
                  <a:lnTo>
                    <a:pt x="74" y="63"/>
                  </a:lnTo>
                  <a:lnTo>
                    <a:pt x="71" y="58"/>
                  </a:lnTo>
                  <a:lnTo>
                    <a:pt x="71" y="49"/>
                  </a:lnTo>
                  <a:lnTo>
                    <a:pt x="76" y="49"/>
                  </a:lnTo>
                  <a:lnTo>
                    <a:pt x="78" y="49"/>
                  </a:lnTo>
                  <a:lnTo>
                    <a:pt x="81" y="47"/>
                  </a:lnTo>
                  <a:lnTo>
                    <a:pt x="83" y="44"/>
                  </a:lnTo>
                  <a:lnTo>
                    <a:pt x="83" y="38"/>
                  </a:lnTo>
                  <a:lnTo>
                    <a:pt x="83" y="36"/>
                  </a:lnTo>
                  <a:lnTo>
                    <a:pt x="81" y="30"/>
                  </a:lnTo>
                  <a:lnTo>
                    <a:pt x="83" y="27"/>
                  </a:lnTo>
                  <a:lnTo>
                    <a:pt x="85" y="25"/>
                  </a:lnTo>
                  <a:lnTo>
                    <a:pt x="85" y="17"/>
                  </a:lnTo>
                  <a:lnTo>
                    <a:pt x="81" y="8"/>
                  </a:lnTo>
                  <a:lnTo>
                    <a:pt x="78" y="8"/>
                  </a:lnTo>
                  <a:lnTo>
                    <a:pt x="76" y="3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7" y="3"/>
                  </a:lnTo>
                  <a:lnTo>
                    <a:pt x="62" y="6"/>
                  </a:lnTo>
                  <a:lnTo>
                    <a:pt x="60" y="6"/>
                  </a:lnTo>
                  <a:lnTo>
                    <a:pt x="58" y="8"/>
                  </a:lnTo>
                  <a:lnTo>
                    <a:pt x="53" y="6"/>
                  </a:lnTo>
                  <a:lnTo>
                    <a:pt x="51" y="6"/>
                  </a:lnTo>
                  <a:lnTo>
                    <a:pt x="46" y="8"/>
                  </a:lnTo>
                  <a:lnTo>
                    <a:pt x="44" y="11"/>
                  </a:lnTo>
                  <a:lnTo>
                    <a:pt x="42" y="11"/>
                  </a:lnTo>
                  <a:lnTo>
                    <a:pt x="39" y="11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0" y="14"/>
                  </a:lnTo>
                  <a:lnTo>
                    <a:pt x="32" y="17"/>
                  </a:lnTo>
                  <a:lnTo>
                    <a:pt x="32" y="22"/>
                  </a:lnTo>
                  <a:lnTo>
                    <a:pt x="30" y="27"/>
                  </a:lnTo>
                  <a:lnTo>
                    <a:pt x="30" y="33"/>
                  </a:lnTo>
                  <a:lnTo>
                    <a:pt x="28" y="3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6" name="Freeform 126"/>
            <p:cNvSpPr>
              <a:spLocks noChangeAspect="1"/>
            </p:cNvSpPr>
            <p:nvPr/>
          </p:nvSpPr>
          <p:spPr bwMode="auto">
            <a:xfrm rot="9246">
              <a:off x="-671" y="3271"/>
              <a:ext cx="163" cy="176"/>
            </a:xfrm>
            <a:custGeom>
              <a:avLst/>
              <a:gdLst>
                <a:gd name="T0" fmla="*/ 2147483647 w 90"/>
                <a:gd name="T1" fmla="*/ 2147483647 h 126"/>
                <a:gd name="T2" fmla="*/ 2147483647 w 90"/>
                <a:gd name="T3" fmla="*/ 2147483647 h 126"/>
                <a:gd name="T4" fmla="*/ 2147483647 w 90"/>
                <a:gd name="T5" fmla="*/ 2147483647 h 126"/>
                <a:gd name="T6" fmla="*/ 2147483647 w 90"/>
                <a:gd name="T7" fmla="*/ 2147483647 h 126"/>
                <a:gd name="T8" fmla="*/ 2147483647 w 90"/>
                <a:gd name="T9" fmla="*/ 2147483647 h 126"/>
                <a:gd name="T10" fmla="*/ 2147483647 w 90"/>
                <a:gd name="T11" fmla="*/ 2147483647 h 126"/>
                <a:gd name="T12" fmla="*/ 2147483647 w 90"/>
                <a:gd name="T13" fmla="*/ 2147483647 h 126"/>
                <a:gd name="T14" fmla="*/ 0 w 90"/>
                <a:gd name="T15" fmla="*/ 2147483647 h 126"/>
                <a:gd name="T16" fmla="*/ 0 w 90"/>
                <a:gd name="T17" fmla="*/ 2147483647 h 126"/>
                <a:gd name="T18" fmla="*/ 2147483647 w 90"/>
                <a:gd name="T19" fmla="*/ 2147483647 h 126"/>
                <a:gd name="T20" fmla="*/ 2147483647 w 90"/>
                <a:gd name="T21" fmla="*/ 2147483647 h 126"/>
                <a:gd name="T22" fmla="*/ 2147483647 w 90"/>
                <a:gd name="T23" fmla="*/ 2147483647 h 126"/>
                <a:gd name="T24" fmla="*/ 2147483647 w 90"/>
                <a:gd name="T25" fmla="*/ 2147483647 h 126"/>
                <a:gd name="T26" fmla="*/ 2147483647 w 90"/>
                <a:gd name="T27" fmla="*/ 2147483647 h 126"/>
                <a:gd name="T28" fmla="*/ 2147483647 w 90"/>
                <a:gd name="T29" fmla="*/ 2147483647 h 126"/>
                <a:gd name="T30" fmla="*/ 2147483647 w 90"/>
                <a:gd name="T31" fmla="*/ 2147483647 h 126"/>
                <a:gd name="T32" fmla="*/ 2147483647 w 90"/>
                <a:gd name="T33" fmla="*/ 2147483647 h 126"/>
                <a:gd name="T34" fmla="*/ 2147483647 w 90"/>
                <a:gd name="T35" fmla="*/ 2147483647 h 126"/>
                <a:gd name="T36" fmla="*/ 2147483647 w 90"/>
                <a:gd name="T37" fmla="*/ 2147483647 h 126"/>
                <a:gd name="T38" fmla="*/ 2147483647 w 90"/>
                <a:gd name="T39" fmla="*/ 2147483647 h 126"/>
                <a:gd name="T40" fmla="*/ 2147483647 w 90"/>
                <a:gd name="T41" fmla="*/ 2147483647 h 126"/>
                <a:gd name="T42" fmla="*/ 2147483647 w 90"/>
                <a:gd name="T43" fmla="*/ 2147483647 h 126"/>
                <a:gd name="T44" fmla="*/ 2147483647 w 90"/>
                <a:gd name="T45" fmla="*/ 2147483647 h 126"/>
                <a:gd name="T46" fmla="*/ 2147483647 w 90"/>
                <a:gd name="T47" fmla="*/ 2147483647 h 126"/>
                <a:gd name="T48" fmla="*/ 2147483647 w 90"/>
                <a:gd name="T49" fmla="*/ 2147483647 h 126"/>
                <a:gd name="T50" fmla="*/ 2147483647 w 90"/>
                <a:gd name="T51" fmla="*/ 2147483647 h 126"/>
                <a:gd name="T52" fmla="*/ 2147483647 w 90"/>
                <a:gd name="T53" fmla="*/ 2147483647 h 126"/>
                <a:gd name="T54" fmla="*/ 2147483647 w 90"/>
                <a:gd name="T55" fmla="*/ 2147483647 h 126"/>
                <a:gd name="T56" fmla="*/ 2147483647 w 90"/>
                <a:gd name="T57" fmla="*/ 2147483647 h 126"/>
                <a:gd name="T58" fmla="*/ 2147483647 w 90"/>
                <a:gd name="T59" fmla="*/ 2147483647 h 126"/>
                <a:gd name="T60" fmla="*/ 2147483647 w 90"/>
                <a:gd name="T61" fmla="*/ 2147483647 h 126"/>
                <a:gd name="T62" fmla="*/ 2147483647 w 90"/>
                <a:gd name="T63" fmla="*/ 2147483647 h 126"/>
                <a:gd name="T64" fmla="*/ 2147483647 w 90"/>
                <a:gd name="T65" fmla="*/ 2147483647 h 126"/>
                <a:gd name="T66" fmla="*/ 2147483647 w 90"/>
                <a:gd name="T67" fmla="*/ 2147483647 h 126"/>
                <a:gd name="T68" fmla="*/ 2147483647 w 90"/>
                <a:gd name="T69" fmla="*/ 2147483647 h 126"/>
                <a:gd name="T70" fmla="*/ 2147483647 w 90"/>
                <a:gd name="T71" fmla="*/ 2147483647 h 126"/>
                <a:gd name="T72" fmla="*/ 2147483647 w 90"/>
                <a:gd name="T73" fmla="*/ 2147483647 h 126"/>
                <a:gd name="T74" fmla="*/ 2147483647 w 90"/>
                <a:gd name="T75" fmla="*/ 2147483647 h 126"/>
                <a:gd name="T76" fmla="*/ 2147483647 w 90"/>
                <a:gd name="T77" fmla="*/ 2147483647 h 126"/>
                <a:gd name="T78" fmla="*/ 2147483647 w 90"/>
                <a:gd name="T79" fmla="*/ 2147483647 h 126"/>
                <a:gd name="T80" fmla="*/ 2147483647 w 90"/>
                <a:gd name="T81" fmla="*/ 2147483647 h 126"/>
                <a:gd name="T82" fmla="*/ 2147483647 w 90"/>
                <a:gd name="T83" fmla="*/ 2147483647 h 126"/>
                <a:gd name="T84" fmla="*/ 2147483647 w 90"/>
                <a:gd name="T85" fmla="*/ 0 h 126"/>
                <a:gd name="T86" fmla="*/ 2147483647 w 90"/>
                <a:gd name="T87" fmla="*/ 2023154781 h 126"/>
                <a:gd name="T88" fmla="*/ 2147483647 w 90"/>
                <a:gd name="T89" fmla="*/ 2147483647 h 126"/>
                <a:gd name="T90" fmla="*/ 2147483647 w 90"/>
                <a:gd name="T91" fmla="*/ 2147483647 h 126"/>
                <a:gd name="T92" fmla="*/ 2147483647 w 90"/>
                <a:gd name="T93" fmla="*/ 2147483647 h 126"/>
                <a:gd name="T94" fmla="*/ 2147483647 w 90"/>
                <a:gd name="T95" fmla="*/ 2147483647 h 126"/>
                <a:gd name="T96" fmla="*/ 2147483647 w 90"/>
                <a:gd name="T97" fmla="*/ 2147483647 h 126"/>
                <a:gd name="T98" fmla="*/ 2147483647 w 90"/>
                <a:gd name="T99" fmla="*/ 2147483647 h 126"/>
                <a:gd name="T100" fmla="*/ 2147483647 w 90"/>
                <a:gd name="T101" fmla="*/ 2147483647 h 126"/>
                <a:gd name="T102" fmla="*/ 2147483647 w 90"/>
                <a:gd name="T103" fmla="*/ 2147483647 h 12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90"/>
                <a:gd name="T157" fmla="*/ 0 h 126"/>
                <a:gd name="T158" fmla="*/ 90 w 90"/>
                <a:gd name="T159" fmla="*/ 126 h 12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90" h="126">
                  <a:moveTo>
                    <a:pt x="28" y="36"/>
                  </a:moveTo>
                  <a:lnTo>
                    <a:pt x="30" y="38"/>
                  </a:lnTo>
                  <a:lnTo>
                    <a:pt x="30" y="41"/>
                  </a:lnTo>
                  <a:lnTo>
                    <a:pt x="32" y="44"/>
                  </a:lnTo>
                  <a:lnTo>
                    <a:pt x="30" y="47"/>
                  </a:lnTo>
                  <a:lnTo>
                    <a:pt x="32" y="52"/>
                  </a:lnTo>
                  <a:lnTo>
                    <a:pt x="35" y="55"/>
                  </a:lnTo>
                  <a:lnTo>
                    <a:pt x="35" y="60"/>
                  </a:lnTo>
                  <a:lnTo>
                    <a:pt x="32" y="63"/>
                  </a:lnTo>
                  <a:lnTo>
                    <a:pt x="30" y="66"/>
                  </a:lnTo>
                  <a:lnTo>
                    <a:pt x="26" y="69"/>
                  </a:lnTo>
                  <a:lnTo>
                    <a:pt x="21" y="69"/>
                  </a:lnTo>
                  <a:lnTo>
                    <a:pt x="12" y="69"/>
                  </a:lnTo>
                  <a:lnTo>
                    <a:pt x="7" y="69"/>
                  </a:lnTo>
                  <a:lnTo>
                    <a:pt x="3" y="71"/>
                  </a:lnTo>
                  <a:lnTo>
                    <a:pt x="0" y="74"/>
                  </a:lnTo>
                  <a:lnTo>
                    <a:pt x="0" y="77"/>
                  </a:lnTo>
                  <a:lnTo>
                    <a:pt x="0" y="80"/>
                  </a:lnTo>
                  <a:lnTo>
                    <a:pt x="0" y="85"/>
                  </a:lnTo>
                  <a:lnTo>
                    <a:pt x="3" y="88"/>
                  </a:lnTo>
                  <a:lnTo>
                    <a:pt x="3" y="91"/>
                  </a:lnTo>
                  <a:lnTo>
                    <a:pt x="5" y="96"/>
                  </a:lnTo>
                  <a:lnTo>
                    <a:pt x="7" y="102"/>
                  </a:lnTo>
                  <a:lnTo>
                    <a:pt x="7" y="104"/>
                  </a:lnTo>
                  <a:lnTo>
                    <a:pt x="7" y="110"/>
                  </a:lnTo>
                  <a:lnTo>
                    <a:pt x="7" y="113"/>
                  </a:lnTo>
                  <a:lnTo>
                    <a:pt x="7" y="115"/>
                  </a:lnTo>
                  <a:lnTo>
                    <a:pt x="10" y="118"/>
                  </a:lnTo>
                  <a:lnTo>
                    <a:pt x="12" y="121"/>
                  </a:lnTo>
                  <a:lnTo>
                    <a:pt x="14" y="121"/>
                  </a:lnTo>
                  <a:lnTo>
                    <a:pt x="16" y="124"/>
                  </a:lnTo>
                  <a:lnTo>
                    <a:pt x="19" y="126"/>
                  </a:lnTo>
                  <a:lnTo>
                    <a:pt x="21" y="126"/>
                  </a:lnTo>
                  <a:lnTo>
                    <a:pt x="26" y="126"/>
                  </a:lnTo>
                  <a:lnTo>
                    <a:pt x="28" y="124"/>
                  </a:lnTo>
                  <a:lnTo>
                    <a:pt x="28" y="121"/>
                  </a:lnTo>
                  <a:lnTo>
                    <a:pt x="28" y="115"/>
                  </a:lnTo>
                  <a:lnTo>
                    <a:pt x="32" y="110"/>
                  </a:lnTo>
                  <a:lnTo>
                    <a:pt x="32" y="107"/>
                  </a:lnTo>
                  <a:lnTo>
                    <a:pt x="35" y="107"/>
                  </a:lnTo>
                  <a:lnTo>
                    <a:pt x="37" y="107"/>
                  </a:lnTo>
                  <a:lnTo>
                    <a:pt x="39" y="107"/>
                  </a:lnTo>
                  <a:lnTo>
                    <a:pt x="42" y="104"/>
                  </a:lnTo>
                  <a:lnTo>
                    <a:pt x="46" y="104"/>
                  </a:lnTo>
                  <a:lnTo>
                    <a:pt x="48" y="107"/>
                  </a:lnTo>
                  <a:lnTo>
                    <a:pt x="51" y="110"/>
                  </a:lnTo>
                  <a:lnTo>
                    <a:pt x="53" y="113"/>
                  </a:lnTo>
                  <a:lnTo>
                    <a:pt x="55" y="115"/>
                  </a:lnTo>
                  <a:lnTo>
                    <a:pt x="60" y="115"/>
                  </a:lnTo>
                  <a:lnTo>
                    <a:pt x="62" y="115"/>
                  </a:lnTo>
                  <a:lnTo>
                    <a:pt x="65" y="113"/>
                  </a:lnTo>
                  <a:lnTo>
                    <a:pt x="67" y="113"/>
                  </a:lnTo>
                  <a:lnTo>
                    <a:pt x="69" y="115"/>
                  </a:lnTo>
                  <a:lnTo>
                    <a:pt x="71" y="121"/>
                  </a:lnTo>
                  <a:lnTo>
                    <a:pt x="76" y="121"/>
                  </a:lnTo>
                  <a:lnTo>
                    <a:pt x="83" y="118"/>
                  </a:lnTo>
                  <a:lnTo>
                    <a:pt x="83" y="115"/>
                  </a:lnTo>
                  <a:lnTo>
                    <a:pt x="85" y="113"/>
                  </a:lnTo>
                  <a:lnTo>
                    <a:pt x="87" y="110"/>
                  </a:lnTo>
                  <a:lnTo>
                    <a:pt x="90" y="110"/>
                  </a:lnTo>
                  <a:lnTo>
                    <a:pt x="87" y="107"/>
                  </a:lnTo>
                  <a:lnTo>
                    <a:pt x="87" y="104"/>
                  </a:lnTo>
                  <a:lnTo>
                    <a:pt x="87" y="99"/>
                  </a:lnTo>
                  <a:lnTo>
                    <a:pt x="85" y="96"/>
                  </a:lnTo>
                  <a:lnTo>
                    <a:pt x="85" y="91"/>
                  </a:lnTo>
                  <a:lnTo>
                    <a:pt x="83" y="85"/>
                  </a:lnTo>
                  <a:lnTo>
                    <a:pt x="81" y="80"/>
                  </a:lnTo>
                  <a:lnTo>
                    <a:pt x="78" y="74"/>
                  </a:lnTo>
                  <a:lnTo>
                    <a:pt x="78" y="69"/>
                  </a:lnTo>
                  <a:lnTo>
                    <a:pt x="74" y="63"/>
                  </a:lnTo>
                  <a:lnTo>
                    <a:pt x="71" y="58"/>
                  </a:lnTo>
                  <a:lnTo>
                    <a:pt x="71" y="49"/>
                  </a:lnTo>
                  <a:lnTo>
                    <a:pt x="76" y="49"/>
                  </a:lnTo>
                  <a:lnTo>
                    <a:pt x="78" y="49"/>
                  </a:lnTo>
                  <a:lnTo>
                    <a:pt x="81" y="47"/>
                  </a:lnTo>
                  <a:lnTo>
                    <a:pt x="83" y="44"/>
                  </a:lnTo>
                  <a:lnTo>
                    <a:pt x="83" y="38"/>
                  </a:lnTo>
                  <a:lnTo>
                    <a:pt x="83" y="36"/>
                  </a:lnTo>
                  <a:lnTo>
                    <a:pt x="81" y="30"/>
                  </a:lnTo>
                  <a:lnTo>
                    <a:pt x="83" y="27"/>
                  </a:lnTo>
                  <a:lnTo>
                    <a:pt x="85" y="25"/>
                  </a:lnTo>
                  <a:lnTo>
                    <a:pt x="85" y="17"/>
                  </a:lnTo>
                  <a:lnTo>
                    <a:pt x="81" y="8"/>
                  </a:lnTo>
                  <a:lnTo>
                    <a:pt x="78" y="8"/>
                  </a:lnTo>
                  <a:lnTo>
                    <a:pt x="76" y="3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7" y="3"/>
                  </a:lnTo>
                  <a:lnTo>
                    <a:pt x="62" y="6"/>
                  </a:lnTo>
                  <a:lnTo>
                    <a:pt x="60" y="6"/>
                  </a:lnTo>
                  <a:lnTo>
                    <a:pt x="58" y="8"/>
                  </a:lnTo>
                  <a:lnTo>
                    <a:pt x="53" y="6"/>
                  </a:lnTo>
                  <a:lnTo>
                    <a:pt x="51" y="6"/>
                  </a:lnTo>
                  <a:lnTo>
                    <a:pt x="46" y="8"/>
                  </a:lnTo>
                  <a:lnTo>
                    <a:pt x="44" y="11"/>
                  </a:lnTo>
                  <a:lnTo>
                    <a:pt x="42" y="11"/>
                  </a:lnTo>
                  <a:lnTo>
                    <a:pt x="39" y="11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0" y="14"/>
                  </a:lnTo>
                  <a:lnTo>
                    <a:pt x="32" y="17"/>
                  </a:lnTo>
                  <a:lnTo>
                    <a:pt x="32" y="22"/>
                  </a:lnTo>
                  <a:lnTo>
                    <a:pt x="30" y="27"/>
                  </a:lnTo>
                  <a:lnTo>
                    <a:pt x="30" y="33"/>
                  </a:lnTo>
                  <a:lnTo>
                    <a:pt x="28" y="3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7" name="Freeform 127"/>
            <p:cNvSpPr>
              <a:spLocks noChangeAspect="1"/>
            </p:cNvSpPr>
            <p:nvPr/>
          </p:nvSpPr>
          <p:spPr bwMode="auto">
            <a:xfrm rot="9246">
              <a:off x="-522" y="3395"/>
              <a:ext cx="200" cy="126"/>
            </a:xfrm>
            <a:custGeom>
              <a:avLst/>
              <a:gdLst>
                <a:gd name="T0" fmla="*/ 2147483647 w 110"/>
                <a:gd name="T1" fmla="*/ 2147483647 h 90"/>
                <a:gd name="T2" fmla="*/ 2147483647 w 110"/>
                <a:gd name="T3" fmla="*/ 2147483647 h 90"/>
                <a:gd name="T4" fmla="*/ 2147483647 w 110"/>
                <a:gd name="T5" fmla="*/ 2147483647 h 90"/>
                <a:gd name="T6" fmla="*/ 2147483647 w 110"/>
                <a:gd name="T7" fmla="*/ 2147483647 h 90"/>
                <a:gd name="T8" fmla="*/ 2147483647 w 110"/>
                <a:gd name="T9" fmla="*/ 2147483647 h 90"/>
                <a:gd name="T10" fmla="*/ 2147483647 w 110"/>
                <a:gd name="T11" fmla="*/ 2147483647 h 90"/>
                <a:gd name="T12" fmla="*/ 2147483647 w 110"/>
                <a:gd name="T13" fmla="*/ 2147483647 h 90"/>
                <a:gd name="T14" fmla="*/ 2147483647 w 110"/>
                <a:gd name="T15" fmla="*/ 2147483647 h 90"/>
                <a:gd name="T16" fmla="*/ 2147483647 w 110"/>
                <a:gd name="T17" fmla="*/ 2147483647 h 90"/>
                <a:gd name="T18" fmla="*/ 2147483647 w 110"/>
                <a:gd name="T19" fmla="*/ 2147483647 h 90"/>
                <a:gd name="T20" fmla="*/ 2147483647 w 110"/>
                <a:gd name="T21" fmla="*/ 2147483647 h 90"/>
                <a:gd name="T22" fmla="*/ 2147483647 w 110"/>
                <a:gd name="T23" fmla="*/ 2147483647 h 90"/>
                <a:gd name="T24" fmla="*/ 2147483647 w 110"/>
                <a:gd name="T25" fmla="*/ 2147483647 h 90"/>
                <a:gd name="T26" fmla="*/ 2147483647 w 110"/>
                <a:gd name="T27" fmla="*/ 2147483647 h 90"/>
                <a:gd name="T28" fmla="*/ 2147483647 w 110"/>
                <a:gd name="T29" fmla="*/ 2147483647 h 90"/>
                <a:gd name="T30" fmla="*/ 2147483647 w 110"/>
                <a:gd name="T31" fmla="*/ 2147483647 h 90"/>
                <a:gd name="T32" fmla="*/ 2147483647 w 110"/>
                <a:gd name="T33" fmla="*/ 2147483647 h 90"/>
                <a:gd name="T34" fmla="*/ 2147483647 w 110"/>
                <a:gd name="T35" fmla="*/ 2147483647 h 90"/>
                <a:gd name="T36" fmla="*/ 2147483647 w 110"/>
                <a:gd name="T37" fmla="*/ 2147483647 h 90"/>
                <a:gd name="T38" fmla="*/ 2147483647 w 110"/>
                <a:gd name="T39" fmla="*/ 2147483647 h 90"/>
                <a:gd name="T40" fmla="*/ 2147483647 w 110"/>
                <a:gd name="T41" fmla="*/ 2147483647 h 90"/>
                <a:gd name="T42" fmla="*/ 2147483647 w 110"/>
                <a:gd name="T43" fmla="*/ 2147483647 h 90"/>
                <a:gd name="T44" fmla="*/ 2147483647 w 110"/>
                <a:gd name="T45" fmla="*/ 2147483647 h 90"/>
                <a:gd name="T46" fmla="*/ 2147483647 w 110"/>
                <a:gd name="T47" fmla="*/ 2147483647 h 90"/>
                <a:gd name="T48" fmla="*/ 2147483647 w 110"/>
                <a:gd name="T49" fmla="*/ 2147483647 h 90"/>
                <a:gd name="T50" fmla="*/ 2147483647 w 110"/>
                <a:gd name="T51" fmla="*/ 2147483647 h 90"/>
                <a:gd name="T52" fmla="*/ 2147483647 w 110"/>
                <a:gd name="T53" fmla="*/ 2147483647 h 90"/>
                <a:gd name="T54" fmla="*/ 2147483647 w 110"/>
                <a:gd name="T55" fmla="*/ 2147483647 h 90"/>
                <a:gd name="T56" fmla="*/ 2147483647 w 110"/>
                <a:gd name="T57" fmla="*/ 2147483647 h 90"/>
                <a:gd name="T58" fmla="*/ 2147483647 w 110"/>
                <a:gd name="T59" fmla="*/ 2147483647 h 90"/>
                <a:gd name="T60" fmla="*/ 2147483647 w 110"/>
                <a:gd name="T61" fmla="*/ 2147483647 h 90"/>
                <a:gd name="T62" fmla="*/ 2147483647 w 110"/>
                <a:gd name="T63" fmla="*/ 2147483647 h 90"/>
                <a:gd name="T64" fmla="*/ 2147483647 w 110"/>
                <a:gd name="T65" fmla="*/ 2147483647 h 90"/>
                <a:gd name="T66" fmla="*/ 2147483647 w 110"/>
                <a:gd name="T67" fmla="*/ 2147483647 h 90"/>
                <a:gd name="T68" fmla="*/ 2147483647 w 110"/>
                <a:gd name="T69" fmla="*/ 2147483647 h 90"/>
                <a:gd name="T70" fmla="*/ 2147483647 w 110"/>
                <a:gd name="T71" fmla="*/ 2147483647 h 90"/>
                <a:gd name="T72" fmla="*/ 0 w 110"/>
                <a:gd name="T73" fmla="*/ 2147483647 h 90"/>
                <a:gd name="T74" fmla="*/ 0 w 110"/>
                <a:gd name="T75" fmla="*/ 2147483647 h 90"/>
                <a:gd name="T76" fmla="*/ 2147483647 w 110"/>
                <a:gd name="T77" fmla="*/ 2147483647 h 90"/>
                <a:gd name="T78" fmla="*/ 2147483647 w 110"/>
                <a:gd name="T79" fmla="*/ 2147483647 h 90"/>
                <a:gd name="T80" fmla="*/ 2147483647 w 110"/>
                <a:gd name="T81" fmla="*/ 2147483647 h 90"/>
                <a:gd name="T82" fmla="*/ 2147483647 w 110"/>
                <a:gd name="T83" fmla="*/ 2147483647 h 90"/>
                <a:gd name="T84" fmla="*/ 2147483647 w 110"/>
                <a:gd name="T85" fmla="*/ 2147483647 h 90"/>
                <a:gd name="T86" fmla="*/ 2147483647 w 110"/>
                <a:gd name="T87" fmla="*/ 2147483647 h 90"/>
                <a:gd name="T88" fmla="*/ 2147483647 w 110"/>
                <a:gd name="T89" fmla="*/ 2147483647 h 90"/>
                <a:gd name="T90" fmla="*/ 2147483647 w 110"/>
                <a:gd name="T91" fmla="*/ 2147483647 h 90"/>
                <a:gd name="T92" fmla="*/ 2147483647 w 110"/>
                <a:gd name="T93" fmla="*/ 2147483647 h 90"/>
                <a:gd name="T94" fmla="*/ 2147483647 w 110"/>
                <a:gd name="T95" fmla="*/ 2147483647 h 90"/>
                <a:gd name="T96" fmla="*/ 2147483647 w 110"/>
                <a:gd name="T97" fmla="*/ 2147483647 h 90"/>
                <a:gd name="T98" fmla="*/ 2147483647 w 110"/>
                <a:gd name="T99" fmla="*/ 2147483647 h 90"/>
                <a:gd name="T100" fmla="*/ 2147483647 w 110"/>
                <a:gd name="T101" fmla="*/ 2147483647 h 90"/>
                <a:gd name="T102" fmla="*/ 2147483647 w 110"/>
                <a:gd name="T103" fmla="*/ 2147483647 h 90"/>
                <a:gd name="T104" fmla="*/ 2147483647 w 110"/>
                <a:gd name="T105" fmla="*/ 2147483647 h 90"/>
                <a:gd name="T106" fmla="*/ 2147483647 w 110"/>
                <a:gd name="T107" fmla="*/ 2147483647 h 90"/>
                <a:gd name="T108" fmla="*/ 2147483647 w 110"/>
                <a:gd name="T109" fmla="*/ 2147483647 h 90"/>
                <a:gd name="T110" fmla="*/ 2147483647 w 110"/>
                <a:gd name="T111" fmla="*/ 2147483647 h 90"/>
                <a:gd name="T112" fmla="*/ 2147483647 w 110"/>
                <a:gd name="T113" fmla="*/ 2147483647 h 9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10"/>
                <a:gd name="T172" fmla="*/ 0 h 90"/>
                <a:gd name="T173" fmla="*/ 110 w 110"/>
                <a:gd name="T174" fmla="*/ 90 h 9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10" h="90">
                  <a:moveTo>
                    <a:pt x="98" y="11"/>
                  </a:moveTo>
                  <a:lnTo>
                    <a:pt x="101" y="14"/>
                  </a:lnTo>
                  <a:lnTo>
                    <a:pt x="98" y="16"/>
                  </a:lnTo>
                  <a:lnTo>
                    <a:pt x="98" y="22"/>
                  </a:lnTo>
                  <a:lnTo>
                    <a:pt x="101" y="25"/>
                  </a:lnTo>
                  <a:lnTo>
                    <a:pt x="105" y="36"/>
                  </a:lnTo>
                  <a:lnTo>
                    <a:pt x="108" y="41"/>
                  </a:lnTo>
                  <a:lnTo>
                    <a:pt x="108" y="44"/>
                  </a:lnTo>
                  <a:lnTo>
                    <a:pt x="108" y="49"/>
                  </a:lnTo>
                  <a:lnTo>
                    <a:pt x="110" y="52"/>
                  </a:lnTo>
                  <a:lnTo>
                    <a:pt x="110" y="58"/>
                  </a:lnTo>
                  <a:lnTo>
                    <a:pt x="110" y="60"/>
                  </a:lnTo>
                  <a:lnTo>
                    <a:pt x="105" y="63"/>
                  </a:lnTo>
                  <a:lnTo>
                    <a:pt x="105" y="66"/>
                  </a:lnTo>
                  <a:lnTo>
                    <a:pt x="105" y="69"/>
                  </a:lnTo>
                  <a:lnTo>
                    <a:pt x="103" y="71"/>
                  </a:lnTo>
                  <a:lnTo>
                    <a:pt x="101" y="77"/>
                  </a:lnTo>
                  <a:lnTo>
                    <a:pt x="101" y="80"/>
                  </a:lnTo>
                  <a:lnTo>
                    <a:pt x="96" y="82"/>
                  </a:lnTo>
                  <a:lnTo>
                    <a:pt x="96" y="88"/>
                  </a:lnTo>
                  <a:lnTo>
                    <a:pt x="94" y="88"/>
                  </a:lnTo>
                  <a:lnTo>
                    <a:pt x="92" y="88"/>
                  </a:lnTo>
                  <a:lnTo>
                    <a:pt x="92" y="85"/>
                  </a:lnTo>
                  <a:lnTo>
                    <a:pt x="89" y="82"/>
                  </a:lnTo>
                  <a:lnTo>
                    <a:pt x="92" y="80"/>
                  </a:lnTo>
                  <a:lnTo>
                    <a:pt x="89" y="77"/>
                  </a:lnTo>
                  <a:lnTo>
                    <a:pt x="87" y="74"/>
                  </a:lnTo>
                  <a:lnTo>
                    <a:pt x="87" y="66"/>
                  </a:lnTo>
                  <a:lnTo>
                    <a:pt x="89" y="55"/>
                  </a:lnTo>
                  <a:lnTo>
                    <a:pt x="87" y="52"/>
                  </a:lnTo>
                  <a:lnTo>
                    <a:pt x="87" y="49"/>
                  </a:lnTo>
                  <a:lnTo>
                    <a:pt x="89" y="47"/>
                  </a:lnTo>
                  <a:lnTo>
                    <a:pt x="92" y="44"/>
                  </a:lnTo>
                  <a:lnTo>
                    <a:pt x="89" y="41"/>
                  </a:lnTo>
                  <a:lnTo>
                    <a:pt x="87" y="41"/>
                  </a:lnTo>
                  <a:lnTo>
                    <a:pt x="85" y="38"/>
                  </a:lnTo>
                  <a:lnTo>
                    <a:pt x="82" y="38"/>
                  </a:lnTo>
                  <a:lnTo>
                    <a:pt x="78" y="38"/>
                  </a:lnTo>
                  <a:lnTo>
                    <a:pt x="71" y="41"/>
                  </a:lnTo>
                  <a:lnTo>
                    <a:pt x="69" y="49"/>
                  </a:lnTo>
                  <a:lnTo>
                    <a:pt x="69" y="58"/>
                  </a:lnTo>
                  <a:lnTo>
                    <a:pt x="66" y="58"/>
                  </a:lnTo>
                  <a:lnTo>
                    <a:pt x="59" y="58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5" y="66"/>
                  </a:lnTo>
                  <a:lnTo>
                    <a:pt x="55" y="69"/>
                  </a:lnTo>
                  <a:lnTo>
                    <a:pt x="53" y="71"/>
                  </a:lnTo>
                  <a:lnTo>
                    <a:pt x="50" y="74"/>
                  </a:lnTo>
                  <a:lnTo>
                    <a:pt x="50" y="80"/>
                  </a:lnTo>
                  <a:lnTo>
                    <a:pt x="48" y="82"/>
                  </a:lnTo>
                  <a:lnTo>
                    <a:pt x="53" y="90"/>
                  </a:lnTo>
                  <a:lnTo>
                    <a:pt x="46" y="90"/>
                  </a:lnTo>
                  <a:lnTo>
                    <a:pt x="41" y="88"/>
                  </a:lnTo>
                  <a:lnTo>
                    <a:pt x="39" y="85"/>
                  </a:lnTo>
                  <a:lnTo>
                    <a:pt x="34" y="85"/>
                  </a:lnTo>
                  <a:lnTo>
                    <a:pt x="32" y="88"/>
                  </a:lnTo>
                  <a:lnTo>
                    <a:pt x="30" y="88"/>
                  </a:lnTo>
                  <a:lnTo>
                    <a:pt x="27" y="88"/>
                  </a:lnTo>
                  <a:lnTo>
                    <a:pt x="20" y="85"/>
                  </a:lnTo>
                  <a:lnTo>
                    <a:pt x="14" y="85"/>
                  </a:lnTo>
                  <a:lnTo>
                    <a:pt x="7" y="85"/>
                  </a:lnTo>
                  <a:lnTo>
                    <a:pt x="9" y="82"/>
                  </a:lnTo>
                  <a:lnTo>
                    <a:pt x="9" y="80"/>
                  </a:lnTo>
                  <a:lnTo>
                    <a:pt x="11" y="77"/>
                  </a:lnTo>
                  <a:lnTo>
                    <a:pt x="9" y="74"/>
                  </a:lnTo>
                  <a:lnTo>
                    <a:pt x="7" y="74"/>
                  </a:lnTo>
                  <a:lnTo>
                    <a:pt x="4" y="74"/>
                  </a:lnTo>
                  <a:lnTo>
                    <a:pt x="4" y="80"/>
                  </a:lnTo>
                  <a:lnTo>
                    <a:pt x="4" y="82"/>
                  </a:lnTo>
                  <a:lnTo>
                    <a:pt x="4" y="85"/>
                  </a:lnTo>
                  <a:lnTo>
                    <a:pt x="2" y="82"/>
                  </a:lnTo>
                  <a:lnTo>
                    <a:pt x="0" y="80"/>
                  </a:lnTo>
                  <a:lnTo>
                    <a:pt x="0" y="77"/>
                  </a:lnTo>
                  <a:lnTo>
                    <a:pt x="0" y="74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2" y="66"/>
                  </a:lnTo>
                  <a:lnTo>
                    <a:pt x="4" y="63"/>
                  </a:lnTo>
                  <a:lnTo>
                    <a:pt x="7" y="63"/>
                  </a:lnTo>
                  <a:lnTo>
                    <a:pt x="9" y="60"/>
                  </a:lnTo>
                  <a:lnTo>
                    <a:pt x="14" y="49"/>
                  </a:lnTo>
                  <a:lnTo>
                    <a:pt x="14" y="38"/>
                  </a:lnTo>
                  <a:lnTo>
                    <a:pt x="14" y="36"/>
                  </a:lnTo>
                  <a:lnTo>
                    <a:pt x="14" y="33"/>
                  </a:lnTo>
                  <a:lnTo>
                    <a:pt x="23" y="27"/>
                  </a:lnTo>
                  <a:lnTo>
                    <a:pt x="27" y="25"/>
                  </a:lnTo>
                  <a:lnTo>
                    <a:pt x="30" y="22"/>
                  </a:lnTo>
                  <a:lnTo>
                    <a:pt x="34" y="19"/>
                  </a:lnTo>
                  <a:lnTo>
                    <a:pt x="37" y="16"/>
                  </a:lnTo>
                  <a:lnTo>
                    <a:pt x="37" y="11"/>
                  </a:lnTo>
                  <a:lnTo>
                    <a:pt x="39" y="8"/>
                  </a:lnTo>
                  <a:lnTo>
                    <a:pt x="39" y="5"/>
                  </a:lnTo>
                  <a:lnTo>
                    <a:pt x="41" y="3"/>
                  </a:lnTo>
                  <a:lnTo>
                    <a:pt x="46" y="0"/>
                  </a:lnTo>
                  <a:lnTo>
                    <a:pt x="53" y="5"/>
                  </a:lnTo>
                  <a:lnTo>
                    <a:pt x="55" y="5"/>
                  </a:lnTo>
                  <a:lnTo>
                    <a:pt x="55" y="8"/>
                  </a:lnTo>
                  <a:lnTo>
                    <a:pt x="55" y="16"/>
                  </a:lnTo>
                  <a:lnTo>
                    <a:pt x="57" y="25"/>
                  </a:lnTo>
                  <a:lnTo>
                    <a:pt x="59" y="27"/>
                  </a:lnTo>
                  <a:lnTo>
                    <a:pt x="62" y="30"/>
                  </a:lnTo>
                  <a:lnTo>
                    <a:pt x="64" y="27"/>
                  </a:lnTo>
                  <a:lnTo>
                    <a:pt x="66" y="30"/>
                  </a:lnTo>
                  <a:lnTo>
                    <a:pt x="66" y="27"/>
                  </a:lnTo>
                  <a:lnTo>
                    <a:pt x="69" y="25"/>
                  </a:lnTo>
                  <a:lnTo>
                    <a:pt x="69" y="19"/>
                  </a:lnTo>
                  <a:lnTo>
                    <a:pt x="71" y="16"/>
                  </a:lnTo>
                  <a:lnTo>
                    <a:pt x="73" y="14"/>
                  </a:lnTo>
                  <a:lnTo>
                    <a:pt x="78" y="14"/>
                  </a:lnTo>
                  <a:lnTo>
                    <a:pt x="85" y="14"/>
                  </a:lnTo>
                  <a:lnTo>
                    <a:pt x="87" y="11"/>
                  </a:lnTo>
                  <a:lnTo>
                    <a:pt x="94" y="8"/>
                  </a:lnTo>
                  <a:lnTo>
                    <a:pt x="98" y="8"/>
                  </a:lnTo>
                  <a:lnTo>
                    <a:pt x="98" y="11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8" name="Freeform 128"/>
            <p:cNvSpPr>
              <a:spLocks noChangeAspect="1"/>
            </p:cNvSpPr>
            <p:nvPr/>
          </p:nvSpPr>
          <p:spPr bwMode="auto">
            <a:xfrm rot="9246">
              <a:off x="-522" y="3395"/>
              <a:ext cx="200" cy="126"/>
            </a:xfrm>
            <a:custGeom>
              <a:avLst/>
              <a:gdLst>
                <a:gd name="T0" fmla="*/ 2147483647 w 110"/>
                <a:gd name="T1" fmla="*/ 2147483647 h 90"/>
                <a:gd name="T2" fmla="*/ 2147483647 w 110"/>
                <a:gd name="T3" fmla="*/ 2147483647 h 90"/>
                <a:gd name="T4" fmla="*/ 2147483647 w 110"/>
                <a:gd name="T5" fmla="*/ 2147483647 h 90"/>
                <a:gd name="T6" fmla="*/ 2147483647 w 110"/>
                <a:gd name="T7" fmla="*/ 2147483647 h 90"/>
                <a:gd name="T8" fmla="*/ 2147483647 w 110"/>
                <a:gd name="T9" fmla="*/ 2147483647 h 90"/>
                <a:gd name="T10" fmla="*/ 2147483647 w 110"/>
                <a:gd name="T11" fmla="*/ 2147483647 h 90"/>
                <a:gd name="T12" fmla="*/ 2147483647 w 110"/>
                <a:gd name="T13" fmla="*/ 2147483647 h 90"/>
                <a:gd name="T14" fmla="*/ 2147483647 w 110"/>
                <a:gd name="T15" fmla="*/ 2147483647 h 90"/>
                <a:gd name="T16" fmla="*/ 2147483647 w 110"/>
                <a:gd name="T17" fmla="*/ 2147483647 h 90"/>
                <a:gd name="T18" fmla="*/ 2147483647 w 110"/>
                <a:gd name="T19" fmla="*/ 2147483647 h 90"/>
                <a:gd name="T20" fmla="*/ 2147483647 w 110"/>
                <a:gd name="T21" fmla="*/ 2147483647 h 90"/>
                <a:gd name="T22" fmla="*/ 2147483647 w 110"/>
                <a:gd name="T23" fmla="*/ 2147483647 h 90"/>
                <a:gd name="T24" fmla="*/ 2147483647 w 110"/>
                <a:gd name="T25" fmla="*/ 2147483647 h 90"/>
                <a:gd name="T26" fmla="*/ 2147483647 w 110"/>
                <a:gd name="T27" fmla="*/ 2147483647 h 90"/>
                <a:gd name="T28" fmla="*/ 2147483647 w 110"/>
                <a:gd name="T29" fmla="*/ 2147483647 h 90"/>
                <a:gd name="T30" fmla="*/ 2147483647 w 110"/>
                <a:gd name="T31" fmla="*/ 2147483647 h 90"/>
                <a:gd name="T32" fmla="*/ 2147483647 w 110"/>
                <a:gd name="T33" fmla="*/ 2147483647 h 90"/>
                <a:gd name="T34" fmla="*/ 2147483647 w 110"/>
                <a:gd name="T35" fmla="*/ 2147483647 h 90"/>
                <a:gd name="T36" fmla="*/ 2147483647 w 110"/>
                <a:gd name="T37" fmla="*/ 2147483647 h 90"/>
                <a:gd name="T38" fmla="*/ 2147483647 w 110"/>
                <a:gd name="T39" fmla="*/ 2147483647 h 90"/>
                <a:gd name="T40" fmla="*/ 2147483647 w 110"/>
                <a:gd name="T41" fmla="*/ 2147483647 h 90"/>
                <a:gd name="T42" fmla="*/ 2147483647 w 110"/>
                <a:gd name="T43" fmla="*/ 2147483647 h 90"/>
                <a:gd name="T44" fmla="*/ 2147483647 w 110"/>
                <a:gd name="T45" fmla="*/ 2147483647 h 90"/>
                <a:gd name="T46" fmla="*/ 2147483647 w 110"/>
                <a:gd name="T47" fmla="*/ 2147483647 h 90"/>
                <a:gd name="T48" fmla="*/ 2147483647 w 110"/>
                <a:gd name="T49" fmla="*/ 2147483647 h 90"/>
                <a:gd name="T50" fmla="*/ 2147483647 w 110"/>
                <a:gd name="T51" fmla="*/ 2147483647 h 90"/>
                <a:gd name="T52" fmla="*/ 2147483647 w 110"/>
                <a:gd name="T53" fmla="*/ 2147483647 h 90"/>
                <a:gd name="T54" fmla="*/ 2147483647 w 110"/>
                <a:gd name="T55" fmla="*/ 2147483647 h 90"/>
                <a:gd name="T56" fmla="*/ 2147483647 w 110"/>
                <a:gd name="T57" fmla="*/ 2147483647 h 90"/>
                <a:gd name="T58" fmla="*/ 2147483647 w 110"/>
                <a:gd name="T59" fmla="*/ 2147483647 h 90"/>
                <a:gd name="T60" fmla="*/ 2147483647 w 110"/>
                <a:gd name="T61" fmla="*/ 2147483647 h 90"/>
                <a:gd name="T62" fmla="*/ 2147483647 w 110"/>
                <a:gd name="T63" fmla="*/ 2147483647 h 90"/>
                <a:gd name="T64" fmla="*/ 2147483647 w 110"/>
                <a:gd name="T65" fmla="*/ 2147483647 h 90"/>
                <a:gd name="T66" fmla="*/ 2147483647 w 110"/>
                <a:gd name="T67" fmla="*/ 2147483647 h 90"/>
                <a:gd name="T68" fmla="*/ 2147483647 w 110"/>
                <a:gd name="T69" fmla="*/ 2147483647 h 90"/>
                <a:gd name="T70" fmla="*/ 2147483647 w 110"/>
                <a:gd name="T71" fmla="*/ 2147483647 h 90"/>
                <a:gd name="T72" fmla="*/ 0 w 110"/>
                <a:gd name="T73" fmla="*/ 2147483647 h 90"/>
                <a:gd name="T74" fmla="*/ 0 w 110"/>
                <a:gd name="T75" fmla="*/ 2147483647 h 90"/>
                <a:gd name="T76" fmla="*/ 2147483647 w 110"/>
                <a:gd name="T77" fmla="*/ 2147483647 h 90"/>
                <a:gd name="T78" fmla="*/ 2147483647 w 110"/>
                <a:gd name="T79" fmla="*/ 2147483647 h 90"/>
                <a:gd name="T80" fmla="*/ 2147483647 w 110"/>
                <a:gd name="T81" fmla="*/ 2147483647 h 90"/>
                <a:gd name="T82" fmla="*/ 2147483647 w 110"/>
                <a:gd name="T83" fmla="*/ 2147483647 h 90"/>
                <a:gd name="T84" fmla="*/ 2147483647 w 110"/>
                <a:gd name="T85" fmla="*/ 2147483647 h 90"/>
                <a:gd name="T86" fmla="*/ 2147483647 w 110"/>
                <a:gd name="T87" fmla="*/ 2147483647 h 90"/>
                <a:gd name="T88" fmla="*/ 2147483647 w 110"/>
                <a:gd name="T89" fmla="*/ 2147483647 h 90"/>
                <a:gd name="T90" fmla="*/ 2147483647 w 110"/>
                <a:gd name="T91" fmla="*/ 2147483647 h 90"/>
                <a:gd name="T92" fmla="*/ 2147483647 w 110"/>
                <a:gd name="T93" fmla="*/ 2147483647 h 90"/>
                <a:gd name="T94" fmla="*/ 2147483647 w 110"/>
                <a:gd name="T95" fmla="*/ 2147483647 h 90"/>
                <a:gd name="T96" fmla="*/ 2147483647 w 110"/>
                <a:gd name="T97" fmla="*/ 2147483647 h 90"/>
                <a:gd name="T98" fmla="*/ 2147483647 w 110"/>
                <a:gd name="T99" fmla="*/ 2147483647 h 90"/>
                <a:gd name="T100" fmla="*/ 2147483647 w 110"/>
                <a:gd name="T101" fmla="*/ 2147483647 h 90"/>
                <a:gd name="T102" fmla="*/ 2147483647 w 110"/>
                <a:gd name="T103" fmla="*/ 2147483647 h 90"/>
                <a:gd name="T104" fmla="*/ 2147483647 w 110"/>
                <a:gd name="T105" fmla="*/ 2147483647 h 90"/>
                <a:gd name="T106" fmla="*/ 2147483647 w 110"/>
                <a:gd name="T107" fmla="*/ 2147483647 h 90"/>
                <a:gd name="T108" fmla="*/ 2147483647 w 110"/>
                <a:gd name="T109" fmla="*/ 2147483647 h 90"/>
                <a:gd name="T110" fmla="*/ 2147483647 w 110"/>
                <a:gd name="T111" fmla="*/ 2147483647 h 90"/>
                <a:gd name="T112" fmla="*/ 2147483647 w 110"/>
                <a:gd name="T113" fmla="*/ 2147483647 h 9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10"/>
                <a:gd name="T172" fmla="*/ 0 h 90"/>
                <a:gd name="T173" fmla="*/ 110 w 110"/>
                <a:gd name="T174" fmla="*/ 90 h 9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10" h="90">
                  <a:moveTo>
                    <a:pt x="98" y="11"/>
                  </a:moveTo>
                  <a:lnTo>
                    <a:pt x="101" y="14"/>
                  </a:lnTo>
                  <a:lnTo>
                    <a:pt x="98" y="16"/>
                  </a:lnTo>
                  <a:lnTo>
                    <a:pt x="98" y="22"/>
                  </a:lnTo>
                  <a:lnTo>
                    <a:pt x="101" y="25"/>
                  </a:lnTo>
                  <a:lnTo>
                    <a:pt x="105" y="36"/>
                  </a:lnTo>
                  <a:lnTo>
                    <a:pt x="108" y="41"/>
                  </a:lnTo>
                  <a:lnTo>
                    <a:pt x="108" y="44"/>
                  </a:lnTo>
                  <a:lnTo>
                    <a:pt x="108" y="49"/>
                  </a:lnTo>
                  <a:lnTo>
                    <a:pt x="110" y="52"/>
                  </a:lnTo>
                  <a:lnTo>
                    <a:pt x="110" y="58"/>
                  </a:lnTo>
                  <a:lnTo>
                    <a:pt x="110" y="60"/>
                  </a:lnTo>
                  <a:lnTo>
                    <a:pt x="105" y="63"/>
                  </a:lnTo>
                  <a:lnTo>
                    <a:pt x="105" y="66"/>
                  </a:lnTo>
                  <a:lnTo>
                    <a:pt x="105" y="69"/>
                  </a:lnTo>
                  <a:lnTo>
                    <a:pt x="103" y="71"/>
                  </a:lnTo>
                  <a:lnTo>
                    <a:pt x="101" y="77"/>
                  </a:lnTo>
                  <a:lnTo>
                    <a:pt x="101" y="80"/>
                  </a:lnTo>
                  <a:lnTo>
                    <a:pt x="96" y="82"/>
                  </a:lnTo>
                  <a:lnTo>
                    <a:pt x="96" y="88"/>
                  </a:lnTo>
                  <a:lnTo>
                    <a:pt x="94" y="88"/>
                  </a:lnTo>
                  <a:lnTo>
                    <a:pt x="92" y="88"/>
                  </a:lnTo>
                  <a:lnTo>
                    <a:pt x="92" y="85"/>
                  </a:lnTo>
                  <a:lnTo>
                    <a:pt x="89" y="82"/>
                  </a:lnTo>
                  <a:lnTo>
                    <a:pt x="92" y="80"/>
                  </a:lnTo>
                  <a:lnTo>
                    <a:pt x="89" y="77"/>
                  </a:lnTo>
                  <a:lnTo>
                    <a:pt x="87" y="74"/>
                  </a:lnTo>
                  <a:lnTo>
                    <a:pt x="87" y="66"/>
                  </a:lnTo>
                  <a:lnTo>
                    <a:pt x="89" y="55"/>
                  </a:lnTo>
                  <a:lnTo>
                    <a:pt x="87" y="52"/>
                  </a:lnTo>
                  <a:lnTo>
                    <a:pt x="87" y="49"/>
                  </a:lnTo>
                  <a:lnTo>
                    <a:pt x="89" y="47"/>
                  </a:lnTo>
                  <a:lnTo>
                    <a:pt x="92" y="44"/>
                  </a:lnTo>
                  <a:lnTo>
                    <a:pt x="89" y="41"/>
                  </a:lnTo>
                  <a:lnTo>
                    <a:pt x="87" y="41"/>
                  </a:lnTo>
                  <a:lnTo>
                    <a:pt x="85" y="38"/>
                  </a:lnTo>
                  <a:lnTo>
                    <a:pt x="82" y="38"/>
                  </a:lnTo>
                  <a:lnTo>
                    <a:pt x="78" y="38"/>
                  </a:lnTo>
                  <a:lnTo>
                    <a:pt x="71" y="41"/>
                  </a:lnTo>
                  <a:lnTo>
                    <a:pt x="69" y="49"/>
                  </a:lnTo>
                  <a:lnTo>
                    <a:pt x="69" y="58"/>
                  </a:lnTo>
                  <a:lnTo>
                    <a:pt x="66" y="58"/>
                  </a:lnTo>
                  <a:lnTo>
                    <a:pt x="59" y="58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5" y="66"/>
                  </a:lnTo>
                  <a:lnTo>
                    <a:pt x="55" y="69"/>
                  </a:lnTo>
                  <a:lnTo>
                    <a:pt x="53" y="71"/>
                  </a:lnTo>
                  <a:lnTo>
                    <a:pt x="50" y="74"/>
                  </a:lnTo>
                  <a:lnTo>
                    <a:pt x="50" y="80"/>
                  </a:lnTo>
                  <a:lnTo>
                    <a:pt x="48" y="82"/>
                  </a:lnTo>
                  <a:lnTo>
                    <a:pt x="53" y="90"/>
                  </a:lnTo>
                  <a:lnTo>
                    <a:pt x="46" y="90"/>
                  </a:lnTo>
                  <a:lnTo>
                    <a:pt x="41" y="88"/>
                  </a:lnTo>
                  <a:lnTo>
                    <a:pt x="39" y="85"/>
                  </a:lnTo>
                  <a:lnTo>
                    <a:pt x="34" y="85"/>
                  </a:lnTo>
                  <a:lnTo>
                    <a:pt x="32" y="88"/>
                  </a:lnTo>
                  <a:lnTo>
                    <a:pt x="30" y="88"/>
                  </a:lnTo>
                  <a:lnTo>
                    <a:pt x="27" y="88"/>
                  </a:lnTo>
                  <a:lnTo>
                    <a:pt x="20" y="85"/>
                  </a:lnTo>
                  <a:lnTo>
                    <a:pt x="14" y="85"/>
                  </a:lnTo>
                  <a:lnTo>
                    <a:pt x="7" y="85"/>
                  </a:lnTo>
                  <a:lnTo>
                    <a:pt x="9" y="82"/>
                  </a:lnTo>
                  <a:lnTo>
                    <a:pt x="9" y="80"/>
                  </a:lnTo>
                  <a:lnTo>
                    <a:pt x="11" y="77"/>
                  </a:lnTo>
                  <a:lnTo>
                    <a:pt x="9" y="74"/>
                  </a:lnTo>
                  <a:lnTo>
                    <a:pt x="7" y="74"/>
                  </a:lnTo>
                  <a:lnTo>
                    <a:pt x="4" y="74"/>
                  </a:lnTo>
                  <a:lnTo>
                    <a:pt x="4" y="80"/>
                  </a:lnTo>
                  <a:lnTo>
                    <a:pt x="4" y="82"/>
                  </a:lnTo>
                  <a:lnTo>
                    <a:pt x="4" y="85"/>
                  </a:lnTo>
                  <a:lnTo>
                    <a:pt x="2" y="82"/>
                  </a:lnTo>
                  <a:lnTo>
                    <a:pt x="0" y="80"/>
                  </a:lnTo>
                  <a:lnTo>
                    <a:pt x="0" y="77"/>
                  </a:lnTo>
                  <a:lnTo>
                    <a:pt x="0" y="74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2" y="66"/>
                  </a:lnTo>
                  <a:lnTo>
                    <a:pt x="4" y="63"/>
                  </a:lnTo>
                  <a:lnTo>
                    <a:pt x="7" y="63"/>
                  </a:lnTo>
                  <a:lnTo>
                    <a:pt x="9" y="60"/>
                  </a:lnTo>
                  <a:lnTo>
                    <a:pt x="14" y="49"/>
                  </a:lnTo>
                  <a:lnTo>
                    <a:pt x="14" y="38"/>
                  </a:lnTo>
                  <a:lnTo>
                    <a:pt x="14" y="36"/>
                  </a:lnTo>
                  <a:lnTo>
                    <a:pt x="14" y="33"/>
                  </a:lnTo>
                  <a:lnTo>
                    <a:pt x="23" y="27"/>
                  </a:lnTo>
                  <a:lnTo>
                    <a:pt x="27" y="25"/>
                  </a:lnTo>
                  <a:lnTo>
                    <a:pt x="30" y="22"/>
                  </a:lnTo>
                  <a:lnTo>
                    <a:pt x="34" y="19"/>
                  </a:lnTo>
                  <a:lnTo>
                    <a:pt x="37" y="16"/>
                  </a:lnTo>
                  <a:lnTo>
                    <a:pt x="37" y="11"/>
                  </a:lnTo>
                  <a:lnTo>
                    <a:pt x="39" y="8"/>
                  </a:lnTo>
                  <a:lnTo>
                    <a:pt x="39" y="5"/>
                  </a:lnTo>
                  <a:lnTo>
                    <a:pt x="41" y="3"/>
                  </a:lnTo>
                  <a:lnTo>
                    <a:pt x="46" y="0"/>
                  </a:lnTo>
                  <a:lnTo>
                    <a:pt x="53" y="5"/>
                  </a:lnTo>
                  <a:lnTo>
                    <a:pt x="55" y="5"/>
                  </a:lnTo>
                  <a:lnTo>
                    <a:pt x="55" y="8"/>
                  </a:lnTo>
                  <a:lnTo>
                    <a:pt x="55" y="16"/>
                  </a:lnTo>
                  <a:lnTo>
                    <a:pt x="57" y="25"/>
                  </a:lnTo>
                  <a:lnTo>
                    <a:pt x="59" y="27"/>
                  </a:lnTo>
                  <a:lnTo>
                    <a:pt x="62" y="30"/>
                  </a:lnTo>
                  <a:lnTo>
                    <a:pt x="64" y="27"/>
                  </a:lnTo>
                  <a:lnTo>
                    <a:pt x="66" y="30"/>
                  </a:lnTo>
                  <a:lnTo>
                    <a:pt x="66" y="27"/>
                  </a:lnTo>
                  <a:lnTo>
                    <a:pt x="69" y="25"/>
                  </a:lnTo>
                  <a:lnTo>
                    <a:pt x="69" y="19"/>
                  </a:lnTo>
                  <a:lnTo>
                    <a:pt x="71" y="16"/>
                  </a:lnTo>
                  <a:lnTo>
                    <a:pt x="73" y="14"/>
                  </a:lnTo>
                  <a:lnTo>
                    <a:pt x="78" y="14"/>
                  </a:lnTo>
                  <a:lnTo>
                    <a:pt x="85" y="14"/>
                  </a:lnTo>
                  <a:lnTo>
                    <a:pt x="87" y="11"/>
                  </a:lnTo>
                  <a:lnTo>
                    <a:pt x="94" y="8"/>
                  </a:lnTo>
                  <a:lnTo>
                    <a:pt x="98" y="8"/>
                  </a:lnTo>
                  <a:lnTo>
                    <a:pt x="98" y="11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9" name="Freeform 129"/>
            <p:cNvSpPr>
              <a:spLocks noChangeAspect="1"/>
            </p:cNvSpPr>
            <p:nvPr/>
          </p:nvSpPr>
          <p:spPr bwMode="auto">
            <a:xfrm rot="9246">
              <a:off x="-544" y="3185"/>
              <a:ext cx="168" cy="262"/>
            </a:xfrm>
            <a:custGeom>
              <a:avLst/>
              <a:gdLst>
                <a:gd name="T0" fmla="*/ 2147483647 w 92"/>
                <a:gd name="T1" fmla="*/ 2147483647 h 187"/>
                <a:gd name="T2" fmla="*/ 2147483647 w 92"/>
                <a:gd name="T3" fmla="*/ 2147483647 h 187"/>
                <a:gd name="T4" fmla="*/ 2147483647 w 92"/>
                <a:gd name="T5" fmla="*/ 2147483647 h 187"/>
                <a:gd name="T6" fmla="*/ 2147483647 w 92"/>
                <a:gd name="T7" fmla="*/ 2147483647 h 187"/>
                <a:gd name="T8" fmla="*/ 2147483647 w 92"/>
                <a:gd name="T9" fmla="*/ 2147483647 h 187"/>
                <a:gd name="T10" fmla="*/ 2147483647 w 92"/>
                <a:gd name="T11" fmla="*/ 2147483647 h 187"/>
                <a:gd name="T12" fmla="*/ 2147483647 w 92"/>
                <a:gd name="T13" fmla="*/ 2147483647 h 187"/>
                <a:gd name="T14" fmla="*/ 2147483647 w 92"/>
                <a:gd name="T15" fmla="*/ 2147483647 h 187"/>
                <a:gd name="T16" fmla="*/ 2147483647 w 92"/>
                <a:gd name="T17" fmla="*/ 2147483647 h 187"/>
                <a:gd name="T18" fmla="*/ 2147483647 w 92"/>
                <a:gd name="T19" fmla="*/ 2147483647 h 187"/>
                <a:gd name="T20" fmla="*/ 2147483647 w 92"/>
                <a:gd name="T21" fmla="*/ 2147483647 h 187"/>
                <a:gd name="T22" fmla="*/ 2147483647 w 92"/>
                <a:gd name="T23" fmla="*/ 0 h 187"/>
                <a:gd name="T24" fmla="*/ 2147483647 w 92"/>
                <a:gd name="T25" fmla="*/ 2147483647 h 187"/>
                <a:gd name="T26" fmla="*/ 2147483647 w 92"/>
                <a:gd name="T27" fmla="*/ 2147483647 h 187"/>
                <a:gd name="T28" fmla="*/ 2147483647 w 92"/>
                <a:gd name="T29" fmla="*/ 2147483647 h 187"/>
                <a:gd name="T30" fmla="*/ 2147483647 w 92"/>
                <a:gd name="T31" fmla="*/ 2147483647 h 187"/>
                <a:gd name="T32" fmla="*/ 2147483647 w 92"/>
                <a:gd name="T33" fmla="*/ 2147483647 h 187"/>
                <a:gd name="T34" fmla="*/ 2147483647 w 92"/>
                <a:gd name="T35" fmla="*/ 2147483647 h 187"/>
                <a:gd name="T36" fmla="*/ 2147483647 w 92"/>
                <a:gd name="T37" fmla="*/ 2147483647 h 187"/>
                <a:gd name="T38" fmla="*/ 2147483647 w 92"/>
                <a:gd name="T39" fmla="*/ 2147483647 h 187"/>
                <a:gd name="T40" fmla="*/ 2147483647 w 92"/>
                <a:gd name="T41" fmla="*/ 2147483647 h 187"/>
                <a:gd name="T42" fmla="*/ 2147483647 w 92"/>
                <a:gd name="T43" fmla="*/ 2147483647 h 187"/>
                <a:gd name="T44" fmla="*/ 2147483647 w 92"/>
                <a:gd name="T45" fmla="*/ 2147483647 h 187"/>
                <a:gd name="T46" fmla="*/ 2147483647 w 92"/>
                <a:gd name="T47" fmla="*/ 2147483647 h 187"/>
                <a:gd name="T48" fmla="*/ 2147483647 w 92"/>
                <a:gd name="T49" fmla="*/ 2147483647 h 187"/>
                <a:gd name="T50" fmla="*/ 2147483647 w 92"/>
                <a:gd name="T51" fmla="*/ 2147483647 h 187"/>
                <a:gd name="T52" fmla="*/ 0 w 92"/>
                <a:gd name="T53" fmla="*/ 2147483647 h 187"/>
                <a:gd name="T54" fmla="*/ 2147483647 w 92"/>
                <a:gd name="T55" fmla="*/ 2147483647 h 187"/>
                <a:gd name="T56" fmla="*/ 2147483647 w 92"/>
                <a:gd name="T57" fmla="*/ 2147483647 h 187"/>
                <a:gd name="T58" fmla="*/ 2147483647 w 92"/>
                <a:gd name="T59" fmla="*/ 2147483647 h 187"/>
                <a:gd name="T60" fmla="*/ 2147483647 w 92"/>
                <a:gd name="T61" fmla="*/ 2147483647 h 187"/>
                <a:gd name="T62" fmla="*/ 2147483647 w 92"/>
                <a:gd name="T63" fmla="*/ 2147483647 h 187"/>
                <a:gd name="T64" fmla="*/ 2147483647 w 92"/>
                <a:gd name="T65" fmla="*/ 2147483647 h 187"/>
                <a:gd name="T66" fmla="*/ 2147483647 w 92"/>
                <a:gd name="T67" fmla="*/ 2147483647 h 187"/>
                <a:gd name="T68" fmla="*/ 2147483647 w 92"/>
                <a:gd name="T69" fmla="*/ 2147483647 h 187"/>
                <a:gd name="T70" fmla="*/ 2147483647 w 92"/>
                <a:gd name="T71" fmla="*/ 2147483647 h 187"/>
                <a:gd name="T72" fmla="*/ 2147483647 w 92"/>
                <a:gd name="T73" fmla="*/ 2147483647 h 187"/>
                <a:gd name="T74" fmla="*/ 2147483647 w 92"/>
                <a:gd name="T75" fmla="*/ 2147483647 h 187"/>
                <a:gd name="T76" fmla="*/ 2147483647 w 92"/>
                <a:gd name="T77" fmla="*/ 2147483647 h 187"/>
                <a:gd name="T78" fmla="*/ 2147483647 w 92"/>
                <a:gd name="T79" fmla="*/ 2147483647 h 187"/>
                <a:gd name="T80" fmla="*/ 2147483647 w 92"/>
                <a:gd name="T81" fmla="*/ 2147483647 h 187"/>
                <a:gd name="T82" fmla="*/ 2147483647 w 92"/>
                <a:gd name="T83" fmla="*/ 2147483647 h 187"/>
                <a:gd name="T84" fmla="*/ 2147483647 w 92"/>
                <a:gd name="T85" fmla="*/ 2147483647 h 187"/>
                <a:gd name="T86" fmla="*/ 2147483647 w 92"/>
                <a:gd name="T87" fmla="*/ 2147483647 h 187"/>
                <a:gd name="T88" fmla="*/ 2147483647 w 92"/>
                <a:gd name="T89" fmla="*/ 2147483647 h 187"/>
                <a:gd name="T90" fmla="*/ 2147483647 w 92"/>
                <a:gd name="T91" fmla="*/ 2147483647 h 187"/>
                <a:gd name="T92" fmla="*/ 2147483647 w 92"/>
                <a:gd name="T93" fmla="*/ 2147483647 h 187"/>
                <a:gd name="T94" fmla="*/ 2147483647 w 92"/>
                <a:gd name="T95" fmla="*/ 2147483647 h 187"/>
                <a:gd name="T96" fmla="*/ 2147483647 w 92"/>
                <a:gd name="T97" fmla="*/ 2147483647 h 18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2"/>
                <a:gd name="T148" fmla="*/ 0 h 187"/>
                <a:gd name="T149" fmla="*/ 92 w 92"/>
                <a:gd name="T150" fmla="*/ 187 h 18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2" h="187">
                  <a:moveTo>
                    <a:pt x="92" y="104"/>
                  </a:moveTo>
                  <a:lnTo>
                    <a:pt x="92" y="101"/>
                  </a:lnTo>
                  <a:lnTo>
                    <a:pt x="87" y="99"/>
                  </a:lnTo>
                  <a:lnTo>
                    <a:pt x="85" y="96"/>
                  </a:lnTo>
                  <a:lnTo>
                    <a:pt x="85" y="90"/>
                  </a:lnTo>
                  <a:lnTo>
                    <a:pt x="85" y="88"/>
                  </a:lnTo>
                  <a:lnTo>
                    <a:pt x="83" y="85"/>
                  </a:lnTo>
                  <a:lnTo>
                    <a:pt x="83" y="80"/>
                  </a:lnTo>
                  <a:lnTo>
                    <a:pt x="85" y="74"/>
                  </a:lnTo>
                  <a:lnTo>
                    <a:pt x="81" y="66"/>
                  </a:lnTo>
                  <a:lnTo>
                    <a:pt x="78" y="63"/>
                  </a:lnTo>
                  <a:lnTo>
                    <a:pt x="76" y="63"/>
                  </a:lnTo>
                  <a:lnTo>
                    <a:pt x="71" y="63"/>
                  </a:lnTo>
                  <a:lnTo>
                    <a:pt x="69" y="63"/>
                  </a:lnTo>
                  <a:lnTo>
                    <a:pt x="65" y="60"/>
                  </a:lnTo>
                  <a:lnTo>
                    <a:pt x="65" y="55"/>
                  </a:lnTo>
                  <a:lnTo>
                    <a:pt x="67" y="49"/>
                  </a:lnTo>
                  <a:lnTo>
                    <a:pt x="69" y="47"/>
                  </a:lnTo>
                  <a:lnTo>
                    <a:pt x="69" y="44"/>
                  </a:lnTo>
                  <a:lnTo>
                    <a:pt x="74" y="33"/>
                  </a:lnTo>
                  <a:lnTo>
                    <a:pt x="78" y="25"/>
                  </a:lnTo>
                  <a:lnTo>
                    <a:pt x="81" y="16"/>
                  </a:lnTo>
                  <a:lnTo>
                    <a:pt x="78" y="5"/>
                  </a:lnTo>
                  <a:lnTo>
                    <a:pt x="74" y="0"/>
                  </a:lnTo>
                  <a:lnTo>
                    <a:pt x="69" y="3"/>
                  </a:lnTo>
                  <a:lnTo>
                    <a:pt x="67" y="5"/>
                  </a:lnTo>
                  <a:lnTo>
                    <a:pt x="60" y="8"/>
                  </a:lnTo>
                  <a:lnTo>
                    <a:pt x="58" y="19"/>
                  </a:lnTo>
                  <a:lnTo>
                    <a:pt x="51" y="22"/>
                  </a:lnTo>
                  <a:lnTo>
                    <a:pt x="42" y="22"/>
                  </a:lnTo>
                  <a:lnTo>
                    <a:pt x="32" y="22"/>
                  </a:lnTo>
                  <a:lnTo>
                    <a:pt x="30" y="25"/>
                  </a:lnTo>
                  <a:lnTo>
                    <a:pt x="26" y="25"/>
                  </a:lnTo>
                  <a:lnTo>
                    <a:pt x="23" y="27"/>
                  </a:lnTo>
                  <a:lnTo>
                    <a:pt x="21" y="30"/>
                  </a:lnTo>
                  <a:lnTo>
                    <a:pt x="23" y="36"/>
                  </a:lnTo>
                  <a:lnTo>
                    <a:pt x="21" y="44"/>
                  </a:lnTo>
                  <a:lnTo>
                    <a:pt x="19" y="49"/>
                  </a:lnTo>
                  <a:lnTo>
                    <a:pt x="16" y="58"/>
                  </a:lnTo>
                  <a:lnTo>
                    <a:pt x="14" y="60"/>
                  </a:lnTo>
                  <a:lnTo>
                    <a:pt x="12" y="63"/>
                  </a:lnTo>
                  <a:lnTo>
                    <a:pt x="12" y="69"/>
                  </a:lnTo>
                  <a:lnTo>
                    <a:pt x="10" y="71"/>
                  </a:lnTo>
                  <a:lnTo>
                    <a:pt x="14" y="80"/>
                  </a:lnTo>
                  <a:lnTo>
                    <a:pt x="14" y="88"/>
                  </a:lnTo>
                  <a:lnTo>
                    <a:pt x="12" y="90"/>
                  </a:lnTo>
                  <a:lnTo>
                    <a:pt x="10" y="93"/>
                  </a:lnTo>
                  <a:lnTo>
                    <a:pt x="12" y="99"/>
                  </a:lnTo>
                  <a:lnTo>
                    <a:pt x="12" y="101"/>
                  </a:lnTo>
                  <a:lnTo>
                    <a:pt x="12" y="107"/>
                  </a:lnTo>
                  <a:lnTo>
                    <a:pt x="10" y="110"/>
                  </a:lnTo>
                  <a:lnTo>
                    <a:pt x="7" y="112"/>
                  </a:lnTo>
                  <a:lnTo>
                    <a:pt x="5" y="112"/>
                  </a:lnTo>
                  <a:lnTo>
                    <a:pt x="0" y="112"/>
                  </a:lnTo>
                  <a:lnTo>
                    <a:pt x="0" y="121"/>
                  </a:lnTo>
                  <a:lnTo>
                    <a:pt x="3" y="126"/>
                  </a:lnTo>
                  <a:lnTo>
                    <a:pt x="7" y="132"/>
                  </a:lnTo>
                  <a:lnTo>
                    <a:pt x="7" y="137"/>
                  </a:lnTo>
                  <a:lnTo>
                    <a:pt x="10" y="143"/>
                  </a:lnTo>
                  <a:lnTo>
                    <a:pt x="12" y="148"/>
                  </a:lnTo>
                  <a:lnTo>
                    <a:pt x="14" y="154"/>
                  </a:lnTo>
                  <a:lnTo>
                    <a:pt x="14" y="159"/>
                  </a:lnTo>
                  <a:lnTo>
                    <a:pt x="16" y="162"/>
                  </a:lnTo>
                  <a:lnTo>
                    <a:pt x="16" y="167"/>
                  </a:lnTo>
                  <a:lnTo>
                    <a:pt x="16" y="170"/>
                  </a:lnTo>
                  <a:lnTo>
                    <a:pt x="19" y="173"/>
                  </a:lnTo>
                  <a:lnTo>
                    <a:pt x="19" y="176"/>
                  </a:lnTo>
                  <a:lnTo>
                    <a:pt x="16" y="181"/>
                  </a:lnTo>
                  <a:lnTo>
                    <a:pt x="21" y="187"/>
                  </a:lnTo>
                  <a:lnTo>
                    <a:pt x="26" y="187"/>
                  </a:lnTo>
                  <a:lnTo>
                    <a:pt x="26" y="184"/>
                  </a:lnTo>
                  <a:lnTo>
                    <a:pt x="35" y="178"/>
                  </a:lnTo>
                  <a:lnTo>
                    <a:pt x="39" y="176"/>
                  </a:lnTo>
                  <a:lnTo>
                    <a:pt x="42" y="173"/>
                  </a:lnTo>
                  <a:lnTo>
                    <a:pt x="46" y="170"/>
                  </a:lnTo>
                  <a:lnTo>
                    <a:pt x="49" y="167"/>
                  </a:lnTo>
                  <a:lnTo>
                    <a:pt x="49" y="162"/>
                  </a:lnTo>
                  <a:lnTo>
                    <a:pt x="51" y="159"/>
                  </a:lnTo>
                  <a:lnTo>
                    <a:pt x="51" y="156"/>
                  </a:lnTo>
                  <a:lnTo>
                    <a:pt x="53" y="154"/>
                  </a:lnTo>
                  <a:lnTo>
                    <a:pt x="53" y="148"/>
                  </a:lnTo>
                  <a:lnTo>
                    <a:pt x="55" y="143"/>
                  </a:lnTo>
                  <a:lnTo>
                    <a:pt x="58" y="137"/>
                  </a:lnTo>
                  <a:lnTo>
                    <a:pt x="58" y="132"/>
                  </a:lnTo>
                  <a:lnTo>
                    <a:pt x="58" y="126"/>
                  </a:lnTo>
                  <a:lnTo>
                    <a:pt x="55" y="121"/>
                  </a:lnTo>
                  <a:lnTo>
                    <a:pt x="58" y="115"/>
                  </a:lnTo>
                  <a:lnTo>
                    <a:pt x="60" y="112"/>
                  </a:lnTo>
                  <a:lnTo>
                    <a:pt x="65" y="115"/>
                  </a:lnTo>
                  <a:lnTo>
                    <a:pt x="71" y="115"/>
                  </a:lnTo>
                  <a:lnTo>
                    <a:pt x="74" y="115"/>
                  </a:lnTo>
                  <a:lnTo>
                    <a:pt x="76" y="112"/>
                  </a:lnTo>
                  <a:lnTo>
                    <a:pt x="78" y="110"/>
                  </a:lnTo>
                  <a:lnTo>
                    <a:pt x="83" y="112"/>
                  </a:lnTo>
                  <a:lnTo>
                    <a:pt x="87" y="112"/>
                  </a:lnTo>
                  <a:lnTo>
                    <a:pt x="92" y="115"/>
                  </a:lnTo>
                  <a:lnTo>
                    <a:pt x="92" y="110"/>
                  </a:lnTo>
                  <a:lnTo>
                    <a:pt x="92" y="104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0" name="Freeform 130"/>
            <p:cNvSpPr>
              <a:spLocks noChangeAspect="1"/>
            </p:cNvSpPr>
            <p:nvPr/>
          </p:nvSpPr>
          <p:spPr bwMode="auto">
            <a:xfrm rot="9246">
              <a:off x="-544" y="3185"/>
              <a:ext cx="168" cy="262"/>
            </a:xfrm>
            <a:custGeom>
              <a:avLst/>
              <a:gdLst>
                <a:gd name="T0" fmla="*/ 2147483647 w 92"/>
                <a:gd name="T1" fmla="*/ 2147483647 h 187"/>
                <a:gd name="T2" fmla="*/ 2147483647 w 92"/>
                <a:gd name="T3" fmla="*/ 2147483647 h 187"/>
                <a:gd name="T4" fmla="*/ 2147483647 w 92"/>
                <a:gd name="T5" fmla="*/ 2147483647 h 187"/>
                <a:gd name="T6" fmla="*/ 2147483647 w 92"/>
                <a:gd name="T7" fmla="*/ 2147483647 h 187"/>
                <a:gd name="T8" fmla="*/ 2147483647 w 92"/>
                <a:gd name="T9" fmla="*/ 2147483647 h 187"/>
                <a:gd name="T10" fmla="*/ 2147483647 w 92"/>
                <a:gd name="T11" fmla="*/ 2147483647 h 187"/>
                <a:gd name="T12" fmla="*/ 2147483647 w 92"/>
                <a:gd name="T13" fmla="*/ 2147483647 h 187"/>
                <a:gd name="T14" fmla="*/ 2147483647 w 92"/>
                <a:gd name="T15" fmla="*/ 2147483647 h 187"/>
                <a:gd name="T16" fmla="*/ 2147483647 w 92"/>
                <a:gd name="T17" fmla="*/ 2147483647 h 187"/>
                <a:gd name="T18" fmla="*/ 2147483647 w 92"/>
                <a:gd name="T19" fmla="*/ 2147483647 h 187"/>
                <a:gd name="T20" fmla="*/ 2147483647 w 92"/>
                <a:gd name="T21" fmla="*/ 2147483647 h 187"/>
                <a:gd name="T22" fmla="*/ 2147483647 w 92"/>
                <a:gd name="T23" fmla="*/ 0 h 187"/>
                <a:gd name="T24" fmla="*/ 2147483647 w 92"/>
                <a:gd name="T25" fmla="*/ 2147483647 h 187"/>
                <a:gd name="T26" fmla="*/ 2147483647 w 92"/>
                <a:gd name="T27" fmla="*/ 2147483647 h 187"/>
                <a:gd name="T28" fmla="*/ 2147483647 w 92"/>
                <a:gd name="T29" fmla="*/ 2147483647 h 187"/>
                <a:gd name="T30" fmla="*/ 2147483647 w 92"/>
                <a:gd name="T31" fmla="*/ 2147483647 h 187"/>
                <a:gd name="T32" fmla="*/ 2147483647 w 92"/>
                <a:gd name="T33" fmla="*/ 2147483647 h 187"/>
                <a:gd name="T34" fmla="*/ 2147483647 w 92"/>
                <a:gd name="T35" fmla="*/ 2147483647 h 187"/>
                <a:gd name="T36" fmla="*/ 2147483647 w 92"/>
                <a:gd name="T37" fmla="*/ 2147483647 h 187"/>
                <a:gd name="T38" fmla="*/ 2147483647 w 92"/>
                <a:gd name="T39" fmla="*/ 2147483647 h 187"/>
                <a:gd name="T40" fmla="*/ 2147483647 w 92"/>
                <a:gd name="T41" fmla="*/ 2147483647 h 187"/>
                <a:gd name="T42" fmla="*/ 2147483647 w 92"/>
                <a:gd name="T43" fmla="*/ 2147483647 h 187"/>
                <a:gd name="T44" fmla="*/ 2147483647 w 92"/>
                <a:gd name="T45" fmla="*/ 2147483647 h 187"/>
                <a:gd name="T46" fmla="*/ 2147483647 w 92"/>
                <a:gd name="T47" fmla="*/ 2147483647 h 187"/>
                <a:gd name="T48" fmla="*/ 2147483647 w 92"/>
                <a:gd name="T49" fmla="*/ 2147483647 h 187"/>
                <a:gd name="T50" fmla="*/ 2147483647 w 92"/>
                <a:gd name="T51" fmla="*/ 2147483647 h 187"/>
                <a:gd name="T52" fmla="*/ 0 w 92"/>
                <a:gd name="T53" fmla="*/ 2147483647 h 187"/>
                <a:gd name="T54" fmla="*/ 2147483647 w 92"/>
                <a:gd name="T55" fmla="*/ 2147483647 h 187"/>
                <a:gd name="T56" fmla="*/ 2147483647 w 92"/>
                <a:gd name="T57" fmla="*/ 2147483647 h 187"/>
                <a:gd name="T58" fmla="*/ 2147483647 w 92"/>
                <a:gd name="T59" fmla="*/ 2147483647 h 187"/>
                <a:gd name="T60" fmla="*/ 2147483647 w 92"/>
                <a:gd name="T61" fmla="*/ 2147483647 h 187"/>
                <a:gd name="T62" fmla="*/ 2147483647 w 92"/>
                <a:gd name="T63" fmla="*/ 2147483647 h 187"/>
                <a:gd name="T64" fmla="*/ 2147483647 w 92"/>
                <a:gd name="T65" fmla="*/ 2147483647 h 187"/>
                <a:gd name="T66" fmla="*/ 2147483647 w 92"/>
                <a:gd name="T67" fmla="*/ 2147483647 h 187"/>
                <a:gd name="T68" fmla="*/ 2147483647 w 92"/>
                <a:gd name="T69" fmla="*/ 2147483647 h 187"/>
                <a:gd name="T70" fmla="*/ 2147483647 w 92"/>
                <a:gd name="T71" fmla="*/ 2147483647 h 187"/>
                <a:gd name="T72" fmla="*/ 2147483647 w 92"/>
                <a:gd name="T73" fmla="*/ 2147483647 h 187"/>
                <a:gd name="T74" fmla="*/ 2147483647 w 92"/>
                <a:gd name="T75" fmla="*/ 2147483647 h 187"/>
                <a:gd name="T76" fmla="*/ 2147483647 w 92"/>
                <a:gd name="T77" fmla="*/ 2147483647 h 187"/>
                <a:gd name="T78" fmla="*/ 2147483647 w 92"/>
                <a:gd name="T79" fmla="*/ 2147483647 h 187"/>
                <a:gd name="T80" fmla="*/ 2147483647 w 92"/>
                <a:gd name="T81" fmla="*/ 2147483647 h 187"/>
                <a:gd name="T82" fmla="*/ 2147483647 w 92"/>
                <a:gd name="T83" fmla="*/ 2147483647 h 187"/>
                <a:gd name="T84" fmla="*/ 2147483647 w 92"/>
                <a:gd name="T85" fmla="*/ 2147483647 h 187"/>
                <a:gd name="T86" fmla="*/ 2147483647 w 92"/>
                <a:gd name="T87" fmla="*/ 2147483647 h 187"/>
                <a:gd name="T88" fmla="*/ 2147483647 w 92"/>
                <a:gd name="T89" fmla="*/ 2147483647 h 187"/>
                <a:gd name="T90" fmla="*/ 2147483647 w 92"/>
                <a:gd name="T91" fmla="*/ 2147483647 h 187"/>
                <a:gd name="T92" fmla="*/ 2147483647 w 92"/>
                <a:gd name="T93" fmla="*/ 2147483647 h 187"/>
                <a:gd name="T94" fmla="*/ 2147483647 w 92"/>
                <a:gd name="T95" fmla="*/ 2147483647 h 187"/>
                <a:gd name="T96" fmla="*/ 2147483647 w 92"/>
                <a:gd name="T97" fmla="*/ 2147483647 h 18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2"/>
                <a:gd name="T148" fmla="*/ 0 h 187"/>
                <a:gd name="T149" fmla="*/ 92 w 92"/>
                <a:gd name="T150" fmla="*/ 187 h 18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2" h="187">
                  <a:moveTo>
                    <a:pt x="92" y="104"/>
                  </a:moveTo>
                  <a:lnTo>
                    <a:pt x="92" y="101"/>
                  </a:lnTo>
                  <a:lnTo>
                    <a:pt x="87" y="99"/>
                  </a:lnTo>
                  <a:lnTo>
                    <a:pt x="85" y="96"/>
                  </a:lnTo>
                  <a:lnTo>
                    <a:pt x="85" y="90"/>
                  </a:lnTo>
                  <a:lnTo>
                    <a:pt x="85" y="88"/>
                  </a:lnTo>
                  <a:lnTo>
                    <a:pt x="83" y="85"/>
                  </a:lnTo>
                  <a:lnTo>
                    <a:pt x="83" y="80"/>
                  </a:lnTo>
                  <a:lnTo>
                    <a:pt x="85" y="74"/>
                  </a:lnTo>
                  <a:lnTo>
                    <a:pt x="81" y="66"/>
                  </a:lnTo>
                  <a:lnTo>
                    <a:pt x="78" y="63"/>
                  </a:lnTo>
                  <a:lnTo>
                    <a:pt x="76" y="63"/>
                  </a:lnTo>
                  <a:lnTo>
                    <a:pt x="71" y="63"/>
                  </a:lnTo>
                  <a:lnTo>
                    <a:pt x="69" y="63"/>
                  </a:lnTo>
                  <a:lnTo>
                    <a:pt x="65" y="60"/>
                  </a:lnTo>
                  <a:lnTo>
                    <a:pt x="65" y="55"/>
                  </a:lnTo>
                  <a:lnTo>
                    <a:pt x="67" y="49"/>
                  </a:lnTo>
                  <a:lnTo>
                    <a:pt x="69" y="47"/>
                  </a:lnTo>
                  <a:lnTo>
                    <a:pt x="69" y="44"/>
                  </a:lnTo>
                  <a:lnTo>
                    <a:pt x="74" y="33"/>
                  </a:lnTo>
                  <a:lnTo>
                    <a:pt x="78" y="25"/>
                  </a:lnTo>
                  <a:lnTo>
                    <a:pt x="81" y="16"/>
                  </a:lnTo>
                  <a:lnTo>
                    <a:pt x="78" y="5"/>
                  </a:lnTo>
                  <a:lnTo>
                    <a:pt x="74" y="0"/>
                  </a:lnTo>
                  <a:lnTo>
                    <a:pt x="69" y="3"/>
                  </a:lnTo>
                  <a:lnTo>
                    <a:pt x="67" y="5"/>
                  </a:lnTo>
                  <a:lnTo>
                    <a:pt x="60" y="8"/>
                  </a:lnTo>
                  <a:lnTo>
                    <a:pt x="58" y="19"/>
                  </a:lnTo>
                  <a:lnTo>
                    <a:pt x="51" y="22"/>
                  </a:lnTo>
                  <a:lnTo>
                    <a:pt x="42" y="22"/>
                  </a:lnTo>
                  <a:lnTo>
                    <a:pt x="32" y="22"/>
                  </a:lnTo>
                  <a:lnTo>
                    <a:pt x="30" y="25"/>
                  </a:lnTo>
                  <a:lnTo>
                    <a:pt x="26" y="25"/>
                  </a:lnTo>
                  <a:lnTo>
                    <a:pt x="23" y="27"/>
                  </a:lnTo>
                  <a:lnTo>
                    <a:pt x="21" y="30"/>
                  </a:lnTo>
                  <a:lnTo>
                    <a:pt x="23" y="36"/>
                  </a:lnTo>
                  <a:lnTo>
                    <a:pt x="21" y="44"/>
                  </a:lnTo>
                  <a:lnTo>
                    <a:pt x="19" y="49"/>
                  </a:lnTo>
                  <a:lnTo>
                    <a:pt x="16" y="58"/>
                  </a:lnTo>
                  <a:lnTo>
                    <a:pt x="14" y="60"/>
                  </a:lnTo>
                  <a:lnTo>
                    <a:pt x="12" y="63"/>
                  </a:lnTo>
                  <a:lnTo>
                    <a:pt x="12" y="69"/>
                  </a:lnTo>
                  <a:lnTo>
                    <a:pt x="10" y="71"/>
                  </a:lnTo>
                  <a:lnTo>
                    <a:pt x="14" y="80"/>
                  </a:lnTo>
                  <a:lnTo>
                    <a:pt x="14" y="88"/>
                  </a:lnTo>
                  <a:lnTo>
                    <a:pt x="12" y="90"/>
                  </a:lnTo>
                  <a:lnTo>
                    <a:pt x="10" y="93"/>
                  </a:lnTo>
                  <a:lnTo>
                    <a:pt x="12" y="99"/>
                  </a:lnTo>
                  <a:lnTo>
                    <a:pt x="12" y="101"/>
                  </a:lnTo>
                  <a:lnTo>
                    <a:pt x="12" y="107"/>
                  </a:lnTo>
                  <a:lnTo>
                    <a:pt x="10" y="110"/>
                  </a:lnTo>
                  <a:lnTo>
                    <a:pt x="7" y="112"/>
                  </a:lnTo>
                  <a:lnTo>
                    <a:pt x="5" y="112"/>
                  </a:lnTo>
                  <a:lnTo>
                    <a:pt x="0" y="112"/>
                  </a:lnTo>
                  <a:lnTo>
                    <a:pt x="0" y="121"/>
                  </a:lnTo>
                  <a:lnTo>
                    <a:pt x="3" y="126"/>
                  </a:lnTo>
                  <a:lnTo>
                    <a:pt x="7" y="132"/>
                  </a:lnTo>
                  <a:lnTo>
                    <a:pt x="7" y="137"/>
                  </a:lnTo>
                  <a:lnTo>
                    <a:pt x="10" y="143"/>
                  </a:lnTo>
                  <a:lnTo>
                    <a:pt x="12" y="148"/>
                  </a:lnTo>
                  <a:lnTo>
                    <a:pt x="14" y="154"/>
                  </a:lnTo>
                  <a:lnTo>
                    <a:pt x="14" y="159"/>
                  </a:lnTo>
                  <a:lnTo>
                    <a:pt x="16" y="162"/>
                  </a:lnTo>
                  <a:lnTo>
                    <a:pt x="16" y="167"/>
                  </a:lnTo>
                  <a:lnTo>
                    <a:pt x="16" y="170"/>
                  </a:lnTo>
                  <a:lnTo>
                    <a:pt x="19" y="173"/>
                  </a:lnTo>
                  <a:lnTo>
                    <a:pt x="19" y="176"/>
                  </a:lnTo>
                  <a:lnTo>
                    <a:pt x="16" y="181"/>
                  </a:lnTo>
                  <a:lnTo>
                    <a:pt x="21" y="187"/>
                  </a:lnTo>
                  <a:lnTo>
                    <a:pt x="26" y="187"/>
                  </a:lnTo>
                  <a:lnTo>
                    <a:pt x="26" y="184"/>
                  </a:lnTo>
                  <a:lnTo>
                    <a:pt x="35" y="178"/>
                  </a:lnTo>
                  <a:lnTo>
                    <a:pt x="39" y="176"/>
                  </a:lnTo>
                  <a:lnTo>
                    <a:pt x="42" y="173"/>
                  </a:lnTo>
                  <a:lnTo>
                    <a:pt x="46" y="170"/>
                  </a:lnTo>
                  <a:lnTo>
                    <a:pt x="49" y="167"/>
                  </a:lnTo>
                  <a:lnTo>
                    <a:pt x="49" y="162"/>
                  </a:lnTo>
                  <a:lnTo>
                    <a:pt x="51" y="159"/>
                  </a:lnTo>
                  <a:lnTo>
                    <a:pt x="51" y="156"/>
                  </a:lnTo>
                  <a:lnTo>
                    <a:pt x="53" y="154"/>
                  </a:lnTo>
                  <a:lnTo>
                    <a:pt x="53" y="148"/>
                  </a:lnTo>
                  <a:lnTo>
                    <a:pt x="55" y="143"/>
                  </a:lnTo>
                  <a:lnTo>
                    <a:pt x="58" y="137"/>
                  </a:lnTo>
                  <a:lnTo>
                    <a:pt x="58" y="132"/>
                  </a:lnTo>
                  <a:lnTo>
                    <a:pt x="58" y="126"/>
                  </a:lnTo>
                  <a:lnTo>
                    <a:pt x="55" y="121"/>
                  </a:lnTo>
                  <a:lnTo>
                    <a:pt x="58" y="115"/>
                  </a:lnTo>
                  <a:lnTo>
                    <a:pt x="60" y="112"/>
                  </a:lnTo>
                  <a:lnTo>
                    <a:pt x="65" y="115"/>
                  </a:lnTo>
                  <a:lnTo>
                    <a:pt x="71" y="115"/>
                  </a:lnTo>
                  <a:lnTo>
                    <a:pt x="74" y="115"/>
                  </a:lnTo>
                  <a:lnTo>
                    <a:pt x="76" y="112"/>
                  </a:lnTo>
                  <a:lnTo>
                    <a:pt x="78" y="110"/>
                  </a:lnTo>
                  <a:lnTo>
                    <a:pt x="83" y="112"/>
                  </a:lnTo>
                  <a:lnTo>
                    <a:pt x="87" y="112"/>
                  </a:lnTo>
                  <a:lnTo>
                    <a:pt x="92" y="115"/>
                  </a:lnTo>
                  <a:lnTo>
                    <a:pt x="92" y="110"/>
                  </a:lnTo>
                  <a:lnTo>
                    <a:pt x="92" y="104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1" name="Freeform 131"/>
            <p:cNvSpPr>
              <a:spLocks noChangeAspect="1"/>
            </p:cNvSpPr>
            <p:nvPr/>
          </p:nvSpPr>
          <p:spPr bwMode="auto">
            <a:xfrm rot="9246">
              <a:off x="-447" y="3339"/>
              <a:ext cx="121" cy="100"/>
            </a:xfrm>
            <a:custGeom>
              <a:avLst/>
              <a:gdLst>
                <a:gd name="T0" fmla="*/ 0 w 67"/>
                <a:gd name="T1" fmla="*/ 2147483647 h 71"/>
                <a:gd name="T2" fmla="*/ 0 w 67"/>
                <a:gd name="T3" fmla="*/ 2147483647 h 71"/>
                <a:gd name="T4" fmla="*/ 2147483647 w 67"/>
                <a:gd name="T5" fmla="*/ 2147483647 h 71"/>
                <a:gd name="T6" fmla="*/ 2147483647 w 67"/>
                <a:gd name="T7" fmla="*/ 2147483647 h 71"/>
                <a:gd name="T8" fmla="*/ 2147483647 w 67"/>
                <a:gd name="T9" fmla="*/ 2147483647 h 71"/>
                <a:gd name="T10" fmla="*/ 2147483647 w 67"/>
                <a:gd name="T11" fmla="*/ 2147483647 h 71"/>
                <a:gd name="T12" fmla="*/ 2147483647 w 67"/>
                <a:gd name="T13" fmla="*/ 2147483647 h 71"/>
                <a:gd name="T14" fmla="*/ 2147483647 w 67"/>
                <a:gd name="T15" fmla="*/ 2147483647 h 71"/>
                <a:gd name="T16" fmla="*/ 2147483647 w 67"/>
                <a:gd name="T17" fmla="*/ 2147483647 h 71"/>
                <a:gd name="T18" fmla="*/ 2147483647 w 67"/>
                <a:gd name="T19" fmla="*/ 2147483647 h 71"/>
                <a:gd name="T20" fmla="*/ 2147483647 w 67"/>
                <a:gd name="T21" fmla="*/ 2147483647 h 71"/>
                <a:gd name="T22" fmla="*/ 2147483647 w 67"/>
                <a:gd name="T23" fmla="*/ 2147483647 h 71"/>
                <a:gd name="T24" fmla="*/ 2147483647 w 67"/>
                <a:gd name="T25" fmla="*/ 2147483647 h 71"/>
                <a:gd name="T26" fmla="*/ 2147483647 w 67"/>
                <a:gd name="T27" fmla="*/ 0 h 71"/>
                <a:gd name="T28" fmla="*/ 2147483647 w 67"/>
                <a:gd name="T29" fmla="*/ 2147483647 h 71"/>
                <a:gd name="T30" fmla="*/ 2147483647 w 67"/>
                <a:gd name="T31" fmla="*/ 2147483647 h 71"/>
                <a:gd name="T32" fmla="*/ 2147483647 w 67"/>
                <a:gd name="T33" fmla="*/ 2147483647 h 71"/>
                <a:gd name="T34" fmla="*/ 2147483647 w 67"/>
                <a:gd name="T35" fmla="*/ 2147483647 h 71"/>
                <a:gd name="T36" fmla="*/ 2147483647 w 67"/>
                <a:gd name="T37" fmla="*/ 2147483647 h 71"/>
                <a:gd name="T38" fmla="*/ 2147483647 w 67"/>
                <a:gd name="T39" fmla="*/ 2147483647 h 71"/>
                <a:gd name="T40" fmla="*/ 2147483647 w 67"/>
                <a:gd name="T41" fmla="*/ 2147483647 h 71"/>
                <a:gd name="T42" fmla="*/ 2147483647 w 67"/>
                <a:gd name="T43" fmla="*/ 2147483647 h 71"/>
                <a:gd name="T44" fmla="*/ 2147483647 w 67"/>
                <a:gd name="T45" fmla="*/ 2147483647 h 71"/>
                <a:gd name="T46" fmla="*/ 2147483647 w 67"/>
                <a:gd name="T47" fmla="*/ 2147483647 h 71"/>
                <a:gd name="T48" fmla="*/ 2147483647 w 67"/>
                <a:gd name="T49" fmla="*/ 2147483647 h 71"/>
                <a:gd name="T50" fmla="*/ 2147483647 w 67"/>
                <a:gd name="T51" fmla="*/ 2147483647 h 71"/>
                <a:gd name="T52" fmla="*/ 2147483647 w 67"/>
                <a:gd name="T53" fmla="*/ 2147483647 h 71"/>
                <a:gd name="T54" fmla="*/ 2147483647 w 67"/>
                <a:gd name="T55" fmla="*/ 2147483647 h 71"/>
                <a:gd name="T56" fmla="*/ 2147483647 w 67"/>
                <a:gd name="T57" fmla="*/ 2147483647 h 71"/>
                <a:gd name="T58" fmla="*/ 2147483647 w 67"/>
                <a:gd name="T59" fmla="*/ 2147483647 h 71"/>
                <a:gd name="T60" fmla="*/ 2147483647 w 67"/>
                <a:gd name="T61" fmla="*/ 2147483647 h 71"/>
                <a:gd name="T62" fmla="*/ 2147483647 w 67"/>
                <a:gd name="T63" fmla="*/ 2147483647 h 71"/>
                <a:gd name="T64" fmla="*/ 2147483647 w 67"/>
                <a:gd name="T65" fmla="*/ 2147483647 h 71"/>
                <a:gd name="T66" fmla="*/ 2147483647 w 67"/>
                <a:gd name="T67" fmla="*/ 2147483647 h 71"/>
                <a:gd name="T68" fmla="*/ 2147483647 w 67"/>
                <a:gd name="T69" fmla="*/ 2147483647 h 71"/>
                <a:gd name="T70" fmla="*/ 2147483647 w 67"/>
                <a:gd name="T71" fmla="*/ 2147483647 h 71"/>
                <a:gd name="T72" fmla="*/ 2147483647 w 67"/>
                <a:gd name="T73" fmla="*/ 2147483647 h 71"/>
                <a:gd name="T74" fmla="*/ 2147483647 w 67"/>
                <a:gd name="T75" fmla="*/ 2147483647 h 71"/>
                <a:gd name="T76" fmla="*/ 2147483647 w 67"/>
                <a:gd name="T77" fmla="*/ 2147483647 h 71"/>
                <a:gd name="T78" fmla="*/ 2147483647 w 67"/>
                <a:gd name="T79" fmla="*/ 2147483647 h 71"/>
                <a:gd name="T80" fmla="*/ 2147483647 w 67"/>
                <a:gd name="T81" fmla="*/ 2147483647 h 71"/>
                <a:gd name="T82" fmla="*/ 2147483647 w 67"/>
                <a:gd name="T83" fmla="*/ 2147483647 h 71"/>
                <a:gd name="T84" fmla="*/ 2147483647 w 67"/>
                <a:gd name="T85" fmla="*/ 2147483647 h 71"/>
                <a:gd name="T86" fmla="*/ 2147483647 w 67"/>
                <a:gd name="T87" fmla="*/ 2147483647 h 71"/>
                <a:gd name="T88" fmla="*/ 2147483647 w 67"/>
                <a:gd name="T89" fmla="*/ 2147483647 h 71"/>
                <a:gd name="T90" fmla="*/ 2147483647 w 67"/>
                <a:gd name="T91" fmla="*/ 2147483647 h 71"/>
                <a:gd name="T92" fmla="*/ 2147483647 w 67"/>
                <a:gd name="T93" fmla="*/ 2147483647 h 71"/>
                <a:gd name="T94" fmla="*/ 2147483647 w 67"/>
                <a:gd name="T95" fmla="*/ 2147483647 h 71"/>
                <a:gd name="T96" fmla="*/ 2147483647 w 67"/>
                <a:gd name="T97" fmla="*/ 2147483647 h 71"/>
                <a:gd name="T98" fmla="*/ 2147483647 w 67"/>
                <a:gd name="T99" fmla="*/ 2147483647 h 71"/>
                <a:gd name="T100" fmla="*/ 2147483647 w 67"/>
                <a:gd name="T101" fmla="*/ 2147483647 h 71"/>
                <a:gd name="T102" fmla="*/ 0 w 67"/>
                <a:gd name="T103" fmla="*/ 2147483647 h 7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67"/>
                <a:gd name="T157" fmla="*/ 0 h 71"/>
                <a:gd name="T158" fmla="*/ 67 w 67"/>
                <a:gd name="T159" fmla="*/ 71 h 7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67" h="71">
                  <a:moveTo>
                    <a:pt x="0" y="44"/>
                  </a:moveTo>
                  <a:lnTo>
                    <a:pt x="0" y="38"/>
                  </a:lnTo>
                  <a:lnTo>
                    <a:pt x="2" y="33"/>
                  </a:lnTo>
                  <a:lnTo>
                    <a:pt x="5" y="27"/>
                  </a:lnTo>
                  <a:lnTo>
                    <a:pt x="5" y="22"/>
                  </a:lnTo>
                  <a:lnTo>
                    <a:pt x="5" y="16"/>
                  </a:lnTo>
                  <a:lnTo>
                    <a:pt x="2" y="11"/>
                  </a:lnTo>
                  <a:lnTo>
                    <a:pt x="5" y="5"/>
                  </a:lnTo>
                  <a:lnTo>
                    <a:pt x="7" y="2"/>
                  </a:lnTo>
                  <a:lnTo>
                    <a:pt x="12" y="5"/>
                  </a:lnTo>
                  <a:lnTo>
                    <a:pt x="18" y="5"/>
                  </a:lnTo>
                  <a:lnTo>
                    <a:pt x="21" y="5"/>
                  </a:lnTo>
                  <a:lnTo>
                    <a:pt x="23" y="2"/>
                  </a:lnTo>
                  <a:lnTo>
                    <a:pt x="25" y="0"/>
                  </a:lnTo>
                  <a:lnTo>
                    <a:pt x="30" y="2"/>
                  </a:lnTo>
                  <a:lnTo>
                    <a:pt x="34" y="2"/>
                  </a:lnTo>
                  <a:lnTo>
                    <a:pt x="39" y="5"/>
                  </a:lnTo>
                  <a:lnTo>
                    <a:pt x="41" y="5"/>
                  </a:lnTo>
                  <a:lnTo>
                    <a:pt x="48" y="11"/>
                  </a:lnTo>
                  <a:lnTo>
                    <a:pt x="51" y="11"/>
                  </a:lnTo>
                  <a:lnTo>
                    <a:pt x="51" y="13"/>
                  </a:lnTo>
                  <a:lnTo>
                    <a:pt x="53" y="13"/>
                  </a:lnTo>
                  <a:lnTo>
                    <a:pt x="55" y="16"/>
                  </a:lnTo>
                  <a:lnTo>
                    <a:pt x="64" y="27"/>
                  </a:lnTo>
                  <a:lnTo>
                    <a:pt x="67" y="33"/>
                  </a:lnTo>
                  <a:lnTo>
                    <a:pt x="64" y="35"/>
                  </a:lnTo>
                  <a:lnTo>
                    <a:pt x="64" y="38"/>
                  </a:lnTo>
                  <a:lnTo>
                    <a:pt x="62" y="41"/>
                  </a:lnTo>
                  <a:lnTo>
                    <a:pt x="60" y="41"/>
                  </a:lnTo>
                  <a:lnTo>
                    <a:pt x="60" y="44"/>
                  </a:lnTo>
                  <a:lnTo>
                    <a:pt x="57" y="46"/>
                  </a:lnTo>
                  <a:lnTo>
                    <a:pt x="57" y="49"/>
                  </a:lnTo>
                  <a:lnTo>
                    <a:pt x="53" y="49"/>
                  </a:lnTo>
                  <a:lnTo>
                    <a:pt x="46" y="52"/>
                  </a:lnTo>
                  <a:lnTo>
                    <a:pt x="44" y="55"/>
                  </a:lnTo>
                  <a:lnTo>
                    <a:pt x="37" y="55"/>
                  </a:lnTo>
                  <a:lnTo>
                    <a:pt x="32" y="55"/>
                  </a:lnTo>
                  <a:lnTo>
                    <a:pt x="30" y="57"/>
                  </a:lnTo>
                  <a:lnTo>
                    <a:pt x="28" y="60"/>
                  </a:lnTo>
                  <a:lnTo>
                    <a:pt x="28" y="66"/>
                  </a:lnTo>
                  <a:lnTo>
                    <a:pt x="25" y="68"/>
                  </a:lnTo>
                  <a:lnTo>
                    <a:pt x="25" y="71"/>
                  </a:lnTo>
                  <a:lnTo>
                    <a:pt x="23" y="68"/>
                  </a:lnTo>
                  <a:lnTo>
                    <a:pt x="21" y="71"/>
                  </a:lnTo>
                  <a:lnTo>
                    <a:pt x="18" y="68"/>
                  </a:lnTo>
                  <a:lnTo>
                    <a:pt x="16" y="66"/>
                  </a:lnTo>
                  <a:lnTo>
                    <a:pt x="14" y="57"/>
                  </a:lnTo>
                  <a:lnTo>
                    <a:pt x="14" y="49"/>
                  </a:lnTo>
                  <a:lnTo>
                    <a:pt x="14" y="46"/>
                  </a:lnTo>
                  <a:lnTo>
                    <a:pt x="12" y="46"/>
                  </a:lnTo>
                  <a:lnTo>
                    <a:pt x="7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2" name="Freeform 132"/>
            <p:cNvSpPr>
              <a:spLocks noChangeAspect="1"/>
            </p:cNvSpPr>
            <p:nvPr/>
          </p:nvSpPr>
          <p:spPr bwMode="auto">
            <a:xfrm rot="9246">
              <a:off x="-447" y="3339"/>
              <a:ext cx="121" cy="100"/>
            </a:xfrm>
            <a:custGeom>
              <a:avLst/>
              <a:gdLst>
                <a:gd name="T0" fmla="*/ 0 w 67"/>
                <a:gd name="T1" fmla="*/ 2147483647 h 71"/>
                <a:gd name="T2" fmla="*/ 0 w 67"/>
                <a:gd name="T3" fmla="*/ 2147483647 h 71"/>
                <a:gd name="T4" fmla="*/ 2147483647 w 67"/>
                <a:gd name="T5" fmla="*/ 2147483647 h 71"/>
                <a:gd name="T6" fmla="*/ 2147483647 w 67"/>
                <a:gd name="T7" fmla="*/ 2147483647 h 71"/>
                <a:gd name="T8" fmla="*/ 2147483647 w 67"/>
                <a:gd name="T9" fmla="*/ 2147483647 h 71"/>
                <a:gd name="T10" fmla="*/ 2147483647 w 67"/>
                <a:gd name="T11" fmla="*/ 2147483647 h 71"/>
                <a:gd name="T12" fmla="*/ 2147483647 w 67"/>
                <a:gd name="T13" fmla="*/ 2147483647 h 71"/>
                <a:gd name="T14" fmla="*/ 2147483647 w 67"/>
                <a:gd name="T15" fmla="*/ 2147483647 h 71"/>
                <a:gd name="T16" fmla="*/ 2147483647 w 67"/>
                <a:gd name="T17" fmla="*/ 2147483647 h 71"/>
                <a:gd name="T18" fmla="*/ 2147483647 w 67"/>
                <a:gd name="T19" fmla="*/ 2147483647 h 71"/>
                <a:gd name="T20" fmla="*/ 2147483647 w 67"/>
                <a:gd name="T21" fmla="*/ 2147483647 h 71"/>
                <a:gd name="T22" fmla="*/ 2147483647 w 67"/>
                <a:gd name="T23" fmla="*/ 2147483647 h 71"/>
                <a:gd name="T24" fmla="*/ 2147483647 w 67"/>
                <a:gd name="T25" fmla="*/ 2147483647 h 71"/>
                <a:gd name="T26" fmla="*/ 2147483647 w 67"/>
                <a:gd name="T27" fmla="*/ 0 h 71"/>
                <a:gd name="T28" fmla="*/ 2147483647 w 67"/>
                <a:gd name="T29" fmla="*/ 2147483647 h 71"/>
                <a:gd name="T30" fmla="*/ 2147483647 w 67"/>
                <a:gd name="T31" fmla="*/ 2147483647 h 71"/>
                <a:gd name="T32" fmla="*/ 2147483647 w 67"/>
                <a:gd name="T33" fmla="*/ 2147483647 h 71"/>
                <a:gd name="T34" fmla="*/ 2147483647 w 67"/>
                <a:gd name="T35" fmla="*/ 2147483647 h 71"/>
                <a:gd name="T36" fmla="*/ 2147483647 w 67"/>
                <a:gd name="T37" fmla="*/ 2147483647 h 71"/>
                <a:gd name="T38" fmla="*/ 2147483647 w 67"/>
                <a:gd name="T39" fmla="*/ 2147483647 h 71"/>
                <a:gd name="T40" fmla="*/ 2147483647 w 67"/>
                <a:gd name="T41" fmla="*/ 2147483647 h 71"/>
                <a:gd name="T42" fmla="*/ 2147483647 w 67"/>
                <a:gd name="T43" fmla="*/ 2147483647 h 71"/>
                <a:gd name="T44" fmla="*/ 2147483647 w 67"/>
                <a:gd name="T45" fmla="*/ 2147483647 h 71"/>
                <a:gd name="T46" fmla="*/ 2147483647 w 67"/>
                <a:gd name="T47" fmla="*/ 2147483647 h 71"/>
                <a:gd name="T48" fmla="*/ 2147483647 w 67"/>
                <a:gd name="T49" fmla="*/ 2147483647 h 71"/>
                <a:gd name="T50" fmla="*/ 2147483647 w 67"/>
                <a:gd name="T51" fmla="*/ 2147483647 h 71"/>
                <a:gd name="T52" fmla="*/ 2147483647 w 67"/>
                <a:gd name="T53" fmla="*/ 2147483647 h 71"/>
                <a:gd name="T54" fmla="*/ 2147483647 w 67"/>
                <a:gd name="T55" fmla="*/ 2147483647 h 71"/>
                <a:gd name="T56" fmla="*/ 2147483647 w 67"/>
                <a:gd name="T57" fmla="*/ 2147483647 h 71"/>
                <a:gd name="T58" fmla="*/ 2147483647 w 67"/>
                <a:gd name="T59" fmla="*/ 2147483647 h 71"/>
                <a:gd name="T60" fmla="*/ 2147483647 w 67"/>
                <a:gd name="T61" fmla="*/ 2147483647 h 71"/>
                <a:gd name="T62" fmla="*/ 2147483647 w 67"/>
                <a:gd name="T63" fmla="*/ 2147483647 h 71"/>
                <a:gd name="T64" fmla="*/ 2147483647 w 67"/>
                <a:gd name="T65" fmla="*/ 2147483647 h 71"/>
                <a:gd name="T66" fmla="*/ 2147483647 w 67"/>
                <a:gd name="T67" fmla="*/ 2147483647 h 71"/>
                <a:gd name="T68" fmla="*/ 2147483647 w 67"/>
                <a:gd name="T69" fmla="*/ 2147483647 h 71"/>
                <a:gd name="T70" fmla="*/ 2147483647 w 67"/>
                <a:gd name="T71" fmla="*/ 2147483647 h 71"/>
                <a:gd name="T72" fmla="*/ 2147483647 w 67"/>
                <a:gd name="T73" fmla="*/ 2147483647 h 71"/>
                <a:gd name="T74" fmla="*/ 2147483647 w 67"/>
                <a:gd name="T75" fmla="*/ 2147483647 h 71"/>
                <a:gd name="T76" fmla="*/ 2147483647 w 67"/>
                <a:gd name="T77" fmla="*/ 2147483647 h 71"/>
                <a:gd name="T78" fmla="*/ 2147483647 w 67"/>
                <a:gd name="T79" fmla="*/ 2147483647 h 71"/>
                <a:gd name="T80" fmla="*/ 2147483647 w 67"/>
                <a:gd name="T81" fmla="*/ 2147483647 h 71"/>
                <a:gd name="T82" fmla="*/ 2147483647 w 67"/>
                <a:gd name="T83" fmla="*/ 2147483647 h 71"/>
                <a:gd name="T84" fmla="*/ 2147483647 w 67"/>
                <a:gd name="T85" fmla="*/ 2147483647 h 71"/>
                <a:gd name="T86" fmla="*/ 2147483647 w 67"/>
                <a:gd name="T87" fmla="*/ 2147483647 h 71"/>
                <a:gd name="T88" fmla="*/ 2147483647 w 67"/>
                <a:gd name="T89" fmla="*/ 2147483647 h 71"/>
                <a:gd name="T90" fmla="*/ 2147483647 w 67"/>
                <a:gd name="T91" fmla="*/ 2147483647 h 71"/>
                <a:gd name="T92" fmla="*/ 2147483647 w 67"/>
                <a:gd name="T93" fmla="*/ 2147483647 h 71"/>
                <a:gd name="T94" fmla="*/ 2147483647 w 67"/>
                <a:gd name="T95" fmla="*/ 2147483647 h 71"/>
                <a:gd name="T96" fmla="*/ 2147483647 w 67"/>
                <a:gd name="T97" fmla="*/ 2147483647 h 71"/>
                <a:gd name="T98" fmla="*/ 2147483647 w 67"/>
                <a:gd name="T99" fmla="*/ 2147483647 h 71"/>
                <a:gd name="T100" fmla="*/ 2147483647 w 67"/>
                <a:gd name="T101" fmla="*/ 2147483647 h 71"/>
                <a:gd name="T102" fmla="*/ 0 w 67"/>
                <a:gd name="T103" fmla="*/ 2147483647 h 7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67"/>
                <a:gd name="T157" fmla="*/ 0 h 71"/>
                <a:gd name="T158" fmla="*/ 67 w 67"/>
                <a:gd name="T159" fmla="*/ 71 h 7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67" h="71">
                  <a:moveTo>
                    <a:pt x="0" y="44"/>
                  </a:moveTo>
                  <a:lnTo>
                    <a:pt x="0" y="38"/>
                  </a:lnTo>
                  <a:lnTo>
                    <a:pt x="2" y="33"/>
                  </a:lnTo>
                  <a:lnTo>
                    <a:pt x="5" y="27"/>
                  </a:lnTo>
                  <a:lnTo>
                    <a:pt x="5" y="22"/>
                  </a:lnTo>
                  <a:lnTo>
                    <a:pt x="5" y="16"/>
                  </a:lnTo>
                  <a:lnTo>
                    <a:pt x="2" y="11"/>
                  </a:lnTo>
                  <a:lnTo>
                    <a:pt x="5" y="5"/>
                  </a:lnTo>
                  <a:lnTo>
                    <a:pt x="7" y="2"/>
                  </a:lnTo>
                  <a:lnTo>
                    <a:pt x="12" y="5"/>
                  </a:lnTo>
                  <a:lnTo>
                    <a:pt x="18" y="5"/>
                  </a:lnTo>
                  <a:lnTo>
                    <a:pt x="21" y="5"/>
                  </a:lnTo>
                  <a:lnTo>
                    <a:pt x="23" y="2"/>
                  </a:lnTo>
                  <a:lnTo>
                    <a:pt x="25" y="0"/>
                  </a:lnTo>
                  <a:lnTo>
                    <a:pt x="30" y="2"/>
                  </a:lnTo>
                  <a:lnTo>
                    <a:pt x="34" y="2"/>
                  </a:lnTo>
                  <a:lnTo>
                    <a:pt x="39" y="5"/>
                  </a:lnTo>
                  <a:lnTo>
                    <a:pt x="41" y="5"/>
                  </a:lnTo>
                  <a:lnTo>
                    <a:pt x="48" y="11"/>
                  </a:lnTo>
                  <a:lnTo>
                    <a:pt x="51" y="11"/>
                  </a:lnTo>
                  <a:lnTo>
                    <a:pt x="51" y="13"/>
                  </a:lnTo>
                  <a:lnTo>
                    <a:pt x="53" y="13"/>
                  </a:lnTo>
                  <a:lnTo>
                    <a:pt x="55" y="16"/>
                  </a:lnTo>
                  <a:lnTo>
                    <a:pt x="64" y="27"/>
                  </a:lnTo>
                  <a:lnTo>
                    <a:pt x="67" y="33"/>
                  </a:lnTo>
                  <a:lnTo>
                    <a:pt x="64" y="35"/>
                  </a:lnTo>
                  <a:lnTo>
                    <a:pt x="64" y="38"/>
                  </a:lnTo>
                  <a:lnTo>
                    <a:pt x="62" y="41"/>
                  </a:lnTo>
                  <a:lnTo>
                    <a:pt x="60" y="41"/>
                  </a:lnTo>
                  <a:lnTo>
                    <a:pt x="60" y="44"/>
                  </a:lnTo>
                  <a:lnTo>
                    <a:pt x="57" y="46"/>
                  </a:lnTo>
                  <a:lnTo>
                    <a:pt x="57" y="49"/>
                  </a:lnTo>
                  <a:lnTo>
                    <a:pt x="53" y="49"/>
                  </a:lnTo>
                  <a:lnTo>
                    <a:pt x="46" y="52"/>
                  </a:lnTo>
                  <a:lnTo>
                    <a:pt x="44" y="55"/>
                  </a:lnTo>
                  <a:lnTo>
                    <a:pt x="37" y="55"/>
                  </a:lnTo>
                  <a:lnTo>
                    <a:pt x="32" y="55"/>
                  </a:lnTo>
                  <a:lnTo>
                    <a:pt x="30" y="57"/>
                  </a:lnTo>
                  <a:lnTo>
                    <a:pt x="28" y="60"/>
                  </a:lnTo>
                  <a:lnTo>
                    <a:pt x="28" y="66"/>
                  </a:lnTo>
                  <a:lnTo>
                    <a:pt x="25" y="68"/>
                  </a:lnTo>
                  <a:lnTo>
                    <a:pt x="25" y="71"/>
                  </a:lnTo>
                  <a:lnTo>
                    <a:pt x="23" y="68"/>
                  </a:lnTo>
                  <a:lnTo>
                    <a:pt x="21" y="71"/>
                  </a:lnTo>
                  <a:lnTo>
                    <a:pt x="18" y="68"/>
                  </a:lnTo>
                  <a:lnTo>
                    <a:pt x="16" y="66"/>
                  </a:lnTo>
                  <a:lnTo>
                    <a:pt x="14" y="57"/>
                  </a:lnTo>
                  <a:lnTo>
                    <a:pt x="14" y="49"/>
                  </a:lnTo>
                  <a:lnTo>
                    <a:pt x="14" y="46"/>
                  </a:lnTo>
                  <a:lnTo>
                    <a:pt x="12" y="46"/>
                  </a:lnTo>
                  <a:lnTo>
                    <a:pt x="7" y="44"/>
                  </a:lnTo>
                  <a:lnTo>
                    <a:pt x="0" y="44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3" name="Freeform 133"/>
            <p:cNvSpPr>
              <a:spLocks noChangeAspect="1"/>
            </p:cNvSpPr>
            <p:nvPr/>
          </p:nvSpPr>
          <p:spPr bwMode="auto">
            <a:xfrm rot="9246">
              <a:off x="-622" y="3195"/>
              <a:ext cx="121" cy="98"/>
            </a:xfrm>
            <a:custGeom>
              <a:avLst/>
              <a:gdLst>
                <a:gd name="T0" fmla="*/ 2147483647 w 66"/>
                <a:gd name="T1" fmla="*/ 2147483647 h 69"/>
                <a:gd name="T2" fmla="*/ 2147483647 w 66"/>
                <a:gd name="T3" fmla="*/ 2147483647 h 69"/>
                <a:gd name="T4" fmla="*/ 2147483647 w 66"/>
                <a:gd name="T5" fmla="*/ 2147483647 h 69"/>
                <a:gd name="T6" fmla="*/ 2147483647 w 66"/>
                <a:gd name="T7" fmla="*/ 2147483647 h 69"/>
                <a:gd name="T8" fmla="*/ 2147483647 w 66"/>
                <a:gd name="T9" fmla="*/ 2147483647 h 69"/>
                <a:gd name="T10" fmla="*/ 2147483647 w 66"/>
                <a:gd name="T11" fmla="*/ 2147483647 h 69"/>
                <a:gd name="T12" fmla="*/ 2147483647 w 66"/>
                <a:gd name="T13" fmla="*/ 2147483647 h 69"/>
                <a:gd name="T14" fmla="*/ 2147483647 w 66"/>
                <a:gd name="T15" fmla="*/ 2147483647 h 69"/>
                <a:gd name="T16" fmla="*/ 2147483647 w 66"/>
                <a:gd name="T17" fmla="*/ 2147483647 h 69"/>
                <a:gd name="T18" fmla="*/ 2147483647 w 66"/>
                <a:gd name="T19" fmla="*/ 2147483647 h 69"/>
                <a:gd name="T20" fmla="*/ 2147483647 w 66"/>
                <a:gd name="T21" fmla="*/ 2147483647 h 69"/>
                <a:gd name="T22" fmla="*/ 2147483647 w 66"/>
                <a:gd name="T23" fmla="*/ 2147483647 h 69"/>
                <a:gd name="T24" fmla="*/ 2147483647 w 66"/>
                <a:gd name="T25" fmla="*/ 2147483647 h 69"/>
                <a:gd name="T26" fmla="*/ 2147483647 w 66"/>
                <a:gd name="T27" fmla="*/ 2147483647 h 69"/>
                <a:gd name="T28" fmla="*/ 2147483647 w 66"/>
                <a:gd name="T29" fmla="*/ 2147483647 h 69"/>
                <a:gd name="T30" fmla="*/ 2147483647 w 66"/>
                <a:gd name="T31" fmla="*/ 2147483647 h 69"/>
                <a:gd name="T32" fmla="*/ 2147483647 w 66"/>
                <a:gd name="T33" fmla="*/ 2147483647 h 69"/>
                <a:gd name="T34" fmla="*/ 2147483647 w 66"/>
                <a:gd name="T35" fmla="*/ 2147483647 h 69"/>
                <a:gd name="T36" fmla="*/ 2147483647 w 66"/>
                <a:gd name="T37" fmla="*/ 2147483647 h 69"/>
                <a:gd name="T38" fmla="*/ 2147483647 w 66"/>
                <a:gd name="T39" fmla="*/ 2147483647 h 69"/>
                <a:gd name="T40" fmla="*/ 2147483647 w 66"/>
                <a:gd name="T41" fmla="*/ 2147483647 h 69"/>
                <a:gd name="T42" fmla="*/ 2147483647 w 66"/>
                <a:gd name="T43" fmla="*/ 2147483647 h 69"/>
                <a:gd name="T44" fmla="*/ 2147483647 w 66"/>
                <a:gd name="T45" fmla="*/ 2147483647 h 69"/>
                <a:gd name="T46" fmla="*/ 2147483647 w 66"/>
                <a:gd name="T47" fmla="*/ 2147483647 h 69"/>
                <a:gd name="T48" fmla="*/ 2147483647 w 66"/>
                <a:gd name="T49" fmla="*/ 2147483647 h 69"/>
                <a:gd name="T50" fmla="*/ 2147483647 w 66"/>
                <a:gd name="T51" fmla="*/ 2147483647 h 69"/>
                <a:gd name="T52" fmla="*/ 0 w 66"/>
                <a:gd name="T53" fmla="*/ 2147483647 h 69"/>
                <a:gd name="T54" fmla="*/ 2147483647 w 66"/>
                <a:gd name="T55" fmla="*/ 2147483647 h 69"/>
                <a:gd name="T56" fmla="*/ 2147483647 w 66"/>
                <a:gd name="T57" fmla="*/ 2147483647 h 69"/>
                <a:gd name="T58" fmla="*/ 2147483647 w 66"/>
                <a:gd name="T59" fmla="*/ 2147483647 h 69"/>
                <a:gd name="T60" fmla="*/ 2147483647 w 66"/>
                <a:gd name="T61" fmla="*/ 2147483647 h 69"/>
                <a:gd name="T62" fmla="*/ 2147483647 w 66"/>
                <a:gd name="T63" fmla="*/ 2147483647 h 69"/>
                <a:gd name="T64" fmla="*/ 2147483647 w 66"/>
                <a:gd name="T65" fmla="*/ 2147483647 h 69"/>
                <a:gd name="T66" fmla="*/ 2147483647 w 66"/>
                <a:gd name="T67" fmla="*/ 2147483647 h 69"/>
                <a:gd name="T68" fmla="*/ 2147483647 w 66"/>
                <a:gd name="T69" fmla="*/ 2147483647 h 69"/>
                <a:gd name="T70" fmla="*/ 2147483647 w 66"/>
                <a:gd name="T71" fmla="*/ 2147483647 h 69"/>
                <a:gd name="T72" fmla="*/ 2147483647 w 66"/>
                <a:gd name="T73" fmla="*/ 0 h 69"/>
                <a:gd name="T74" fmla="*/ 2147483647 w 66"/>
                <a:gd name="T75" fmla="*/ 2147483647 h 69"/>
                <a:gd name="T76" fmla="*/ 2147483647 w 66"/>
                <a:gd name="T77" fmla="*/ 2147483647 h 69"/>
                <a:gd name="T78" fmla="*/ 2147483647 w 66"/>
                <a:gd name="T79" fmla="*/ 2147483647 h 69"/>
                <a:gd name="T80" fmla="*/ 2147483647 w 66"/>
                <a:gd name="T81" fmla="*/ 2147483647 h 69"/>
                <a:gd name="T82" fmla="*/ 2147483647 w 66"/>
                <a:gd name="T83" fmla="*/ 2147483647 h 69"/>
                <a:gd name="T84" fmla="*/ 2147483647 w 66"/>
                <a:gd name="T85" fmla="*/ 2147483647 h 69"/>
                <a:gd name="T86" fmla="*/ 2147483647 w 66"/>
                <a:gd name="T87" fmla="*/ 2147483647 h 69"/>
                <a:gd name="T88" fmla="*/ 2147483647 w 66"/>
                <a:gd name="T89" fmla="*/ 2147483647 h 69"/>
                <a:gd name="T90" fmla="*/ 2147483647 w 66"/>
                <a:gd name="T91" fmla="*/ 2147483647 h 69"/>
                <a:gd name="T92" fmla="*/ 2147483647 w 66"/>
                <a:gd name="T93" fmla="*/ 2147483647 h 69"/>
                <a:gd name="T94" fmla="*/ 2147483647 w 66"/>
                <a:gd name="T95" fmla="*/ 2147483647 h 69"/>
                <a:gd name="T96" fmla="*/ 2147483647 w 66"/>
                <a:gd name="T97" fmla="*/ 2147483647 h 69"/>
                <a:gd name="T98" fmla="*/ 2147483647 w 66"/>
                <a:gd name="T99" fmla="*/ 2147483647 h 69"/>
                <a:gd name="T100" fmla="*/ 2147483647 w 66"/>
                <a:gd name="T101" fmla="*/ 2147483647 h 69"/>
                <a:gd name="T102" fmla="*/ 2147483647 w 66"/>
                <a:gd name="T103" fmla="*/ 2147483647 h 69"/>
                <a:gd name="T104" fmla="*/ 2147483647 w 66"/>
                <a:gd name="T105" fmla="*/ 2147483647 h 69"/>
                <a:gd name="T106" fmla="*/ 2147483647 w 66"/>
                <a:gd name="T107" fmla="*/ 0 h 69"/>
                <a:gd name="T108" fmla="*/ 2147483647 w 66"/>
                <a:gd name="T109" fmla="*/ 2147483647 h 69"/>
                <a:gd name="T110" fmla="*/ 2147483647 w 66"/>
                <a:gd name="T111" fmla="*/ 0 h 69"/>
                <a:gd name="T112" fmla="*/ 2147483647 w 66"/>
                <a:gd name="T113" fmla="*/ 2147483647 h 69"/>
                <a:gd name="T114" fmla="*/ 2147483647 w 66"/>
                <a:gd name="T115" fmla="*/ 2147483647 h 69"/>
                <a:gd name="T116" fmla="*/ 2147483647 w 66"/>
                <a:gd name="T117" fmla="*/ 2147483647 h 6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6"/>
                <a:gd name="T178" fmla="*/ 0 h 69"/>
                <a:gd name="T179" fmla="*/ 66 w 66"/>
                <a:gd name="T180" fmla="*/ 69 h 6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6" h="69">
                  <a:moveTo>
                    <a:pt x="64" y="22"/>
                  </a:moveTo>
                  <a:lnTo>
                    <a:pt x="66" y="28"/>
                  </a:lnTo>
                  <a:lnTo>
                    <a:pt x="64" y="36"/>
                  </a:lnTo>
                  <a:lnTo>
                    <a:pt x="62" y="41"/>
                  </a:lnTo>
                  <a:lnTo>
                    <a:pt x="59" y="50"/>
                  </a:lnTo>
                  <a:lnTo>
                    <a:pt x="57" y="52"/>
                  </a:lnTo>
                  <a:lnTo>
                    <a:pt x="55" y="55"/>
                  </a:lnTo>
                  <a:lnTo>
                    <a:pt x="55" y="61"/>
                  </a:lnTo>
                  <a:lnTo>
                    <a:pt x="53" y="63"/>
                  </a:lnTo>
                  <a:lnTo>
                    <a:pt x="50" y="63"/>
                  </a:lnTo>
                  <a:lnTo>
                    <a:pt x="48" y="58"/>
                  </a:lnTo>
                  <a:lnTo>
                    <a:pt x="43" y="55"/>
                  </a:lnTo>
                  <a:lnTo>
                    <a:pt x="41" y="55"/>
                  </a:lnTo>
                  <a:lnTo>
                    <a:pt x="39" y="58"/>
                  </a:lnTo>
                  <a:lnTo>
                    <a:pt x="34" y="61"/>
                  </a:lnTo>
                  <a:lnTo>
                    <a:pt x="32" y="61"/>
                  </a:lnTo>
                  <a:lnTo>
                    <a:pt x="30" y="63"/>
                  </a:lnTo>
                  <a:lnTo>
                    <a:pt x="25" y="61"/>
                  </a:lnTo>
                  <a:lnTo>
                    <a:pt x="23" y="61"/>
                  </a:lnTo>
                  <a:lnTo>
                    <a:pt x="18" y="63"/>
                  </a:lnTo>
                  <a:lnTo>
                    <a:pt x="16" y="66"/>
                  </a:lnTo>
                  <a:lnTo>
                    <a:pt x="14" y="66"/>
                  </a:lnTo>
                  <a:lnTo>
                    <a:pt x="11" y="66"/>
                  </a:lnTo>
                  <a:lnTo>
                    <a:pt x="9" y="66"/>
                  </a:lnTo>
                  <a:lnTo>
                    <a:pt x="7" y="66"/>
                  </a:lnTo>
                  <a:lnTo>
                    <a:pt x="2" y="69"/>
                  </a:lnTo>
                  <a:lnTo>
                    <a:pt x="0" y="58"/>
                  </a:lnTo>
                  <a:lnTo>
                    <a:pt x="4" y="47"/>
                  </a:lnTo>
                  <a:lnTo>
                    <a:pt x="4" y="41"/>
                  </a:lnTo>
                  <a:lnTo>
                    <a:pt x="2" y="39"/>
                  </a:lnTo>
                  <a:lnTo>
                    <a:pt x="4" y="30"/>
                  </a:lnTo>
                  <a:lnTo>
                    <a:pt x="4" y="22"/>
                  </a:lnTo>
                  <a:lnTo>
                    <a:pt x="7" y="17"/>
                  </a:lnTo>
                  <a:lnTo>
                    <a:pt x="9" y="14"/>
                  </a:lnTo>
                  <a:lnTo>
                    <a:pt x="11" y="8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6" y="3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6" y="14"/>
                  </a:lnTo>
                  <a:lnTo>
                    <a:pt x="14" y="17"/>
                  </a:lnTo>
                  <a:lnTo>
                    <a:pt x="16" y="19"/>
                  </a:lnTo>
                  <a:lnTo>
                    <a:pt x="18" y="22"/>
                  </a:lnTo>
                  <a:lnTo>
                    <a:pt x="25" y="25"/>
                  </a:lnTo>
                  <a:lnTo>
                    <a:pt x="34" y="25"/>
                  </a:lnTo>
                  <a:lnTo>
                    <a:pt x="37" y="25"/>
                  </a:lnTo>
                  <a:lnTo>
                    <a:pt x="39" y="22"/>
                  </a:lnTo>
                  <a:lnTo>
                    <a:pt x="39" y="19"/>
                  </a:lnTo>
                  <a:lnTo>
                    <a:pt x="39" y="17"/>
                  </a:lnTo>
                  <a:lnTo>
                    <a:pt x="43" y="11"/>
                  </a:lnTo>
                  <a:lnTo>
                    <a:pt x="43" y="8"/>
                  </a:lnTo>
                  <a:lnTo>
                    <a:pt x="46" y="3"/>
                  </a:lnTo>
                  <a:lnTo>
                    <a:pt x="50" y="0"/>
                  </a:lnTo>
                  <a:lnTo>
                    <a:pt x="55" y="3"/>
                  </a:lnTo>
                  <a:lnTo>
                    <a:pt x="59" y="0"/>
                  </a:lnTo>
                  <a:lnTo>
                    <a:pt x="62" y="8"/>
                  </a:lnTo>
                  <a:lnTo>
                    <a:pt x="62" y="19"/>
                  </a:lnTo>
                  <a:lnTo>
                    <a:pt x="64" y="2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4" name="Freeform 134"/>
            <p:cNvSpPr>
              <a:spLocks noChangeAspect="1"/>
            </p:cNvSpPr>
            <p:nvPr/>
          </p:nvSpPr>
          <p:spPr bwMode="auto">
            <a:xfrm rot="9246">
              <a:off x="-622" y="3195"/>
              <a:ext cx="121" cy="98"/>
            </a:xfrm>
            <a:custGeom>
              <a:avLst/>
              <a:gdLst>
                <a:gd name="T0" fmla="*/ 2147483647 w 66"/>
                <a:gd name="T1" fmla="*/ 2147483647 h 69"/>
                <a:gd name="T2" fmla="*/ 2147483647 w 66"/>
                <a:gd name="T3" fmla="*/ 2147483647 h 69"/>
                <a:gd name="T4" fmla="*/ 2147483647 w 66"/>
                <a:gd name="T5" fmla="*/ 2147483647 h 69"/>
                <a:gd name="T6" fmla="*/ 2147483647 w 66"/>
                <a:gd name="T7" fmla="*/ 2147483647 h 69"/>
                <a:gd name="T8" fmla="*/ 2147483647 w 66"/>
                <a:gd name="T9" fmla="*/ 2147483647 h 69"/>
                <a:gd name="T10" fmla="*/ 2147483647 w 66"/>
                <a:gd name="T11" fmla="*/ 2147483647 h 69"/>
                <a:gd name="T12" fmla="*/ 2147483647 w 66"/>
                <a:gd name="T13" fmla="*/ 2147483647 h 69"/>
                <a:gd name="T14" fmla="*/ 2147483647 w 66"/>
                <a:gd name="T15" fmla="*/ 2147483647 h 69"/>
                <a:gd name="T16" fmla="*/ 2147483647 w 66"/>
                <a:gd name="T17" fmla="*/ 2147483647 h 69"/>
                <a:gd name="T18" fmla="*/ 2147483647 w 66"/>
                <a:gd name="T19" fmla="*/ 2147483647 h 69"/>
                <a:gd name="T20" fmla="*/ 2147483647 w 66"/>
                <a:gd name="T21" fmla="*/ 2147483647 h 69"/>
                <a:gd name="T22" fmla="*/ 2147483647 w 66"/>
                <a:gd name="T23" fmla="*/ 2147483647 h 69"/>
                <a:gd name="T24" fmla="*/ 2147483647 w 66"/>
                <a:gd name="T25" fmla="*/ 2147483647 h 69"/>
                <a:gd name="T26" fmla="*/ 2147483647 w 66"/>
                <a:gd name="T27" fmla="*/ 2147483647 h 69"/>
                <a:gd name="T28" fmla="*/ 2147483647 w 66"/>
                <a:gd name="T29" fmla="*/ 2147483647 h 69"/>
                <a:gd name="T30" fmla="*/ 2147483647 w 66"/>
                <a:gd name="T31" fmla="*/ 2147483647 h 69"/>
                <a:gd name="T32" fmla="*/ 2147483647 w 66"/>
                <a:gd name="T33" fmla="*/ 2147483647 h 69"/>
                <a:gd name="T34" fmla="*/ 2147483647 w 66"/>
                <a:gd name="T35" fmla="*/ 2147483647 h 69"/>
                <a:gd name="T36" fmla="*/ 2147483647 w 66"/>
                <a:gd name="T37" fmla="*/ 2147483647 h 69"/>
                <a:gd name="T38" fmla="*/ 2147483647 w 66"/>
                <a:gd name="T39" fmla="*/ 2147483647 h 69"/>
                <a:gd name="T40" fmla="*/ 2147483647 w 66"/>
                <a:gd name="T41" fmla="*/ 2147483647 h 69"/>
                <a:gd name="T42" fmla="*/ 2147483647 w 66"/>
                <a:gd name="T43" fmla="*/ 2147483647 h 69"/>
                <a:gd name="T44" fmla="*/ 2147483647 w 66"/>
                <a:gd name="T45" fmla="*/ 2147483647 h 69"/>
                <a:gd name="T46" fmla="*/ 2147483647 w 66"/>
                <a:gd name="T47" fmla="*/ 2147483647 h 69"/>
                <a:gd name="T48" fmla="*/ 2147483647 w 66"/>
                <a:gd name="T49" fmla="*/ 2147483647 h 69"/>
                <a:gd name="T50" fmla="*/ 2147483647 w 66"/>
                <a:gd name="T51" fmla="*/ 2147483647 h 69"/>
                <a:gd name="T52" fmla="*/ 0 w 66"/>
                <a:gd name="T53" fmla="*/ 2147483647 h 69"/>
                <a:gd name="T54" fmla="*/ 2147483647 w 66"/>
                <a:gd name="T55" fmla="*/ 2147483647 h 69"/>
                <a:gd name="T56" fmla="*/ 2147483647 w 66"/>
                <a:gd name="T57" fmla="*/ 2147483647 h 69"/>
                <a:gd name="T58" fmla="*/ 2147483647 w 66"/>
                <a:gd name="T59" fmla="*/ 2147483647 h 69"/>
                <a:gd name="T60" fmla="*/ 2147483647 w 66"/>
                <a:gd name="T61" fmla="*/ 2147483647 h 69"/>
                <a:gd name="T62" fmla="*/ 2147483647 w 66"/>
                <a:gd name="T63" fmla="*/ 2147483647 h 69"/>
                <a:gd name="T64" fmla="*/ 2147483647 w 66"/>
                <a:gd name="T65" fmla="*/ 2147483647 h 69"/>
                <a:gd name="T66" fmla="*/ 2147483647 w 66"/>
                <a:gd name="T67" fmla="*/ 2147483647 h 69"/>
                <a:gd name="T68" fmla="*/ 2147483647 w 66"/>
                <a:gd name="T69" fmla="*/ 2147483647 h 69"/>
                <a:gd name="T70" fmla="*/ 2147483647 w 66"/>
                <a:gd name="T71" fmla="*/ 2147483647 h 69"/>
                <a:gd name="T72" fmla="*/ 2147483647 w 66"/>
                <a:gd name="T73" fmla="*/ 0 h 69"/>
                <a:gd name="T74" fmla="*/ 2147483647 w 66"/>
                <a:gd name="T75" fmla="*/ 2147483647 h 69"/>
                <a:gd name="T76" fmla="*/ 2147483647 w 66"/>
                <a:gd name="T77" fmla="*/ 2147483647 h 69"/>
                <a:gd name="T78" fmla="*/ 2147483647 w 66"/>
                <a:gd name="T79" fmla="*/ 2147483647 h 69"/>
                <a:gd name="T80" fmla="*/ 2147483647 w 66"/>
                <a:gd name="T81" fmla="*/ 2147483647 h 69"/>
                <a:gd name="T82" fmla="*/ 2147483647 w 66"/>
                <a:gd name="T83" fmla="*/ 2147483647 h 69"/>
                <a:gd name="T84" fmla="*/ 2147483647 w 66"/>
                <a:gd name="T85" fmla="*/ 2147483647 h 69"/>
                <a:gd name="T86" fmla="*/ 2147483647 w 66"/>
                <a:gd name="T87" fmla="*/ 2147483647 h 69"/>
                <a:gd name="T88" fmla="*/ 2147483647 w 66"/>
                <a:gd name="T89" fmla="*/ 2147483647 h 69"/>
                <a:gd name="T90" fmla="*/ 2147483647 w 66"/>
                <a:gd name="T91" fmla="*/ 2147483647 h 69"/>
                <a:gd name="T92" fmla="*/ 2147483647 w 66"/>
                <a:gd name="T93" fmla="*/ 2147483647 h 69"/>
                <a:gd name="T94" fmla="*/ 2147483647 w 66"/>
                <a:gd name="T95" fmla="*/ 2147483647 h 69"/>
                <a:gd name="T96" fmla="*/ 2147483647 w 66"/>
                <a:gd name="T97" fmla="*/ 2147483647 h 69"/>
                <a:gd name="T98" fmla="*/ 2147483647 w 66"/>
                <a:gd name="T99" fmla="*/ 2147483647 h 69"/>
                <a:gd name="T100" fmla="*/ 2147483647 w 66"/>
                <a:gd name="T101" fmla="*/ 2147483647 h 69"/>
                <a:gd name="T102" fmla="*/ 2147483647 w 66"/>
                <a:gd name="T103" fmla="*/ 2147483647 h 69"/>
                <a:gd name="T104" fmla="*/ 2147483647 w 66"/>
                <a:gd name="T105" fmla="*/ 2147483647 h 69"/>
                <a:gd name="T106" fmla="*/ 2147483647 w 66"/>
                <a:gd name="T107" fmla="*/ 0 h 69"/>
                <a:gd name="T108" fmla="*/ 2147483647 w 66"/>
                <a:gd name="T109" fmla="*/ 2147483647 h 69"/>
                <a:gd name="T110" fmla="*/ 2147483647 w 66"/>
                <a:gd name="T111" fmla="*/ 0 h 69"/>
                <a:gd name="T112" fmla="*/ 2147483647 w 66"/>
                <a:gd name="T113" fmla="*/ 2147483647 h 69"/>
                <a:gd name="T114" fmla="*/ 2147483647 w 66"/>
                <a:gd name="T115" fmla="*/ 2147483647 h 69"/>
                <a:gd name="T116" fmla="*/ 2147483647 w 66"/>
                <a:gd name="T117" fmla="*/ 2147483647 h 6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6"/>
                <a:gd name="T178" fmla="*/ 0 h 69"/>
                <a:gd name="T179" fmla="*/ 66 w 66"/>
                <a:gd name="T180" fmla="*/ 69 h 6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6" h="69">
                  <a:moveTo>
                    <a:pt x="64" y="22"/>
                  </a:moveTo>
                  <a:lnTo>
                    <a:pt x="66" y="28"/>
                  </a:lnTo>
                  <a:lnTo>
                    <a:pt x="64" y="36"/>
                  </a:lnTo>
                  <a:lnTo>
                    <a:pt x="62" y="41"/>
                  </a:lnTo>
                  <a:lnTo>
                    <a:pt x="59" y="50"/>
                  </a:lnTo>
                  <a:lnTo>
                    <a:pt x="57" y="52"/>
                  </a:lnTo>
                  <a:lnTo>
                    <a:pt x="55" y="55"/>
                  </a:lnTo>
                  <a:lnTo>
                    <a:pt x="55" y="61"/>
                  </a:lnTo>
                  <a:lnTo>
                    <a:pt x="53" y="63"/>
                  </a:lnTo>
                  <a:lnTo>
                    <a:pt x="50" y="63"/>
                  </a:lnTo>
                  <a:lnTo>
                    <a:pt x="48" y="58"/>
                  </a:lnTo>
                  <a:lnTo>
                    <a:pt x="43" y="55"/>
                  </a:lnTo>
                  <a:lnTo>
                    <a:pt x="41" y="55"/>
                  </a:lnTo>
                  <a:lnTo>
                    <a:pt x="39" y="58"/>
                  </a:lnTo>
                  <a:lnTo>
                    <a:pt x="34" y="61"/>
                  </a:lnTo>
                  <a:lnTo>
                    <a:pt x="32" y="61"/>
                  </a:lnTo>
                  <a:lnTo>
                    <a:pt x="30" y="63"/>
                  </a:lnTo>
                  <a:lnTo>
                    <a:pt x="25" y="61"/>
                  </a:lnTo>
                  <a:lnTo>
                    <a:pt x="23" y="61"/>
                  </a:lnTo>
                  <a:lnTo>
                    <a:pt x="18" y="63"/>
                  </a:lnTo>
                  <a:lnTo>
                    <a:pt x="16" y="66"/>
                  </a:lnTo>
                  <a:lnTo>
                    <a:pt x="14" y="66"/>
                  </a:lnTo>
                  <a:lnTo>
                    <a:pt x="11" y="66"/>
                  </a:lnTo>
                  <a:lnTo>
                    <a:pt x="9" y="66"/>
                  </a:lnTo>
                  <a:lnTo>
                    <a:pt x="7" y="66"/>
                  </a:lnTo>
                  <a:lnTo>
                    <a:pt x="2" y="69"/>
                  </a:lnTo>
                  <a:lnTo>
                    <a:pt x="0" y="58"/>
                  </a:lnTo>
                  <a:lnTo>
                    <a:pt x="4" y="47"/>
                  </a:lnTo>
                  <a:lnTo>
                    <a:pt x="4" y="41"/>
                  </a:lnTo>
                  <a:lnTo>
                    <a:pt x="2" y="39"/>
                  </a:lnTo>
                  <a:lnTo>
                    <a:pt x="4" y="30"/>
                  </a:lnTo>
                  <a:lnTo>
                    <a:pt x="4" y="22"/>
                  </a:lnTo>
                  <a:lnTo>
                    <a:pt x="7" y="17"/>
                  </a:lnTo>
                  <a:lnTo>
                    <a:pt x="9" y="14"/>
                  </a:lnTo>
                  <a:lnTo>
                    <a:pt x="11" y="8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6" y="3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6" y="14"/>
                  </a:lnTo>
                  <a:lnTo>
                    <a:pt x="14" y="17"/>
                  </a:lnTo>
                  <a:lnTo>
                    <a:pt x="16" y="19"/>
                  </a:lnTo>
                  <a:lnTo>
                    <a:pt x="18" y="22"/>
                  </a:lnTo>
                  <a:lnTo>
                    <a:pt x="25" y="25"/>
                  </a:lnTo>
                  <a:lnTo>
                    <a:pt x="34" y="25"/>
                  </a:lnTo>
                  <a:lnTo>
                    <a:pt x="37" y="25"/>
                  </a:lnTo>
                  <a:lnTo>
                    <a:pt x="39" y="22"/>
                  </a:lnTo>
                  <a:lnTo>
                    <a:pt x="39" y="19"/>
                  </a:lnTo>
                  <a:lnTo>
                    <a:pt x="39" y="17"/>
                  </a:lnTo>
                  <a:lnTo>
                    <a:pt x="43" y="11"/>
                  </a:lnTo>
                  <a:lnTo>
                    <a:pt x="43" y="8"/>
                  </a:lnTo>
                  <a:lnTo>
                    <a:pt x="46" y="3"/>
                  </a:lnTo>
                  <a:lnTo>
                    <a:pt x="50" y="0"/>
                  </a:lnTo>
                  <a:lnTo>
                    <a:pt x="55" y="3"/>
                  </a:lnTo>
                  <a:lnTo>
                    <a:pt x="59" y="0"/>
                  </a:lnTo>
                  <a:lnTo>
                    <a:pt x="62" y="8"/>
                  </a:lnTo>
                  <a:lnTo>
                    <a:pt x="62" y="19"/>
                  </a:lnTo>
                  <a:lnTo>
                    <a:pt x="64" y="22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5" name="Freeform 135"/>
            <p:cNvSpPr>
              <a:spLocks noChangeAspect="1"/>
            </p:cNvSpPr>
            <p:nvPr/>
          </p:nvSpPr>
          <p:spPr bwMode="auto">
            <a:xfrm rot="9246">
              <a:off x="-681" y="3123"/>
              <a:ext cx="119" cy="198"/>
            </a:xfrm>
            <a:custGeom>
              <a:avLst/>
              <a:gdLst>
                <a:gd name="T0" fmla="*/ 2147483647 w 64"/>
                <a:gd name="T1" fmla="*/ 2147483647 h 143"/>
                <a:gd name="T2" fmla="*/ 2147483647 w 64"/>
                <a:gd name="T3" fmla="*/ 2147483647 h 143"/>
                <a:gd name="T4" fmla="*/ 2147483647 w 64"/>
                <a:gd name="T5" fmla="*/ 2147483647 h 143"/>
                <a:gd name="T6" fmla="*/ 2147483647 w 64"/>
                <a:gd name="T7" fmla="*/ 2147483647 h 143"/>
                <a:gd name="T8" fmla="*/ 2147483647 w 64"/>
                <a:gd name="T9" fmla="*/ 2147483647 h 143"/>
                <a:gd name="T10" fmla="*/ 2147483647 w 64"/>
                <a:gd name="T11" fmla="*/ 2147483647 h 143"/>
                <a:gd name="T12" fmla="*/ 2147483647 w 64"/>
                <a:gd name="T13" fmla="*/ 2147483647 h 143"/>
                <a:gd name="T14" fmla="*/ 2147483647 w 64"/>
                <a:gd name="T15" fmla="*/ 2147483647 h 143"/>
                <a:gd name="T16" fmla="*/ 2147483647 w 64"/>
                <a:gd name="T17" fmla="*/ 2147483647 h 143"/>
                <a:gd name="T18" fmla="*/ 2147483647 w 64"/>
                <a:gd name="T19" fmla="*/ 2147483647 h 143"/>
                <a:gd name="T20" fmla="*/ 2147483647 w 64"/>
                <a:gd name="T21" fmla="*/ 2147483647 h 143"/>
                <a:gd name="T22" fmla="*/ 2147483647 w 64"/>
                <a:gd name="T23" fmla="*/ 2147483647 h 143"/>
                <a:gd name="T24" fmla="*/ 2147483647 w 64"/>
                <a:gd name="T25" fmla="*/ 2147483647 h 143"/>
                <a:gd name="T26" fmla="*/ 0 w 64"/>
                <a:gd name="T27" fmla="*/ 2147483647 h 143"/>
                <a:gd name="T28" fmla="*/ 2147483647 w 64"/>
                <a:gd name="T29" fmla="*/ 2147483647 h 143"/>
                <a:gd name="T30" fmla="*/ 2147483647 w 64"/>
                <a:gd name="T31" fmla="*/ 2147483647 h 143"/>
                <a:gd name="T32" fmla="*/ 2147483647 w 64"/>
                <a:gd name="T33" fmla="*/ 2147483647 h 143"/>
                <a:gd name="T34" fmla="*/ 2147483647 w 64"/>
                <a:gd name="T35" fmla="*/ 2147483647 h 143"/>
                <a:gd name="T36" fmla="*/ 2147483647 w 64"/>
                <a:gd name="T37" fmla="*/ 2147483647 h 143"/>
                <a:gd name="T38" fmla="*/ 2147483647 w 64"/>
                <a:gd name="T39" fmla="*/ 2147483647 h 143"/>
                <a:gd name="T40" fmla="*/ 2147483647 w 64"/>
                <a:gd name="T41" fmla="*/ 2147483647 h 143"/>
                <a:gd name="T42" fmla="*/ 2147483647 w 64"/>
                <a:gd name="T43" fmla="*/ 2147483647 h 143"/>
                <a:gd name="T44" fmla="*/ 2147483647 w 64"/>
                <a:gd name="T45" fmla="*/ 2147483647 h 143"/>
                <a:gd name="T46" fmla="*/ 2147483647 w 64"/>
                <a:gd name="T47" fmla="*/ 2147483647 h 143"/>
                <a:gd name="T48" fmla="*/ 2147483647 w 64"/>
                <a:gd name="T49" fmla="*/ 2147483647 h 143"/>
                <a:gd name="T50" fmla="*/ 2147483647 w 64"/>
                <a:gd name="T51" fmla="*/ 2147483647 h 143"/>
                <a:gd name="T52" fmla="*/ 2147483647 w 64"/>
                <a:gd name="T53" fmla="*/ 2147483647 h 143"/>
                <a:gd name="T54" fmla="*/ 2147483647 w 64"/>
                <a:gd name="T55" fmla="*/ 2145889825 h 143"/>
                <a:gd name="T56" fmla="*/ 2147483647 w 64"/>
                <a:gd name="T57" fmla="*/ 0 h 143"/>
                <a:gd name="T58" fmla="*/ 2147483647 w 64"/>
                <a:gd name="T59" fmla="*/ 0 h 143"/>
                <a:gd name="T60" fmla="*/ 2147483647 w 64"/>
                <a:gd name="T61" fmla="*/ 2145889825 h 143"/>
                <a:gd name="T62" fmla="*/ 2147483647 w 64"/>
                <a:gd name="T63" fmla="*/ 2147483647 h 143"/>
                <a:gd name="T64" fmla="*/ 2147483647 w 64"/>
                <a:gd name="T65" fmla="*/ 2147483647 h 143"/>
                <a:gd name="T66" fmla="*/ 2147483647 w 64"/>
                <a:gd name="T67" fmla="*/ 2147483647 h 143"/>
                <a:gd name="T68" fmla="*/ 2147483647 w 64"/>
                <a:gd name="T69" fmla="*/ 2147483647 h 143"/>
                <a:gd name="T70" fmla="*/ 2147483647 w 64"/>
                <a:gd name="T71" fmla="*/ 2147483647 h 143"/>
                <a:gd name="T72" fmla="*/ 2147483647 w 64"/>
                <a:gd name="T73" fmla="*/ 2147483647 h 143"/>
                <a:gd name="T74" fmla="*/ 2147483647 w 64"/>
                <a:gd name="T75" fmla="*/ 2147483647 h 143"/>
                <a:gd name="T76" fmla="*/ 2147483647 w 64"/>
                <a:gd name="T77" fmla="*/ 2147483647 h 143"/>
                <a:gd name="T78" fmla="*/ 2147483647 w 64"/>
                <a:gd name="T79" fmla="*/ 2147483647 h 143"/>
                <a:gd name="T80" fmla="*/ 2147483647 w 64"/>
                <a:gd name="T81" fmla="*/ 2147483647 h 143"/>
                <a:gd name="T82" fmla="*/ 2147483647 w 64"/>
                <a:gd name="T83" fmla="*/ 2147483647 h 143"/>
                <a:gd name="T84" fmla="*/ 2147483647 w 64"/>
                <a:gd name="T85" fmla="*/ 2147483647 h 143"/>
                <a:gd name="T86" fmla="*/ 2147483647 w 64"/>
                <a:gd name="T87" fmla="*/ 2147483647 h 14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4"/>
                <a:gd name="T133" fmla="*/ 0 h 143"/>
                <a:gd name="T134" fmla="*/ 64 w 64"/>
                <a:gd name="T135" fmla="*/ 143 h 14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4" h="143">
                  <a:moveTo>
                    <a:pt x="48" y="55"/>
                  </a:moveTo>
                  <a:lnTo>
                    <a:pt x="46" y="52"/>
                  </a:lnTo>
                  <a:lnTo>
                    <a:pt x="46" y="55"/>
                  </a:lnTo>
                  <a:lnTo>
                    <a:pt x="43" y="60"/>
                  </a:lnTo>
                  <a:lnTo>
                    <a:pt x="41" y="66"/>
                  </a:lnTo>
                  <a:lnTo>
                    <a:pt x="39" y="69"/>
                  </a:lnTo>
                  <a:lnTo>
                    <a:pt x="36" y="74"/>
                  </a:lnTo>
                  <a:lnTo>
                    <a:pt x="36" y="82"/>
                  </a:lnTo>
                  <a:lnTo>
                    <a:pt x="34" y="91"/>
                  </a:lnTo>
                  <a:lnTo>
                    <a:pt x="36" y="93"/>
                  </a:lnTo>
                  <a:lnTo>
                    <a:pt x="36" y="99"/>
                  </a:lnTo>
                  <a:lnTo>
                    <a:pt x="32" y="110"/>
                  </a:lnTo>
                  <a:lnTo>
                    <a:pt x="34" y="121"/>
                  </a:lnTo>
                  <a:lnTo>
                    <a:pt x="36" y="124"/>
                  </a:lnTo>
                  <a:lnTo>
                    <a:pt x="36" y="129"/>
                  </a:lnTo>
                  <a:lnTo>
                    <a:pt x="34" y="134"/>
                  </a:lnTo>
                  <a:lnTo>
                    <a:pt x="34" y="140"/>
                  </a:lnTo>
                  <a:lnTo>
                    <a:pt x="32" y="143"/>
                  </a:lnTo>
                  <a:lnTo>
                    <a:pt x="30" y="143"/>
                  </a:lnTo>
                  <a:lnTo>
                    <a:pt x="27" y="140"/>
                  </a:lnTo>
                  <a:lnTo>
                    <a:pt x="23" y="137"/>
                  </a:lnTo>
                  <a:lnTo>
                    <a:pt x="18" y="140"/>
                  </a:lnTo>
                  <a:lnTo>
                    <a:pt x="16" y="140"/>
                  </a:lnTo>
                  <a:lnTo>
                    <a:pt x="14" y="137"/>
                  </a:lnTo>
                  <a:lnTo>
                    <a:pt x="11" y="137"/>
                  </a:lnTo>
                  <a:lnTo>
                    <a:pt x="7" y="137"/>
                  </a:lnTo>
                  <a:lnTo>
                    <a:pt x="2" y="132"/>
                  </a:lnTo>
                  <a:lnTo>
                    <a:pt x="0" y="129"/>
                  </a:lnTo>
                  <a:lnTo>
                    <a:pt x="0" y="124"/>
                  </a:lnTo>
                  <a:lnTo>
                    <a:pt x="2" y="121"/>
                  </a:lnTo>
                  <a:lnTo>
                    <a:pt x="4" y="115"/>
                  </a:lnTo>
                  <a:lnTo>
                    <a:pt x="7" y="115"/>
                  </a:lnTo>
                  <a:lnTo>
                    <a:pt x="9" y="113"/>
                  </a:lnTo>
                  <a:lnTo>
                    <a:pt x="11" y="110"/>
                  </a:lnTo>
                  <a:lnTo>
                    <a:pt x="14" y="104"/>
                  </a:lnTo>
                  <a:lnTo>
                    <a:pt x="16" y="102"/>
                  </a:lnTo>
                  <a:lnTo>
                    <a:pt x="16" y="99"/>
                  </a:lnTo>
                  <a:lnTo>
                    <a:pt x="20" y="91"/>
                  </a:lnTo>
                  <a:lnTo>
                    <a:pt x="25" y="82"/>
                  </a:lnTo>
                  <a:lnTo>
                    <a:pt x="27" y="69"/>
                  </a:lnTo>
                  <a:lnTo>
                    <a:pt x="30" y="52"/>
                  </a:lnTo>
                  <a:lnTo>
                    <a:pt x="27" y="47"/>
                  </a:lnTo>
                  <a:lnTo>
                    <a:pt x="27" y="44"/>
                  </a:lnTo>
                  <a:lnTo>
                    <a:pt x="25" y="41"/>
                  </a:lnTo>
                  <a:lnTo>
                    <a:pt x="27" y="38"/>
                  </a:lnTo>
                  <a:lnTo>
                    <a:pt x="27" y="36"/>
                  </a:lnTo>
                  <a:lnTo>
                    <a:pt x="25" y="33"/>
                  </a:lnTo>
                  <a:lnTo>
                    <a:pt x="25" y="30"/>
                  </a:lnTo>
                  <a:lnTo>
                    <a:pt x="27" y="27"/>
                  </a:lnTo>
                  <a:lnTo>
                    <a:pt x="27" y="22"/>
                  </a:lnTo>
                  <a:lnTo>
                    <a:pt x="32" y="19"/>
                  </a:lnTo>
                  <a:lnTo>
                    <a:pt x="34" y="16"/>
                  </a:lnTo>
                  <a:lnTo>
                    <a:pt x="39" y="14"/>
                  </a:lnTo>
                  <a:lnTo>
                    <a:pt x="46" y="8"/>
                  </a:lnTo>
                  <a:lnTo>
                    <a:pt x="48" y="5"/>
                  </a:lnTo>
                  <a:lnTo>
                    <a:pt x="50" y="5"/>
                  </a:lnTo>
                  <a:lnTo>
                    <a:pt x="55" y="3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62" y="0"/>
                  </a:lnTo>
                  <a:lnTo>
                    <a:pt x="64" y="3"/>
                  </a:lnTo>
                  <a:lnTo>
                    <a:pt x="64" y="5"/>
                  </a:lnTo>
                  <a:lnTo>
                    <a:pt x="62" y="8"/>
                  </a:lnTo>
                  <a:lnTo>
                    <a:pt x="59" y="14"/>
                  </a:lnTo>
                  <a:lnTo>
                    <a:pt x="59" y="19"/>
                  </a:lnTo>
                  <a:lnTo>
                    <a:pt x="57" y="22"/>
                  </a:lnTo>
                  <a:lnTo>
                    <a:pt x="55" y="25"/>
                  </a:lnTo>
                  <a:lnTo>
                    <a:pt x="52" y="30"/>
                  </a:lnTo>
                  <a:lnTo>
                    <a:pt x="50" y="30"/>
                  </a:lnTo>
                  <a:lnTo>
                    <a:pt x="48" y="30"/>
                  </a:lnTo>
                  <a:lnTo>
                    <a:pt x="43" y="27"/>
                  </a:lnTo>
                  <a:lnTo>
                    <a:pt x="43" y="30"/>
                  </a:lnTo>
                  <a:lnTo>
                    <a:pt x="41" y="33"/>
                  </a:lnTo>
                  <a:lnTo>
                    <a:pt x="41" y="36"/>
                  </a:lnTo>
                  <a:lnTo>
                    <a:pt x="39" y="38"/>
                  </a:lnTo>
                  <a:lnTo>
                    <a:pt x="39" y="41"/>
                  </a:lnTo>
                  <a:lnTo>
                    <a:pt x="36" y="44"/>
                  </a:lnTo>
                  <a:lnTo>
                    <a:pt x="39" y="47"/>
                  </a:lnTo>
                  <a:lnTo>
                    <a:pt x="41" y="44"/>
                  </a:lnTo>
                  <a:lnTo>
                    <a:pt x="43" y="44"/>
                  </a:lnTo>
                  <a:lnTo>
                    <a:pt x="43" y="41"/>
                  </a:lnTo>
                  <a:lnTo>
                    <a:pt x="48" y="38"/>
                  </a:lnTo>
                  <a:lnTo>
                    <a:pt x="50" y="41"/>
                  </a:lnTo>
                  <a:lnTo>
                    <a:pt x="48" y="44"/>
                  </a:lnTo>
                  <a:lnTo>
                    <a:pt x="46" y="44"/>
                  </a:lnTo>
                  <a:lnTo>
                    <a:pt x="46" y="47"/>
                  </a:lnTo>
                  <a:lnTo>
                    <a:pt x="48" y="52"/>
                  </a:lnTo>
                  <a:lnTo>
                    <a:pt x="48" y="5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6" name="Freeform 136"/>
            <p:cNvSpPr>
              <a:spLocks noChangeAspect="1"/>
            </p:cNvSpPr>
            <p:nvPr/>
          </p:nvSpPr>
          <p:spPr bwMode="auto">
            <a:xfrm rot="9246">
              <a:off x="-681" y="3123"/>
              <a:ext cx="119" cy="198"/>
            </a:xfrm>
            <a:custGeom>
              <a:avLst/>
              <a:gdLst>
                <a:gd name="T0" fmla="*/ 2147483647 w 64"/>
                <a:gd name="T1" fmla="*/ 2147483647 h 143"/>
                <a:gd name="T2" fmla="*/ 2147483647 w 64"/>
                <a:gd name="T3" fmla="*/ 2147483647 h 143"/>
                <a:gd name="T4" fmla="*/ 2147483647 w 64"/>
                <a:gd name="T5" fmla="*/ 2147483647 h 143"/>
                <a:gd name="T6" fmla="*/ 2147483647 w 64"/>
                <a:gd name="T7" fmla="*/ 2147483647 h 143"/>
                <a:gd name="T8" fmla="*/ 2147483647 w 64"/>
                <a:gd name="T9" fmla="*/ 2147483647 h 143"/>
                <a:gd name="T10" fmla="*/ 2147483647 w 64"/>
                <a:gd name="T11" fmla="*/ 2147483647 h 143"/>
                <a:gd name="T12" fmla="*/ 2147483647 w 64"/>
                <a:gd name="T13" fmla="*/ 2147483647 h 143"/>
                <a:gd name="T14" fmla="*/ 2147483647 w 64"/>
                <a:gd name="T15" fmla="*/ 2147483647 h 143"/>
                <a:gd name="T16" fmla="*/ 2147483647 w 64"/>
                <a:gd name="T17" fmla="*/ 2147483647 h 143"/>
                <a:gd name="T18" fmla="*/ 2147483647 w 64"/>
                <a:gd name="T19" fmla="*/ 2147483647 h 143"/>
                <a:gd name="T20" fmla="*/ 2147483647 w 64"/>
                <a:gd name="T21" fmla="*/ 2147483647 h 143"/>
                <a:gd name="T22" fmla="*/ 2147483647 w 64"/>
                <a:gd name="T23" fmla="*/ 2147483647 h 143"/>
                <a:gd name="T24" fmla="*/ 2147483647 w 64"/>
                <a:gd name="T25" fmla="*/ 2147483647 h 143"/>
                <a:gd name="T26" fmla="*/ 0 w 64"/>
                <a:gd name="T27" fmla="*/ 2147483647 h 143"/>
                <a:gd name="T28" fmla="*/ 2147483647 w 64"/>
                <a:gd name="T29" fmla="*/ 2147483647 h 143"/>
                <a:gd name="T30" fmla="*/ 2147483647 w 64"/>
                <a:gd name="T31" fmla="*/ 2147483647 h 143"/>
                <a:gd name="T32" fmla="*/ 2147483647 w 64"/>
                <a:gd name="T33" fmla="*/ 2147483647 h 143"/>
                <a:gd name="T34" fmla="*/ 2147483647 w 64"/>
                <a:gd name="T35" fmla="*/ 2147483647 h 143"/>
                <a:gd name="T36" fmla="*/ 2147483647 w 64"/>
                <a:gd name="T37" fmla="*/ 2147483647 h 143"/>
                <a:gd name="T38" fmla="*/ 2147483647 w 64"/>
                <a:gd name="T39" fmla="*/ 2147483647 h 143"/>
                <a:gd name="T40" fmla="*/ 2147483647 w 64"/>
                <a:gd name="T41" fmla="*/ 2147483647 h 143"/>
                <a:gd name="T42" fmla="*/ 2147483647 w 64"/>
                <a:gd name="T43" fmla="*/ 2147483647 h 143"/>
                <a:gd name="T44" fmla="*/ 2147483647 w 64"/>
                <a:gd name="T45" fmla="*/ 2147483647 h 143"/>
                <a:gd name="T46" fmla="*/ 2147483647 w 64"/>
                <a:gd name="T47" fmla="*/ 2147483647 h 143"/>
                <a:gd name="T48" fmla="*/ 2147483647 w 64"/>
                <a:gd name="T49" fmla="*/ 2147483647 h 143"/>
                <a:gd name="T50" fmla="*/ 2147483647 w 64"/>
                <a:gd name="T51" fmla="*/ 2147483647 h 143"/>
                <a:gd name="T52" fmla="*/ 2147483647 w 64"/>
                <a:gd name="T53" fmla="*/ 2147483647 h 143"/>
                <a:gd name="T54" fmla="*/ 2147483647 w 64"/>
                <a:gd name="T55" fmla="*/ 2145889825 h 143"/>
                <a:gd name="T56" fmla="*/ 2147483647 w 64"/>
                <a:gd name="T57" fmla="*/ 0 h 143"/>
                <a:gd name="T58" fmla="*/ 2147483647 w 64"/>
                <a:gd name="T59" fmla="*/ 0 h 143"/>
                <a:gd name="T60" fmla="*/ 2147483647 w 64"/>
                <a:gd name="T61" fmla="*/ 2145889825 h 143"/>
                <a:gd name="T62" fmla="*/ 2147483647 w 64"/>
                <a:gd name="T63" fmla="*/ 2147483647 h 143"/>
                <a:gd name="T64" fmla="*/ 2147483647 w 64"/>
                <a:gd name="T65" fmla="*/ 2147483647 h 143"/>
                <a:gd name="T66" fmla="*/ 2147483647 w 64"/>
                <a:gd name="T67" fmla="*/ 2147483647 h 143"/>
                <a:gd name="T68" fmla="*/ 2147483647 w 64"/>
                <a:gd name="T69" fmla="*/ 2147483647 h 143"/>
                <a:gd name="T70" fmla="*/ 2147483647 w 64"/>
                <a:gd name="T71" fmla="*/ 2147483647 h 143"/>
                <a:gd name="T72" fmla="*/ 2147483647 w 64"/>
                <a:gd name="T73" fmla="*/ 2147483647 h 143"/>
                <a:gd name="T74" fmla="*/ 2147483647 w 64"/>
                <a:gd name="T75" fmla="*/ 2147483647 h 143"/>
                <a:gd name="T76" fmla="*/ 2147483647 w 64"/>
                <a:gd name="T77" fmla="*/ 2147483647 h 143"/>
                <a:gd name="T78" fmla="*/ 2147483647 w 64"/>
                <a:gd name="T79" fmla="*/ 2147483647 h 143"/>
                <a:gd name="T80" fmla="*/ 2147483647 w 64"/>
                <a:gd name="T81" fmla="*/ 2147483647 h 143"/>
                <a:gd name="T82" fmla="*/ 2147483647 w 64"/>
                <a:gd name="T83" fmla="*/ 2147483647 h 143"/>
                <a:gd name="T84" fmla="*/ 2147483647 w 64"/>
                <a:gd name="T85" fmla="*/ 2147483647 h 143"/>
                <a:gd name="T86" fmla="*/ 2147483647 w 64"/>
                <a:gd name="T87" fmla="*/ 2147483647 h 14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4"/>
                <a:gd name="T133" fmla="*/ 0 h 143"/>
                <a:gd name="T134" fmla="*/ 64 w 64"/>
                <a:gd name="T135" fmla="*/ 143 h 14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4" h="143">
                  <a:moveTo>
                    <a:pt x="48" y="55"/>
                  </a:moveTo>
                  <a:lnTo>
                    <a:pt x="46" y="52"/>
                  </a:lnTo>
                  <a:lnTo>
                    <a:pt x="46" y="55"/>
                  </a:lnTo>
                  <a:lnTo>
                    <a:pt x="43" y="60"/>
                  </a:lnTo>
                  <a:lnTo>
                    <a:pt x="41" y="66"/>
                  </a:lnTo>
                  <a:lnTo>
                    <a:pt x="39" y="69"/>
                  </a:lnTo>
                  <a:lnTo>
                    <a:pt x="36" y="74"/>
                  </a:lnTo>
                  <a:lnTo>
                    <a:pt x="36" y="82"/>
                  </a:lnTo>
                  <a:lnTo>
                    <a:pt x="34" y="91"/>
                  </a:lnTo>
                  <a:lnTo>
                    <a:pt x="36" y="93"/>
                  </a:lnTo>
                  <a:lnTo>
                    <a:pt x="36" y="99"/>
                  </a:lnTo>
                  <a:lnTo>
                    <a:pt x="32" y="110"/>
                  </a:lnTo>
                  <a:lnTo>
                    <a:pt x="34" y="121"/>
                  </a:lnTo>
                  <a:lnTo>
                    <a:pt x="36" y="124"/>
                  </a:lnTo>
                  <a:lnTo>
                    <a:pt x="36" y="129"/>
                  </a:lnTo>
                  <a:lnTo>
                    <a:pt x="34" y="134"/>
                  </a:lnTo>
                  <a:lnTo>
                    <a:pt x="34" y="140"/>
                  </a:lnTo>
                  <a:lnTo>
                    <a:pt x="32" y="143"/>
                  </a:lnTo>
                  <a:lnTo>
                    <a:pt x="30" y="143"/>
                  </a:lnTo>
                  <a:lnTo>
                    <a:pt x="27" y="140"/>
                  </a:lnTo>
                  <a:lnTo>
                    <a:pt x="23" y="137"/>
                  </a:lnTo>
                  <a:lnTo>
                    <a:pt x="18" y="140"/>
                  </a:lnTo>
                  <a:lnTo>
                    <a:pt x="16" y="140"/>
                  </a:lnTo>
                  <a:lnTo>
                    <a:pt x="14" y="137"/>
                  </a:lnTo>
                  <a:lnTo>
                    <a:pt x="11" y="137"/>
                  </a:lnTo>
                  <a:lnTo>
                    <a:pt x="7" y="137"/>
                  </a:lnTo>
                  <a:lnTo>
                    <a:pt x="2" y="132"/>
                  </a:lnTo>
                  <a:lnTo>
                    <a:pt x="0" y="129"/>
                  </a:lnTo>
                  <a:lnTo>
                    <a:pt x="0" y="124"/>
                  </a:lnTo>
                  <a:lnTo>
                    <a:pt x="2" y="121"/>
                  </a:lnTo>
                  <a:lnTo>
                    <a:pt x="4" y="115"/>
                  </a:lnTo>
                  <a:lnTo>
                    <a:pt x="7" y="115"/>
                  </a:lnTo>
                  <a:lnTo>
                    <a:pt x="9" y="113"/>
                  </a:lnTo>
                  <a:lnTo>
                    <a:pt x="11" y="110"/>
                  </a:lnTo>
                  <a:lnTo>
                    <a:pt x="14" y="104"/>
                  </a:lnTo>
                  <a:lnTo>
                    <a:pt x="16" y="102"/>
                  </a:lnTo>
                  <a:lnTo>
                    <a:pt x="16" y="99"/>
                  </a:lnTo>
                  <a:lnTo>
                    <a:pt x="20" y="91"/>
                  </a:lnTo>
                  <a:lnTo>
                    <a:pt x="25" y="82"/>
                  </a:lnTo>
                  <a:lnTo>
                    <a:pt x="27" y="69"/>
                  </a:lnTo>
                  <a:lnTo>
                    <a:pt x="30" y="52"/>
                  </a:lnTo>
                  <a:lnTo>
                    <a:pt x="27" y="47"/>
                  </a:lnTo>
                  <a:lnTo>
                    <a:pt x="27" y="44"/>
                  </a:lnTo>
                  <a:lnTo>
                    <a:pt x="25" y="41"/>
                  </a:lnTo>
                  <a:lnTo>
                    <a:pt x="27" y="38"/>
                  </a:lnTo>
                  <a:lnTo>
                    <a:pt x="27" y="36"/>
                  </a:lnTo>
                  <a:lnTo>
                    <a:pt x="25" y="33"/>
                  </a:lnTo>
                  <a:lnTo>
                    <a:pt x="25" y="30"/>
                  </a:lnTo>
                  <a:lnTo>
                    <a:pt x="27" y="27"/>
                  </a:lnTo>
                  <a:lnTo>
                    <a:pt x="27" y="22"/>
                  </a:lnTo>
                  <a:lnTo>
                    <a:pt x="32" y="19"/>
                  </a:lnTo>
                  <a:lnTo>
                    <a:pt x="34" y="16"/>
                  </a:lnTo>
                  <a:lnTo>
                    <a:pt x="39" y="14"/>
                  </a:lnTo>
                  <a:lnTo>
                    <a:pt x="46" y="8"/>
                  </a:lnTo>
                  <a:lnTo>
                    <a:pt x="48" y="5"/>
                  </a:lnTo>
                  <a:lnTo>
                    <a:pt x="50" y="5"/>
                  </a:lnTo>
                  <a:lnTo>
                    <a:pt x="55" y="3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62" y="0"/>
                  </a:lnTo>
                  <a:lnTo>
                    <a:pt x="64" y="3"/>
                  </a:lnTo>
                  <a:lnTo>
                    <a:pt x="64" y="5"/>
                  </a:lnTo>
                  <a:lnTo>
                    <a:pt x="62" y="8"/>
                  </a:lnTo>
                  <a:lnTo>
                    <a:pt x="59" y="14"/>
                  </a:lnTo>
                  <a:lnTo>
                    <a:pt x="59" y="19"/>
                  </a:lnTo>
                  <a:lnTo>
                    <a:pt x="57" y="22"/>
                  </a:lnTo>
                  <a:lnTo>
                    <a:pt x="55" y="25"/>
                  </a:lnTo>
                  <a:lnTo>
                    <a:pt x="52" y="30"/>
                  </a:lnTo>
                  <a:lnTo>
                    <a:pt x="50" y="30"/>
                  </a:lnTo>
                  <a:lnTo>
                    <a:pt x="48" y="30"/>
                  </a:lnTo>
                  <a:lnTo>
                    <a:pt x="43" y="27"/>
                  </a:lnTo>
                  <a:lnTo>
                    <a:pt x="43" y="30"/>
                  </a:lnTo>
                  <a:lnTo>
                    <a:pt x="41" y="33"/>
                  </a:lnTo>
                  <a:lnTo>
                    <a:pt x="41" y="36"/>
                  </a:lnTo>
                  <a:lnTo>
                    <a:pt x="39" y="38"/>
                  </a:lnTo>
                  <a:lnTo>
                    <a:pt x="39" y="41"/>
                  </a:lnTo>
                  <a:lnTo>
                    <a:pt x="36" y="44"/>
                  </a:lnTo>
                  <a:lnTo>
                    <a:pt x="39" y="47"/>
                  </a:lnTo>
                  <a:lnTo>
                    <a:pt x="41" y="44"/>
                  </a:lnTo>
                  <a:lnTo>
                    <a:pt x="43" y="44"/>
                  </a:lnTo>
                  <a:lnTo>
                    <a:pt x="43" y="41"/>
                  </a:lnTo>
                  <a:lnTo>
                    <a:pt x="48" y="38"/>
                  </a:lnTo>
                  <a:lnTo>
                    <a:pt x="50" y="41"/>
                  </a:lnTo>
                  <a:lnTo>
                    <a:pt x="48" y="44"/>
                  </a:lnTo>
                  <a:lnTo>
                    <a:pt x="46" y="44"/>
                  </a:lnTo>
                  <a:lnTo>
                    <a:pt x="46" y="47"/>
                  </a:lnTo>
                  <a:lnTo>
                    <a:pt x="48" y="52"/>
                  </a:lnTo>
                  <a:lnTo>
                    <a:pt x="48" y="5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7" name="Freeform 137"/>
            <p:cNvSpPr>
              <a:spLocks noChangeAspect="1"/>
            </p:cNvSpPr>
            <p:nvPr/>
          </p:nvSpPr>
          <p:spPr bwMode="auto">
            <a:xfrm rot="9246">
              <a:off x="-597" y="3167"/>
              <a:ext cx="16" cy="8"/>
            </a:xfrm>
            <a:custGeom>
              <a:avLst/>
              <a:gdLst>
                <a:gd name="T0" fmla="*/ 0 w 9"/>
                <a:gd name="T1" fmla="*/ 2147483647 h 5"/>
                <a:gd name="T2" fmla="*/ 0 w 9"/>
                <a:gd name="T3" fmla="*/ 0 h 5"/>
                <a:gd name="T4" fmla="*/ 2147483647 w 9"/>
                <a:gd name="T5" fmla="*/ 2147483647 h 5"/>
                <a:gd name="T6" fmla="*/ 2147483647 w 9"/>
                <a:gd name="T7" fmla="*/ 0 h 5"/>
                <a:gd name="T8" fmla="*/ 2147483647 w 9"/>
                <a:gd name="T9" fmla="*/ 2147483647 h 5"/>
                <a:gd name="T10" fmla="*/ 2147483647 w 9"/>
                <a:gd name="T11" fmla="*/ 2147483647 h 5"/>
                <a:gd name="T12" fmla="*/ 0 w 9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5"/>
                <a:gd name="T23" fmla="*/ 9 w 9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5">
                  <a:moveTo>
                    <a:pt x="0" y="5"/>
                  </a:moveTo>
                  <a:lnTo>
                    <a:pt x="0" y="0"/>
                  </a:lnTo>
                  <a:lnTo>
                    <a:pt x="4" y="3"/>
                  </a:lnTo>
                  <a:lnTo>
                    <a:pt x="9" y="0"/>
                  </a:lnTo>
                  <a:lnTo>
                    <a:pt x="9" y="5"/>
                  </a:lnTo>
                  <a:lnTo>
                    <a:pt x="2" y="3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8" name="Freeform 138"/>
            <p:cNvSpPr>
              <a:spLocks noChangeAspect="1"/>
            </p:cNvSpPr>
            <p:nvPr/>
          </p:nvSpPr>
          <p:spPr bwMode="auto">
            <a:xfrm rot="9246">
              <a:off x="-597" y="3167"/>
              <a:ext cx="16" cy="8"/>
            </a:xfrm>
            <a:custGeom>
              <a:avLst/>
              <a:gdLst>
                <a:gd name="T0" fmla="*/ 0 w 9"/>
                <a:gd name="T1" fmla="*/ 2147483647 h 5"/>
                <a:gd name="T2" fmla="*/ 0 w 9"/>
                <a:gd name="T3" fmla="*/ 0 h 5"/>
                <a:gd name="T4" fmla="*/ 2147483647 w 9"/>
                <a:gd name="T5" fmla="*/ 2147483647 h 5"/>
                <a:gd name="T6" fmla="*/ 2147483647 w 9"/>
                <a:gd name="T7" fmla="*/ 0 h 5"/>
                <a:gd name="T8" fmla="*/ 2147483647 w 9"/>
                <a:gd name="T9" fmla="*/ 2147483647 h 5"/>
                <a:gd name="T10" fmla="*/ 2147483647 w 9"/>
                <a:gd name="T11" fmla="*/ 2147483647 h 5"/>
                <a:gd name="T12" fmla="*/ 0 w 9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5"/>
                <a:gd name="T23" fmla="*/ 9 w 9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5">
                  <a:moveTo>
                    <a:pt x="0" y="5"/>
                  </a:moveTo>
                  <a:lnTo>
                    <a:pt x="0" y="0"/>
                  </a:lnTo>
                  <a:lnTo>
                    <a:pt x="4" y="3"/>
                  </a:lnTo>
                  <a:lnTo>
                    <a:pt x="9" y="0"/>
                  </a:lnTo>
                  <a:lnTo>
                    <a:pt x="9" y="5"/>
                  </a:lnTo>
                  <a:lnTo>
                    <a:pt x="2" y="3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9" name="Freeform 139"/>
            <p:cNvSpPr>
              <a:spLocks noChangeAspect="1"/>
            </p:cNvSpPr>
            <p:nvPr/>
          </p:nvSpPr>
          <p:spPr bwMode="auto">
            <a:xfrm rot="9246">
              <a:off x="-867" y="3533"/>
              <a:ext cx="41" cy="62"/>
            </a:xfrm>
            <a:custGeom>
              <a:avLst/>
              <a:gdLst>
                <a:gd name="T0" fmla="*/ 2147483647 w 23"/>
                <a:gd name="T1" fmla="*/ 0 h 44"/>
                <a:gd name="T2" fmla="*/ 2147483647 w 23"/>
                <a:gd name="T3" fmla="*/ 2147483647 h 44"/>
                <a:gd name="T4" fmla="*/ 2147483647 w 23"/>
                <a:gd name="T5" fmla="*/ 2147483647 h 44"/>
                <a:gd name="T6" fmla="*/ 2147483647 w 23"/>
                <a:gd name="T7" fmla="*/ 2147483647 h 44"/>
                <a:gd name="T8" fmla="*/ 2147483647 w 23"/>
                <a:gd name="T9" fmla="*/ 2147483647 h 44"/>
                <a:gd name="T10" fmla="*/ 2147483647 w 23"/>
                <a:gd name="T11" fmla="*/ 2147483647 h 44"/>
                <a:gd name="T12" fmla="*/ 2147483647 w 23"/>
                <a:gd name="T13" fmla="*/ 2147483647 h 44"/>
                <a:gd name="T14" fmla="*/ 2147483647 w 23"/>
                <a:gd name="T15" fmla="*/ 2147483647 h 44"/>
                <a:gd name="T16" fmla="*/ 2147483647 w 23"/>
                <a:gd name="T17" fmla="*/ 2147483647 h 44"/>
                <a:gd name="T18" fmla="*/ 2147483647 w 23"/>
                <a:gd name="T19" fmla="*/ 2147483647 h 44"/>
                <a:gd name="T20" fmla="*/ 0 w 23"/>
                <a:gd name="T21" fmla="*/ 2147483647 h 44"/>
                <a:gd name="T22" fmla="*/ 2147483647 w 23"/>
                <a:gd name="T23" fmla="*/ 2147483647 h 44"/>
                <a:gd name="T24" fmla="*/ 2147483647 w 23"/>
                <a:gd name="T25" fmla="*/ 2147483647 h 44"/>
                <a:gd name="T26" fmla="*/ 2147483647 w 23"/>
                <a:gd name="T27" fmla="*/ 2147483647 h 44"/>
                <a:gd name="T28" fmla="*/ 2147483647 w 23"/>
                <a:gd name="T29" fmla="*/ 2147483647 h 44"/>
                <a:gd name="T30" fmla="*/ 2147483647 w 23"/>
                <a:gd name="T31" fmla="*/ 2147483647 h 44"/>
                <a:gd name="T32" fmla="*/ 2147483647 w 23"/>
                <a:gd name="T33" fmla="*/ 2147483647 h 44"/>
                <a:gd name="T34" fmla="*/ 2147483647 w 23"/>
                <a:gd name="T35" fmla="*/ 2147483647 h 44"/>
                <a:gd name="T36" fmla="*/ 2147483647 w 23"/>
                <a:gd name="T37" fmla="*/ 2147483647 h 44"/>
                <a:gd name="T38" fmla="*/ 2147483647 w 23"/>
                <a:gd name="T39" fmla="*/ 2147483647 h 44"/>
                <a:gd name="T40" fmla="*/ 2147483647 w 23"/>
                <a:gd name="T41" fmla="*/ 2147483647 h 44"/>
                <a:gd name="T42" fmla="*/ 2147483647 w 23"/>
                <a:gd name="T43" fmla="*/ 2147483647 h 44"/>
                <a:gd name="T44" fmla="*/ 2147483647 w 23"/>
                <a:gd name="T45" fmla="*/ 2147483647 h 44"/>
                <a:gd name="T46" fmla="*/ 2147483647 w 23"/>
                <a:gd name="T47" fmla="*/ 2147483647 h 44"/>
                <a:gd name="T48" fmla="*/ 2147483647 w 23"/>
                <a:gd name="T49" fmla="*/ 2147483647 h 44"/>
                <a:gd name="T50" fmla="*/ 2147483647 w 23"/>
                <a:gd name="T51" fmla="*/ 2147483647 h 44"/>
                <a:gd name="T52" fmla="*/ 2147483647 w 23"/>
                <a:gd name="T53" fmla="*/ 2147483647 h 44"/>
                <a:gd name="T54" fmla="*/ 2147483647 w 23"/>
                <a:gd name="T55" fmla="*/ 0 h 4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"/>
                <a:gd name="T85" fmla="*/ 0 h 44"/>
                <a:gd name="T86" fmla="*/ 23 w 23"/>
                <a:gd name="T87" fmla="*/ 44 h 4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" h="44">
                  <a:moveTo>
                    <a:pt x="20" y="0"/>
                  </a:moveTo>
                  <a:lnTo>
                    <a:pt x="18" y="2"/>
                  </a:lnTo>
                  <a:lnTo>
                    <a:pt x="16" y="8"/>
                  </a:lnTo>
                  <a:lnTo>
                    <a:pt x="11" y="11"/>
                  </a:lnTo>
                  <a:lnTo>
                    <a:pt x="9" y="16"/>
                  </a:lnTo>
                  <a:lnTo>
                    <a:pt x="7" y="19"/>
                  </a:lnTo>
                  <a:lnTo>
                    <a:pt x="7" y="22"/>
                  </a:lnTo>
                  <a:lnTo>
                    <a:pt x="7" y="27"/>
                  </a:lnTo>
                  <a:lnTo>
                    <a:pt x="7" y="30"/>
                  </a:lnTo>
                  <a:lnTo>
                    <a:pt x="2" y="30"/>
                  </a:lnTo>
                  <a:lnTo>
                    <a:pt x="0" y="33"/>
                  </a:lnTo>
                  <a:lnTo>
                    <a:pt x="2" y="35"/>
                  </a:lnTo>
                  <a:lnTo>
                    <a:pt x="4" y="41"/>
                  </a:lnTo>
                  <a:lnTo>
                    <a:pt x="7" y="44"/>
                  </a:lnTo>
                  <a:lnTo>
                    <a:pt x="9" y="41"/>
                  </a:lnTo>
                  <a:lnTo>
                    <a:pt x="9" y="38"/>
                  </a:lnTo>
                  <a:lnTo>
                    <a:pt x="11" y="35"/>
                  </a:lnTo>
                  <a:lnTo>
                    <a:pt x="13" y="35"/>
                  </a:lnTo>
                  <a:lnTo>
                    <a:pt x="20" y="33"/>
                  </a:lnTo>
                  <a:lnTo>
                    <a:pt x="18" y="27"/>
                  </a:lnTo>
                  <a:lnTo>
                    <a:pt x="16" y="24"/>
                  </a:lnTo>
                  <a:lnTo>
                    <a:pt x="16" y="22"/>
                  </a:lnTo>
                  <a:lnTo>
                    <a:pt x="18" y="16"/>
                  </a:lnTo>
                  <a:lnTo>
                    <a:pt x="18" y="11"/>
                  </a:lnTo>
                  <a:lnTo>
                    <a:pt x="23" y="8"/>
                  </a:lnTo>
                  <a:lnTo>
                    <a:pt x="23" y="5"/>
                  </a:lnTo>
                  <a:lnTo>
                    <a:pt x="23" y="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0" name="Freeform 140"/>
            <p:cNvSpPr>
              <a:spLocks noChangeAspect="1"/>
            </p:cNvSpPr>
            <p:nvPr/>
          </p:nvSpPr>
          <p:spPr bwMode="auto">
            <a:xfrm rot="9246">
              <a:off x="-867" y="3533"/>
              <a:ext cx="41" cy="62"/>
            </a:xfrm>
            <a:custGeom>
              <a:avLst/>
              <a:gdLst>
                <a:gd name="T0" fmla="*/ 2147483647 w 23"/>
                <a:gd name="T1" fmla="*/ 0 h 44"/>
                <a:gd name="T2" fmla="*/ 2147483647 w 23"/>
                <a:gd name="T3" fmla="*/ 2147483647 h 44"/>
                <a:gd name="T4" fmla="*/ 2147483647 w 23"/>
                <a:gd name="T5" fmla="*/ 2147483647 h 44"/>
                <a:gd name="T6" fmla="*/ 2147483647 w 23"/>
                <a:gd name="T7" fmla="*/ 2147483647 h 44"/>
                <a:gd name="T8" fmla="*/ 2147483647 w 23"/>
                <a:gd name="T9" fmla="*/ 2147483647 h 44"/>
                <a:gd name="T10" fmla="*/ 2147483647 w 23"/>
                <a:gd name="T11" fmla="*/ 2147483647 h 44"/>
                <a:gd name="T12" fmla="*/ 2147483647 w 23"/>
                <a:gd name="T13" fmla="*/ 2147483647 h 44"/>
                <a:gd name="T14" fmla="*/ 2147483647 w 23"/>
                <a:gd name="T15" fmla="*/ 2147483647 h 44"/>
                <a:gd name="T16" fmla="*/ 2147483647 w 23"/>
                <a:gd name="T17" fmla="*/ 2147483647 h 44"/>
                <a:gd name="T18" fmla="*/ 2147483647 w 23"/>
                <a:gd name="T19" fmla="*/ 2147483647 h 44"/>
                <a:gd name="T20" fmla="*/ 0 w 23"/>
                <a:gd name="T21" fmla="*/ 2147483647 h 44"/>
                <a:gd name="T22" fmla="*/ 2147483647 w 23"/>
                <a:gd name="T23" fmla="*/ 2147483647 h 44"/>
                <a:gd name="T24" fmla="*/ 2147483647 w 23"/>
                <a:gd name="T25" fmla="*/ 2147483647 h 44"/>
                <a:gd name="T26" fmla="*/ 2147483647 w 23"/>
                <a:gd name="T27" fmla="*/ 2147483647 h 44"/>
                <a:gd name="T28" fmla="*/ 2147483647 w 23"/>
                <a:gd name="T29" fmla="*/ 2147483647 h 44"/>
                <a:gd name="T30" fmla="*/ 2147483647 w 23"/>
                <a:gd name="T31" fmla="*/ 2147483647 h 44"/>
                <a:gd name="T32" fmla="*/ 2147483647 w 23"/>
                <a:gd name="T33" fmla="*/ 2147483647 h 44"/>
                <a:gd name="T34" fmla="*/ 2147483647 w 23"/>
                <a:gd name="T35" fmla="*/ 2147483647 h 44"/>
                <a:gd name="T36" fmla="*/ 2147483647 w 23"/>
                <a:gd name="T37" fmla="*/ 2147483647 h 44"/>
                <a:gd name="T38" fmla="*/ 2147483647 w 23"/>
                <a:gd name="T39" fmla="*/ 2147483647 h 44"/>
                <a:gd name="T40" fmla="*/ 2147483647 w 23"/>
                <a:gd name="T41" fmla="*/ 2147483647 h 44"/>
                <a:gd name="T42" fmla="*/ 2147483647 w 23"/>
                <a:gd name="T43" fmla="*/ 2147483647 h 44"/>
                <a:gd name="T44" fmla="*/ 2147483647 w 23"/>
                <a:gd name="T45" fmla="*/ 2147483647 h 44"/>
                <a:gd name="T46" fmla="*/ 2147483647 w 23"/>
                <a:gd name="T47" fmla="*/ 2147483647 h 44"/>
                <a:gd name="T48" fmla="*/ 2147483647 w 23"/>
                <a:gd name="T49" fmla="*/ 2147483647 h 44"/>
                <a:gd name="T50" fmla="*/ 2147483647 w 23"/>
                <a:gd name="T51" fmla="*/ 2147483647 h 44"/>
                <a:gd name="T52" fmla="*/ 2147483647 w 23"/>
                <a:gd name="T53" fmla="*/ 2147483647 h 44"/>
                <a:gd name="T54" fmla="*/ 2147483647 w 23"/>
                <a:gd name="T55" fmla="*/ 0 h 4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"/>
                <a:gd name="T85" fmla="*/ 0 h 44"/>
                <a:gd name="T86" fmla="*/ 23 w 23"/>
                <a:gd name="T87" fmla="*/ 44 h 4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" h="44">
                  <a:moveTo>
                    <a:pt x="20" y="0"/>
                  </a:moveTo>
                  <a:lnTo>
                    <a:pt x="18" y="2"/>
                  </a:lnTo>
                  <a:lnTo>
                    <a:pt x="16" y="8"/>
                  </a:lnTo>
                  <a:lnTo>
                    <a:pt x="11" y="11"/>
                  </a:lnTo>
                  <a:lnTo>
                    <a:pt x="9" y="16"/>
                  </a:lnTo>
                  <a:lnTo>
                    <a:pt x="7" y="19"/>
                  </a:lnTo>
                  <a:lnTo>
                    <a:pt x="7" y="22"/>
                  </a:lnTo>
                  <a:lnTo>
                    <a:pt x="7" y="27"/>
                  </a:lnTo>
                  <a:lnTo>
                    <a:pt x="7" y="30"/>
                  </a:lnTo>
                  <a:lnTo>
                    <a:pt x="2" y="30"/>
                  </a:lnTo>
                  <a:lnTo>
                    <a:pt x="0" y="33"/>
                  </a:lnTo>
                  <a:lnTo>
                    <a:pt x="2" y="35"/>
                  </a:lnTo>
                  <a:lnTo>
                    <a:pt x="4" y="41"/>
                  </a:lnTo>
                  <a:lnTo>
                    <a:pt x="7" y="44"/>
                  </a:lnTo>
                  <a:lnTo>
                    <a:pt x="9" y="41"/>
                  </a:lnTo>
                  <a:lnTo>
                    <a:pt x="9" y="38"/>
                  </a:lnTo>
                  <a:lnTo>
                    <a:pt x="11" y="35"/>
                  </a:lnTo>
                  <a:lnTo>
                    <a:pt x="13" y="35"/>
                  </a:lnTo>
                  <a:lnTo>
                    <a:pt x="20" y="33"/>
                  </a:lnTo>
                  <a:lnTo>
                    <a:pt x="18" y="27"/>
                  </a:lnTo>
                  <a:lnTo>
                    <a:pt x="16" y="24"/>
                  </a:lnTo>
                  <a:lnTo>
                    <a:pt x="16" y="22"/>
                  </a:lnTo>
                  <a:lnTo>
                    <a:pt x="18" y="16"/>
                  </a:lnTo>
                  <a:lnTo>
                    <a:pt x="18" y="11"/>
                  </a:lnTo>
                  <a:lnTo>
                    <a:pt x="23" y="8"/>
                  </a:lnTo>
                  <a:lnTo>
                    <a:pt x="23" y="5"/>
                  </a:lnTo>
                  <a:lnTo>
                    <a:pt x="23" y="2"/>
                  </a:lnTo>
                  <a:lnTo>
                    <a:pt x="2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1" name="Freeform 141"/>
            <p:cNvSpPr>
              <a:spLocks noChangeAspect="1"/>
            </p:cNvSpPr>
            <p:nvPr/>
          </p:nvSpPr>
          <p:spPr bwMode="auto">
            <a:xfrm rot="9246">
              <a:off x="-921" y="3385"/>
              <a:ext cx="141" cy="148"/>
            </a:xfrm>
            <a:custGeom>
              <a:avLst/>
              <a:gdLst>
                <a:gd name="T0" fmla="*/ 2147483647 w 78"/>
                <a:gd name="T1" fmla="*/ 2147483647 h 105"/>
                <a:gd name="T2" fmla="*/ 2147483647 w 78"/>
                <a:gd name="T3" fmla="*/ 2147483647 h 105"/>
                <a:gd name="T4" fmla="*/ 2147483647 w 78"/>
                <a:gd name="T5" fmla="*/ 2147483647 h 105"/>
                <a:gd name="T6" fmla="*/ 2147483647 w 78"/>
                <a:gd name="T7" fmla="*/ 2147483647 h 105"/>
                <a:gd name="T8" fmla="*/ 2147483647 w 78"/>
                <a:gd name="T9" fmla="*/ 2147483647 h 105"/>
                <a:gd name="T10" fmla="*/ 2147483647 w 78"/>
                <a:gd name="T11" fmla="*/ 2147483647 h 105"/>
                <a:gd name="T12" fmla="*/ 2147483647 w 78"/>
                <a:gd name="T13" fmla="*/ 2147483647 h 105"/>
                <a:gd name="T14" fmla="*/ 2147483647 w 78"/>
                <a:gd name="T15" fmla="*/ 2147483647 h 105"/>
                <a:gd name="T16" fmla="*/ 2147483647 w 78"/>
                <a:gd name="T17" fmla="*/ 2147483647 h 105"/>
                <a:gd name="T18" fmla="*/ 2147483647 w 78"/>
                <a:gd name="T19" fmla="*/ 2147483647 h 105"/>
                <a:gd name="T20" fmla="*/ 2147483647 w 78"/>
                <a:gd name="T21" fmla="*/ 2147483647 h 105"/>
                <a:gd name="T22" fmla="*/ 2147483647 w 78"/>
                <a:gd name="T23" fmla="*/ 2147483647 h 105"/>
                <a:gd name="T24" fmla="*/ 2147483647 w 78"/>
                <a:gd name="T25" fmla="*/ 2147483647 h 105"/>
                <a:gd name="T26" fmla="*/ 2147483647 w 78"/>
                <a:gd name="T27" fmla="*/ 2147483647 h 105"/>
                <a:gd name="T28" fmla="*/ 2147483647 w 78"/>
                <a:gd name="T29" fmla="*/ 2147483647 h 105"/>
                <a:gd name="T30" fmla="*/ 2147483647 w 78"/>
                <a:gd name="T31" fmla="*/ 2147483647 h 105"/>
                <a:gd name="T32" fmla="*/ 2147483647 w 78"/>
                <a:gd name="T33" fmla="*/ 0 h 105"/>
                <a:gd name="T34" fmla="*/ 2147483647 w 78"/>
                <a:gd name="T35" fmla="*/ 0 h 105"/>
                <a:gd name="T36" fmla="*/ 2147483647 w 78"/>
                <a:gd name="T37" fmla="*/ 0 h 105"/>
                <a:gd name="T38" fmla="*/ 2147483647 w 78"/>
                <a:gd name="T39" fmla="*/ 2147483647 h 105"/>
                <a:gd name="T40" fmla="*/ 2147483647 w 78"/>
                <a:gd name="T41" fmla="*/ 2147483647 h 105"/>
                <a:gd name="T42" fmla="*/ 2147483647 w 78"/>
                <a:gd name="T43" fmla="*/ 2147483647 h 105"/>
                <a:gd name="T44" fmla="*/ 2147483647 w 78"/>
                <a:gd name="T45" fmla="*/ 2147483647 h 105"/>
                <a:gd name="T46" fmla="*/ 2147483647 w 78"/>
                <a:gd name="T47" fmla="*/ 2147483647 h 105"/>
                <a:gd name="T48" fmla="*/ 2147483647 w 78"/>
                <a:gd name="T49" fmla="*/ 2147483647 h 105"/>
                <a:gd name="T50" fmla="*/ 2147483647 w 78"/>
                <a:gd name="T51" fmla="*/ 2147483647 h 105"/>
                <a:gd name="T52" fmla="*/ 2147483647 w 78"/>
                <a:gd name="T53" fmla="*/ 2147483647 h 105"/>
                <a:gd name="T54" fmla="*/ 2147483647 w 78"/>
                <a:gd name="T55" fmla="*/ 2147483647 h 105"/>
                <a:gd name="T56" fmla="*/ 2147483647 w 78"/>
                <a:gd name="T57" fmla="*/ 2147483647 h 105"/>
                <a:gd name="T58" fmla="*/ 2147483647 w 78"/>
                <a:gd name="T59" fmla="*/ 2147483647 h 105"/>
                <a:gd name="T60" fmla="*/ 2147483647 w 78"/>
                <a:gd name="T61" fmla="*/ 2147483647 h 105"/>
                <a:gd name="T62" fmla="*/ 2147483647 w 78"/>
                <a:gd name="T63" fmla="*/ 2147483647 h 105"/>
                <a:gd name="T64" fmla="*/ 2147483647 w 78"/>
                <a:gd name="T65" fmla="*/ 2147483647 h 105"/>
                <a:gd name="T66" fmla="*/ 2147483647 w 78"/>
                <a:gd name="T67" fmla="*/ 2147483647 h 105"/>
                <a:gd name="T68" fmla="*/ 2147483647 w 78"/>
                <a:gd name="T69" fmla="*/ 2147483647 h 105"/>
                <a:gd name="T70" fmla="*/ 2147483647 w 78"/>
                <a:gd name="T71" fmla="*/ 2147483647 h 105"/>
                <a:gd name="T72" fmla="*/ 2147483647 w 78"/>
                <a:gd name="T73" fmla="*/ 2147483647 h 105"/>
                <a:gd name="T74" fmla="*/ 2147483647 w 78"/>
                <a:gd name="T75" fmla="*/ 2147483647 h 105"/>
                <a:gd name="T76" fmla="*/ 2147483647 w 78"/>
                <a:gd name="T77" fmla="*/ 2147483647 h 105"/>
                <a:gd name="T78" fmla="*/ 2147483647 w 78"/>
                <a:gd name="T79" fmla="*/ 2147483647 h 105"/>
                <a:gd name="T80" fmla="*/ 2147483647 w 78"/>
                <a:gd name="T81" fmla="*/ 2147483647 h 105"/>
                <a:gd name="T82" fmla="*/ 2147483647 w 78"/>
                <a:gd name="T83" fmla="*/ 2147483647 h 105"/>
                <a:gd name="T84" fmla="*/ 2147483647 w 78"/>
                <a:gd name="T85" fmla="*/ 2147483647 h 10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78"/>
                <a:gd name="T130" fmla="*/ 0 h 105"/>
                <a:gd name="T131" fmla="*/ 78 w 78"/>
                <a:gd name="T132" fmla="*/ 105 h 10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78" h="105">
                  <a:moveTo>
                    <a:pt x="75" y="94"/>
                  </a:moveTo>
                  <a:lnTo>
                    <a:pt x="78" y="88"/>
                  </a:lnTo>
                  <a:lnTo>
                    <a:pt x="78" y="83"/>
                  </a:lnTo>
                  <a:lnTo>
                    <a:pt x="78" y="80"/>
                  </a:lnTo>
                  <a:lnTo>
                    <a:pt x="75" y="77"/>
                  </a:lnTo>
                  <a:lnTo>
                    <a:pt x="73" y="72"/>
                  </a:lnTo>
                  <a:lnTo>
                    <a:pt x="73" y="66"/>
                  </a:lnTo>
                  <a:lnTo>
                    <a:pt x="71" y="64"/>
                  </a:lnTo>
                  <a:lnTo>
                    <a:pt x="71" y="58"/>
                  </a:lnTo>
                  <a:lnTo>
                    <a:pt x="69" y="55"/>
                  </a:lnTo>
                  <a:lnTo>
                    <a:pt x="69" y="53"/>
                  </a:lnTo>
                  <a:lnTo>
                    <a:pt x="66" y="50"/>
                  </a:lnTo>
                  <a:lnTo>
                    <a:pt x="64" y="50"/>
                  </a:lnTo>
                  <a:lnTo>
                    <a:pt x="59" y="50"/>
                  </a:lnTo>
                  <a:lnTo>
                    <a:pt x="59" y="47"/>
                  </a:lnTo>
                  <a:lnTo>
                    <a:pt x="59" y="44"/>
                  </a:lnTo>
                  <a:lnTo>
                    <a:pt x="57" y="39"/>
                  </a:lnTo>
                  <a:lnTo>
                    <a:pt x="53" y="39"/>
                  </a:lnTo>
                  <a:lnTo>
                    <a:pt x="48" y="39"/>
                  </a:lnTo>
                  <a:lnTo>
                    <a:pt x="46" y="36"/>
                  </a:lnTo>
                  <a:lnTo>
                    <a:pt x="43" y="33"/>
                  </a:lnTo>
                  <a:lnTo>
                    <a:pt x="43" y="31"/>
                  </a:lnTo>
                  <a:lnTo>
                    <a:pt x="46" y="28"/>
                  </a:lnTo>
                  <a:lnTo>
                    <a:pt x="48" y="25"/>
                  </a:lnTo>
                  <a:lnTo>
                    <a:pt x="50" y="20"/>
                  </a:lnTo>
                  <a:lnTo>
                    <a:pt x="53" y="17"/>
                  </a:lnTo>
                  <a:lnTo>
                    <a:pt x="53" y="14"/>
                  </a:lnTo>
                  <a:lnTo>
                    <a:pt x="53" y="11"/>
                  </a:lnTo>
                  <a:lnTo>
                    <a:pt x="50" y="11"/>
                  </a:lnTo>
                  <a:lnTo>
                    <a:pt x="48" y="11"/>
                  </a:lnTo>
                  <a:lnTo>
                    <a:pt x="43" y="11"/>
                  </a:lnTo>
                  <a:lnTo>
                    <a:pt x="41" y="11"/>
                  </a:lnTo>
                  <a:lnTo>
                    <a:pt x="39" y="6"/>
                  </a:lnTo>
                  <a:lnTo>
                    <a:pt x="39" y="0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7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1" y="3"/>
                  </a:lnTo>
                  <a:lnTo>
                    <a:pt x="9" y="6"/>
                  </a:lnTo>
                  <a:lnTo>
                    <a:pt x="11" y="9"/>
                  </a:lnTo>
                  <a:lnTo>
                    <a:pt x="11" y="11"/>
                  </a:lnTo>
                  <a:lnTo>
                    <a:pt x="14" y="20"/>
                  </a:lnTo>
                  <a:lnTo>
                    <a:pt x="16" y="28"/>
                  </a:lnTo>
                  <a:lnTo>
                    <a:pt x="16" y="31"/>
                  </a:lnTo>
                  <a:lnTo>
                    <a:pt x="16" y="33"/>
                  </a:lnTo>
                  <a:lnTo>
                    <a:pt x="16" y="36"/>
                  </a:lnTo>
                  <a:lnTo>
                    <a:pt x="14" y="39"/>
                  </a:lnTo>
                  <a:lnTo>
                    <a:pt x="14" y="42"/>
                  </a:lnTo>
                  <a:lnTo>
                    <a:pt x="11" y="44"/>
                  </a:lnTo>
                  <a:lnTo>
                    <a:pt x="11" y="47"/>
                  </a:lnTo>
                  <a:lnTo>
                    <a:pt x="11" y="50"/>
                  </a:lnTo>
                  <a:lnTo>
                    <a:pt x="9" y="55"/>
                  </a:lnTo>
                  <a:lnTo>
                    <a:pt x="7" y="61"/>
                  </a:lnTo>
                  <a:lnTo>
                    <a:pt x="4" y="66"/>
                  </a:lnTo>
                  <a:lnTo>
                    <a:pt x="0" y="75"/>
                  </a:lnTo>
                  <a:lnTo>
                    <a:pt x="2" y="77"/>
                  </a:lnTo>
                  <a:lnTo>
                    <a:pt x="4" y="83"/>
                  </a:lnTo>
                  <a:lnTo>
                    <a:pt x="4" y="86"/>
                  </a:lnTo>
                  <a:lnTo>
                    <a:pt x="4" y="88"/>
                  </a:lnTo>
                  <a:lnTo>
                    <a:pt x="4" y="91"/>
                  </a:lnTo>
                  <a:lnTo>
                    <a:pt x="7" y="91"/>
                  </a:lnTo>
                  <a:lnTo>
                    <a:pt x="9" y="91"/>
                  </a:lnTo>
                  <a:lnTo>
                    <a:pt x="11" y="91"/>
                  </a:lnTo>
                  <a:lnTo>
                    <a:pt x="14" y="88"/>
                  </a:lnTo>
                  <a:lnTo>
                    <a:pt x="18" y="91"/>
                  </a:lnTo>
                  <a:lnTo>
                    <a:pt x="20" y="91"/>
                  </a:lnTo>
                  <a:lnTo>
                    <a:pt x="25" y="88"/>
                  </a:lnTo>
                  <a:lnTo>
                    <a:pt x="27" y="88"/>
                  </a:lnTo>
                  <a:lnTo>
                    <a:pt x="30" y="88"/>
                  </a:lnTo>
                  <a:lnTo>
                    <a:pt x="30" y="91"/>
                  </a:lnTo>
                  <a:lnTo>
                    <a:pt x="34" y="91"/>
                  </a:lnTo>
                  <a:lnTo>
                    <a:pt x="37" y="94"/>
                  </a:lnTo>
                  <a:lnTo>
                    <a:pt x="39" y="96"/>
                  </a:lnTo>
                  <a:lnTo>
                    <a:pt x="41" y="96"/>
                  </a:lnTo>
                  <a:lnTo>
                    <a:pt x="43" y="96"/>
                  </a:lnTo>
                  <a:lnTo>
                    <a:pt x="46" y="96"/>
                  </a:lnTo>
                  <a:lnTo>
                    <a:pt x="48" y="99"/>
                  </a:lnTo>
                  <a:lnTo>
                    <a:pt x="50" y="102"/>
                  </a:lnTo>
                  <a:lnTo>
                    <a:pt x="55" y="105"/>
                  </a:lnTo>
                  <a:lnTo>
                    <a:pt x="59" y="105"/>
                  </a:lnTo>
                  <a:lnTo>
                    <a:pt x="62" y="102"/>
                  </a:lnTo>
                  <a:lnTo>
                    <a:pt x="66" y="102"/>
                  </a:lnTo>
                  <a:lnTo>
                    <a:pt x="69" y="96"/>
                  </a:lnTo>
                  <a:lnTo>
                    <a:pt x="71" y="94"/>
                  </a:lnTo>
                  <a:lnTo>
                    <a:pt x="75" y="94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2" name="Freeform 142"/>
            <p:cNvSpPr>
              <a:spLocks noChangeAspect="1"/>
            </p:cNvSpPr>
            <p:nvPr/>
          </p:nvSpPr>
          <p:spPr bwMode="auto">
            <a:xfrm rot="9246">
              <a:off x="-921" y="3385"/>
              <a:ext cx="141" cy="148"/>
            </a:xfrm>
            <a:custGeom>
              <a:avLst/>
              <a:gdLst>
                <a:gd name="T0" fmla="*/ 2147483647 w 78"/>
                <a:gd name="T1" fmla="*/ 2147483647 h 105"/>
                <a:gd name="T2" fmla="*/ 2147483647 w 78"/>
                <a:gd name="T3" fmla="*/ 2147483647 h 105"/>
                <a:gd name="T4" fmla="*/ 2147483647 w 78"/>
                <a:gd name="T5" fmla="*/ 2147483647 h 105"/>
                <a:gd name="T6" fmla="*/ 2147483647 w 78"/>
                <a:gd name="T7" fmla="*/ 2147483647 h 105"/>
                <a:gd name="T8" fmla="*/ 2147483647 w 78"/>
                <a:gd name="T9" fmla="*/ 2147483647 h 105"/>
                <a:gd name="T10" fmla="*/ 2147483647 w 78"/>
                <a:gd name="T11" fmla="*/ 2147483647 h 105"/>
                <a:gd name="T12" fmla="*/ 2147483647 w 78"/>
                <a:gd name="T13" fmla="*/ 2147483647 h 105"/>
                <a:gd name="T14" fmla="*/ 2147483647 w 78"/>
                <a:gd name="T15" fmla="*/ 2147483647 h 105"/>
                <a:gd name="T16" fmla="*/ 2147483647 w 78"/>
                <a:gd name="T17" fmla="*/ 2147483647 h 105"/>
                <a:gd name="T18" fmla="*/ 2147483647 w 78"/>
                <a:gd name="T19" fmla="*/ 2147483647 h 105"/>
                <a:gd name="T20" fmla="*/ 2147483647 w 78"/>
                <a:gd name="T21" fmla="*/ 2147483647 h 105"/>
                <a:gd name="T22" fmla="*/ 2147483647 w 78"/>
                <a:gd name="T23" fmla="*/ 2147483647 h 105"/>
                <a:gd name="T24" fmla="*/ 2147483647 w 78"/>
                <a:gd name="T25" fmla="*/ 2147483647 h 105"/>
                <a:gd name="T26" fmla="*/ 2147483647 w 78"/>
                <a:gd name="T27" fmla="*/ 2147483647 h 105"/>
                <a:gd name="T28" fmla="*/ 2147483647 w 78"/>
                <a:gd name="T29" fmla="*/ 2147483647 h 105"/>
                <a:gd name="T30" fmla="*/ 2147483647 w 78"/>
                <a:gd name="T31" fmla="*/ 2147483647 h 105"/>
                <a:gd name="T32" fmla="*/ 2147483647 w 78"/>
                <a:gd name="T33" fmla="*/ 0 h 105"/>
                <a:gd name="T34" fmla="*/ 2147483647 w 78"/>
                <a:gd name="T35" fmla="*/ 0 h 105"/>
                <a:gd name="T36" fmla="*/ 2147483647 w 78"/>
                <a:gd name="T37" fmla="*/ 0 h 105"/>
                <a:gd name="T38" fmla="*/ 2147483647 w 78"/>
                <a:gd name="T39" fmla="*/ 2147483647 h 105"/>
                <a:gd name="T40" fmla="*/ 2147483647 w 78"/>
                <a:gd name="T41" fmla="*/ 2147483647 h 105"/>
                <a:gd name="T42" fmla="*/ 2147483647 w 78"/>
                <a:gd name="T43" fmla="*/ 2147483647 h 105"/>
                <a:gd name="T44" fmla="*/ 2147483647 w 78"/>
                <a:gd name="T45" fmla="*/ 2147483647 h 105"/>
                <a:gd name="T46" fmla="*/ 2147483647 w 78"/>
                <a:gd name="T47" fmla="*/ 2147483647 h 105"/>
                <a:gd name="T48" fmla="*/ 2147483647 w 78"/>
                <a:gd name="T49" fmla="*/ 2147483647 h 105"/>
                <a:gd name="T50" fmla="*/ 2147483647 w 78"/>
                <a:gd name="T51" fmla="*/ 2147483647 h 105"/>
                <a:gd name="T52" fmla="*/ 2147483647 w 78"/>
                <a:gd name="T53" fmla="*/ 2147483647 h 105"/>
                <a:gd name="T54" fmla="*/ 2147483647 w 78"/>
                <a:gd name="T55" fmla="*/ 2147483647 h 105"/>
                <a:gd name="T56" fmla="*/ 2147483647 w 78"/>
                <a:gd name="T57" fmla="*/ 2147483647 h 105"/>
                <a:gd name="T58" fmla="*/ 2147483647 w 78"/>
                <a:gd name="T59" fmla="*/ 2147483647 h 105"/>
                <a:gd name="T60" fmla="*/ 2147483647 w 78"/>
                <a:gd name="T61" fmla="*/ 2147483647 h 105"/>
                <a:gd name="T62" fmla="*/ 2147483647 w 78"/>
                <a:gd name="T63" fmla="*/ 2147483647 h 105"/>
                <a:gd name="T64" fmla="*/ 2147483647 w 78"/>
                <a:gd name="T65" fmla="*/ 2147483647 h 105"/>
                <a:gd name="T66" fmla="*/ 2147483647 w 78"/>
                <a:gd name="T67" fmla="*/ 2147483647 h 105"/>
                <a:gd name="T68" fmla="*/ 2147483647 w 78"/>
                <a:gd name="T69" fmla="*/ 2147483647 h 105"/>
                <a:gd name="T70" fmla="*/ 2147483647 w 78"/>
                <a:gd name="T71" fmla="*/ 2147483647 h 105"/>
                <a:gd name="T72" fmla="*/ 2147483647 w 78"/>
                <a:gd name="T73" fmla="*/ 2147483647 h 105"/>
                <a:gd name="T74" fmla="*/ 2147483647 w 78"/>
                <a:gd name="T75" fmla="*/ 2147483647 h 105"/>
                <a:gd name="T76" fmla="*/ 2147483647 w 78"/>
                <a:gd name="T77" fmla="*/ 2147483647 h 105"/>
                <a:gd name="T78" fmla="*/ 2147483647 w 78"/>
                <a:gd name="T79" fmla="*/ 2147483647 h 105"/>
                <a:gd name="T80" fmla="*/ 2147483647 w 78"/>
                <a:gd name="T81" fmla="*/ 2147483647 h 105"/>
                <a:gd name="T82" fmla="*/ 2147483647 w 78"/>
                <a:gd name="T83" fmla="*/ 2147483647 h 105"/>
                <a:gd name="T84" fmla="*/ 2147483647 w 78"/>
                <a:gd name="T85" fmla="*/ 2147483647 h 10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78"/>
                <a:gd name="T130" fmla="*/ 0 h 105"/>
                <a:gd name="T131" fmla="*/ 78 w 78"/>
                <a:gd name="T132" fmla="*/ 105 h 10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78" h="105">
                  <a:moveTo>
                    <a:pt x="75" y="94"/>
                  </a:moveTo>
                  <a:lnTo>
                    <a:pt x="78" y="88"/>
                  </a:lnTo>
                  <a:lnTo>
                    <a:pt x="78" y="83"/>
                  </a:lnTo>
                  <a:lnTo>
                    <a:pt x="78" y="80"/>
                  </a:lnTo>
                  <a:lnTo>
                    <a:pt x="75" y="77"/>
                  </a:lnTo>
                  <a:lnTo>
                    <a:pt x="73" y="72"/>
                  </a:lnTo>
                  <a:lnTo>
                    <a:pt x="73" y="66"/>
                  </a:lnTo>
                  <a:lnTo>
                    <a:pt x="71" y="64"/>
                  </a:lnTo>
                  <a:lnTo>
                    <a:pt x="71" y="58"/>
                  </a:lnTo>
                  <a:lnTo>
                    <a:pt x="69" y="55"/>
                  </a:lnTo>
                  <a:lnTo>
                    <a:pt x="69" y="53"/>
                  </a:lnTo>
                  <a:lnTo>
                    <a:pt x="66" y="50"/>
                  </a:lnTo>
                  <a:lnTo>
                    <a:pt x="64" y="50"/>
                  </a:lnTo>
                  <a:lnTo>
                    <a:pt x="59" y="50"/>
                  </a:lnTo>
                  <a:lnTo>
                    <a:pt x="59" y="47"/>
                  </a:lnTo>
                  <a:lnTo>
                    <a:pt x="59" y="44"/>
                  </a:lnTo>
                  <a:lnTo>
                    <a:pt x="57" y="39"/>
                  </a:lnTo>
                  <a:lnTo>
                    <a:pt x="53" y="39"/>
                  </a:lnTo>
                  <a:lnTo>
                    <a:pt x="48" y="39"/>
                  </a:lnTo>
                  <a:lnTo>
                    <a:pt x="46" y="36"/>
                  </a:lnTo>
                  <a:lnTo>
                    <a:pt x="43" y="33"/>
                  </a:lnTo>
                  <a:lnTo>
                    <a:pt x="43" y="31"/>
                  </a:lnTo>
                  <a:lnTo>
                    <a:pt x="46" y="28"/>
                  </a:lnTo>
                  <a:lnTo>
                    <a:pt x="48" y="25"/>
                  </a:lnTo>
                  <a:lnTo>
                    <a:pt x="50" y="20"/>
                  </a:lnTo>
                  <a:lnTo>
                    <a:pt x="53" y="17"/>
                  </a:lnTo>
                  <a:lnTo>
                    <a:pt x="53" y="14"/>
                  </a:lnTo>
                  <a:lnTo>
                    <a:pt x="53" y="11"/>
                  </a:lnTo>
                  <a:lnTo>
                    <a:pt x="50" y="11"/>
                  </a:lnTo>
                  <a:lnTo>
                    <a:pt x="48" y="11"/>
                  </a:lnTo>
                  <a:lnTo>
                    <a:pt x="43" y="11"/>
                  </a:lnTo>
                  <a:lnTo>
                    <a:pt x="41" y="11"/>
                  </a:lnTo>
                  <a:lnTo>
                    <a:pt x="39" y="6"/>
                  </a:lnTo>
                  <a:lnTo>
                    <a:pt x="39" y="0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7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1" y="3"/>
                  </a:lnTo>
                  <a:lnTo>
                    <a:pt x="9" y="6"/>
                  </a:lnTo>
                  <a:lnTo>
                    <a:pt x="11" y="9"/>
                  </a:lnTo>
                  <a:lnTo>
                    <a:pt x="11" y="11"/>
                  </a:lnTo>
                  <a:lnTo>
                    <a:pt x="14" y="20"/>
                  </a:lnTo>
                  <a:lnTo>
                    <a:pt x="16" y="28"/>
                  </a:lnTo>
                  <a:lnTo>
                    <a:pt x="16" y="31"/>
                  </a:lnTo>
                  <a:lnTo>
                    <a:pt x="16" y="33"/>
                  </a:lnTo>
                  <a:lnTo>
                    <a:pt x="16" y="36"/>
                  </a:lnTo>
                  <a:lnTo>
                    <a:pt x="14" y="39"/>
                  </a:lnTo>
                  <a:lnTo>
                    <a:pt x="14" y="42"/>
                  </a:lnTo>
                  <a:lnTo>
                    <a:pt x="11" y="44"/>
                  </a:lnTo>
                  <a:lnTo>
                    <a:pt x="11" y="47"/>
                  </a:lnTo>
                  <a:lnTo>
                    <a:pt x="11" y="50"/>
                  </a:lnTo>
                  <a:lnTo>
                    <a:pt x="9" y="55"/>
                  </a:lnTo>
                  <a:lnTo>
                    <a:pt x="7" y="61"/>
                  </a:lnTo>
                  <a:lnTo>
                    <a:pt x="4" y="66"/>
                  </a:lnTo>
                  <a:lnTo>
                    <a:pt x="0" y="75"/>
                  </a:lnTo>
                  <a:lnTo>
                    <a:pt x="2" y="77"/>
                  </a:lnTo>
                  <a:lnTo>
                    <a:pt x="4" y="83"/>
                  </a:lnTo>
                  <a:lnTo>
                    <a:pt x="4" y="86"/>
                  </a:lnTo>
                  <a:lnTo>
                    <a:pt x="4" y="88"/>
                  </a:lnTo>
                  <a:lnTo>
                    <a:pt x="4" y="91"/>
                  </a:lnTo>
                  <a:lnTo>
                    <a:pt x="7" y="91"/>
                  </a:lnTo>
                  <a:lnTo>
                    <a:pt x="9" y="91"/>
                  </a:lnTo>
                  <a:lnTo>
                    <a:pt x="11" y="91"/>
                  </a:lnTo>
                  <a:lnTo>
                    <a:pt x="14" y="88"/>
                  </a:lnTo>
                  <a:lnTo>
                    <a:pt x="18" y="91"/>
                  </a:lnTo>
                  <a:lnTo>
                    <a:pt x="20" y="91"/>
                  </a:lnTo>
                  <a:lnTo>
                    <a:pt x="25" y="88"/>
                  </a:lnTo>
                  <a:lnTo>
                    <a:pt x="27" y="88"/>
                  </a:lnTo>
                  <a:lnTo>
                    <a:pt x="30" y="88"/>
                  </a:lnTo>
                  <a:lnTo>
                    <a:pt x="30" y="91"/>
                  </a:lnTo>
                  <a:lnTo>
                    <a:pt x="34" y="91"/>
                  </a:lnTo>
                  <a:lnTo>
                    <a:pt x="37" y="94"/>
                  </a:lnTo>
                  <a:lnTo>
                    <a:pt x="39" y="96"/>
                  </a:lnTo>
                  <a:lnTo>
                    <a:pt x="41" y="96"/>
                  </a:lnTo>
                  <a:lnTo>
                    <a:pt x="43" y="96"/>
                  </a:lnTo>
                  <a:lnTo>
                    <a:pt x="46" y="96"/>
                  </a:lnTo>
                  <a:lnTo>
                    <a:pt x="48" y="99"/>
                  </a:lnTo>
                  <a:lnTo>
                    <a:pt x="50" y="102"/>
                  </a:lnTo>
                  <a:lnTo>
                    <a:pt x="55" y="105"/>
                  </a:lnTo>
                  <a:lnTo>
                    <a:pt x="59" y="105"/>
                  </a:lnTo>
                  <a:lnTo>
                    <a:pt x="62" y="102"/>
                  </a:lnTo>
                  <a:lnTo>
                    <a:pt x="66" y="102"/>
                  </a:lnTo>
                  <a:lnTo>
                    <a:pt x="69" y="96"/>
                  </a:lnTo>
                  <a:lnTo>
                    <a:pt x="71" y="94"/>
                  </a:lnTo>
                  <a:lnTo>
                    <a:pt x="75" y="94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3" name="Freeform 143"/>
            <p:cNvSpPr>
              <a:spLocks noChangeAspect="1"/>
            </p:cNvSpPr>
            <p:nvPr/>
          </p:nvSpPr>
          <p:spPr bwMode="auto">
            <a:xfrm rot="9246">
              <a:off x="-796" y="3477"/>
              <a:ext cx="61" cy="92"/>
            </a:xfrm>
            <a:custGeom>
              <a:avLst/>
              <a:gdLst>
                <a:gd name="T0" fmla="*/ 2147483647 w 34"/>
                <a:gd name="T1" fmla="*/ 0 h 66"/>
                <a:gd name="T2" fmla="*/ 2147483647 w 34"/>
                <a:gd name="T3" fmla="*/ 1784295037 h 66"/>
                <a:gd name="T4" fmla="*/ 2147483647 w 34"/>
                <a:gd name="T5" fmla="*/ 1784295037 h 66"/>
                <a:gd name="T6" fmla="*/ 2147483647 w 34"/>
                <a:gd name="T7" fmla="*/ 1784295037 h 66"/>
                <a:gd name="T8" fmla="*/ 2147483647 w 34"/>
                <a:gd name="T9" fmla="*/ 2147483647 h 66"/>
                <a:gd name="T10" fmla="*/ 2147483647 w 34"/>
                <a:gd name="T11" fmla="*/ 2147483647 h 66"/>
                <a:gd name="T12" fmla="*/ 2147483647 w 34"/>
                <a:gd name="T13" fmla="*/ 2147483647 h 66"/>
                <a:gd name="T14" fmla="*/ 2147483647 w 34"/>
                <a:gd name="T15" fmla="*/ 2147483647 h 66"/>
                <a:gd name="T16" fmla="*/ 2147483647 w 34"/>
                <a:gd name="T17" fmla="*/ 2147483647 h 66"/>
                <a:gd name="T18" fmla="*/ 2147483647 w 34"/>
                <a:gd name="T19" fmla="*/ 2147483647 h 66"/>
                <a:gd name="T20" fmla="*/ 2147483647 w 34"/>
                <a:gd name="T21" fmla="*/ 2147483647 h 66"/>
                <a:gd name="T22" fmla="*/ 2147483647 w 34"/>
                <a:gd name="T23" fmla="*/ 2147483647 h 66"/>
                <a:gd name="T24" fmla="*/ 2147483647 w 34"/>
                <a:gd name="T25" fmla="*/ 2147483647 h 66"/>
                <a:gd name="T26" fmla="*/ 2147483647 w 34"/>
                <a:gd name="T27" fmla="*/ 2147483647 h 66"/>
                <a:gd name="T28" fmla="*/ 2147483647 w 34"/>
                <a:gd name="T29" fmla="*/ 2147483647 h 66"/>
                <a:gd name="T30" fmla="*/ 2147483647 w 34"/>
                <a:gd name="T31" fmla="*/ 2147483647 h 66"/>
                <a:gd name="T32" fmla="*/ 2147483647 w 34"/>
                <a:gd name="T33" fmla="*/ 2147483647 h 66"/>
                <a:gd name="T34" fmla="*/ 2147483647 w 34"/>
                <a:gd name="T35" fmla="*/ 2147483647 h 66"/>
                <a:gd name="T36" fmla="*/ 2147483647 w 34"/>
                <a:gd name="T37" fmla="*/ 2147483647 h 66"/>
                <a:gd name="T38" fmla="*/ 2147483647 w 34"/>
                <a:gd name="T39" fmla="*/ 2147483647 h 66"/>
                <a:gd name="T40" fmla="*/ 2147483647 w 34"/>
                <a:gd name="T41" fmla="*/ 2147483647 h 66"/>
                <a:gd name="T42" fmla="*/ 2147483647 w 34"/>
                <a:gd name="T43" fmla="*/ 2147483647 h 66"/>
                <a:gd name="T44" fmla="*/ 2147483647 w 34"/>
                <a:gd name="T45" fmla="*/ 2147483647 h 66"/>
                <a:gd name="T46" fmla="*/ 0 w 34"/>
                <a:gd name="T47" fmla="*/ 2147483647 h 66"/>
                <a:gd name="T48" fmla="*/ 2147483647 w 34"/>
                <a:gd name="T49" fmla="*/ 2147483647 h 66"/>
                <a:gd name="T50" fmla="*/ 2147483647 w 34"/>
                <a:gd name="T51" fmla="*/ 2147483647 h 66"/>
                <a:gd name="T52" fmla="*/ 2147483647 w 34"/>
                <a:gd name="T53" fmla="*/ 2147483647 h 66"/>
                <a:gd name="T54" fmla="*/ 2147483647 w 34"/>
                <a:gd name="T55" fmla="*/ 2147483647 h 66"/>
                <a:gd name="T56" fmla="*/ 2147483647 w 34"/>
                <a:gd name="T57" fmla="*/ 2147483647 h 66"/>
                <a:gd name="T58" fmla="*/ 2147483647 w 34"/>
                <a:gd name="T59" fmla="*/ 2147483647 h 66"/>
                <a:gd name="T60" fmla="*/ 2147483647 w 34"/>
                <a:gd name="T61" fmla="*/ 2147483647 h 66"/>
                <a:gd name="T62" fmla="*/ 2147483647 w 34"/>
                <a:gd name="T63" fmla="*/ 2147483647 h 66"/>
                <a:gd name="T64" fmla="*/ 2147483647 w 34"/>
                <a:gd name="T65" fmla="*/ 2147483647 h 66"/>
                <a:gd name="T66" fmla="*/ 2147483647 w 34"/>
                <a:gd name="T67" fmla="*/ 2147483647 h 66"/>
                <a:gd name="T68" fmla="*/ 2147483647 w 34"/>
                <a:gd name="T69" fmla="*/ 2147483647 h 66"/>
                <a:gd name="T70" fmla="*/ 2147483647 w 34"/>
                <a:gd name="T71" fmla="*/ 2147483647 h 66"/>
                <a:gd name="T72" fmla="*/ 2147483647 w 34"/>
                <a:gd name="T73" fmla="*/ 2147483647 h 66"/>
                <a:gd name="T74" fmla="*/ 2147483647 w 34"/>
                <a:gd name="T75" fmla="*/ 2147483647 h 66"/>
                <a:gd name="T76" fmla="*/ 2147483647 w 34"/>
                <a:gd name="T77" fmla="*/ 0 h 6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4"/>
                <a:gd name="T118" fmla="*/ 0 h 66"/>
                <a:gd name="T119" fmla="*/ 34 w 34"/>
                <a:gd name="T120" fmla="*/ 66 h 6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4" h="66">
                  <a:moveTo>
                    <a:pt x="4" y="0"/>
                  </a:moveTo>
                  <a:lnTo>
                    <a:pt x="9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3" y="6"/>
                  </a:lnTo>
                  <a:lnTo>
                    <a:pt x="16" y="6"/>
                  </a:lnTo>
                  <a:lnTo>
                    <a:pt x="20" y="6"/>
                  </a:lnTo>
                  <a:lnTo>
                    <a:pt x="23" y="6"/>
                  </a:lnTo>
                  <a:lnTo>
                    <a:pt x="25" y="11"/>
                  </a:lnTo>
                  <a:lnTo>
                    <a:pt x="27" y="14"/>
                  </a:lnTo>
                  <a:lnTo>
                    <a:pt x="29" y="17"/>
                  </a:lnTo>
                  <a:lnTo>
                    <a:pt x="29" y="20"/>
                  </a:lnTo>
                  <a:lnTo>
                    <a:pt x="29" y="22"/>
                  </a:lnTo>
                  <a:lnTo>
                    <a:pt x="34" y="28"/>
                  </a:lnTo>
                  <a:lnTo>
                    <a:pt x="32" y="30"/>
                  </a:lnTo>
                  <a:lnTo>
                    <a:pt x="29" y="33"/>
                  </a:lnTo>
                  <a:lnTo>
                    <a:pt x="27" y="39"/>
                  </a:lnTo>
                  <a:lnTo>
                    <a:pt x="27" y="41"/>
                  </a:lnTo>
                  <a:lnTo>
                    <a:pt x="27" y="47"/>
                  </a:lnTo>
                  <a:lnTo>
                    <a:pt x="25" y="55"/>
                  </a:lnTo>
                  <a:lnTo>
                    <a:pt x="23" y="58"/>
                  </a:lnTo>
                  <a:lnTo>
                    <a:pt x="18" y="61"/>
                  </a:lnTo>
                  <a:lnTo>
                    <a:pt x="9" y="66"/>
                  </a:lnTo>
                  <a:lnTo>
                    <a:pt x="0" y="66"/>
                  </a:lnTo>
                  <a:lnTo>
                    <a:pt x="2" y="61"/>
                  </a:lnTo>
                  <a:lnTo>
                    <a:pt x="4" y="55"/>
                  </a:lnTo>
                  <a:lnTo>
                    <a:pt x="6" y="52"/>
                  </a:lnTo>
                  <a:lnTo>
                    <a:pt x="11" y="47"/>
                  </a:lnTo>
                  <a:lnTo>
                    <a:pt x="11" y="44"/>
                  </a:lnTo>
                  <a:lnTo>
                    <a:pt x="11" y="41"/>
                  </a:lnTo>
                  <a:lnTo>
                    <a:pt x="9" y="36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9" y="22"/>
                  </a:lnTo>
                  <a:lnTo>
                    <a:pt x="9" y="17"/>
                  </a:lnTo>
                  <a:lnTo>
                    <a:pt x="9" y="14"/>
                  </a:lnTo>
                  <a:lnTo>
                    <a:pt x="6" y="11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4" name="Freeform 144"/>
            <p:cNvSpPr>
              <a:spLocks noChangeAspect="1"/>
            </p:cNvSpPr>
            <p:nvPr/>
          </p:nvSpPr>
          <p:spPr bwMode="auto">
            <a:xfrm rot="9246">
              <a:off x="-796" y="3477"/>
              <a:ext cx="61" cy="92"/>
            </a:xfrm>
            <a:custGeom>
              <a:avLst/>
              <a:gdLst>
                <a:gd name="T0" fmla="*/ 2147483647 w 34"/>
                <a:gd name="T1" fmla="*/ 0 h 66"/>
                <a:gd name="T2" fmla="*/ 2147483647 w 34"/>
                <a:gd name="T3" fmla="*/ 1784295037 h 66"/>
                <a:gd name="T4" fmla="*/ 2147483647 w 34"/>
                <a:gd name="T5" fmla="*/ 1784295037 h 66"/>
                <a:gd name="T6" fmla="*/ 2147483647 w 34"/>
                <a:gd name="T7" fmla="*/ 1784295037 h 66"/>
                <a:gd name="T8" fmla="*/ 2147483647 w 34"/>
                <a:gd name="T9" fmla="*/ 2147483647 h 66"/>
                <a:gd name="T10" fmla="*/ 2147483647 w 34"/>
                <a:gd name="T11" fmla="*/ 2147483647 h 66"/>
                <a:gd name="T12" fmla="*/ 2147483647 w 34"/>
                <a:gd name="T13" fmla="*/ 2147483647 h 66"/>
                <a:gd name="T14" fmla="*/ 2147483647 w 34"/>
                <a:gd name="T15" fmla="*/ 2147483647 h 66"/>
                <a:gd name="T16" fmla="*/ 2147483647 w 34"/>
                <a:gd name="T17" fmla="*/ 2147483647 h 66"/>
                <a:gd name="T18" fmla="*/ 2147483647 w 34"/>
                <a:gd name="T19" fmla="*/ 2147483647 h 66"/>
                <a:gd name="T20" fmla="*/ 2147483647 w 34"/>
                <a:gd name="T21" fmla="*/ 2147483647 h 66"/>
                <a:gd name="T22" fmla="*/ 2147483647 w 34"/>
                <a:gd name="T23" fmla="*/ 2147483647 h 66"/>
                <a:gd name="T24" fmla="*/ 2147483647 w 34"/>
                <a:gd name="T25" fmla="*/ 2147483647 h 66"/>
                <a:gd name="T26" fmla="*/ 2147483647 w 34"/>
                <a:gd name="T27" fmla="*/ 2147483647 h 66"/>
                <a:gd name="T28" fmla="*/ 2147483647 w 34"/>
                <a:gd name="T29" fmla="*/ 2147483647 h 66"/>
                <a:gd name="T30" fmla="*/ 2147483647 w 34"/>
                <a:gd name="T31" fmla="*/ 2147483647 h 66"/>
                <a:gd name="T32" fmla="*/ 2147483647 w 34"/>
                <a:gd name="T33" fmla="*/ 2147483647 h 66"/>
                <a:gd name="T34" fmla="*/ 2147483647 w 34"/>
                <a:gd name="T35" fmla="*/ 2147483647 h 66"/>
                <a:gd name="T36" fmla="*/ 2147483647 w 34"/>
                <a:gd name="T37" fmla="*/ 2147483647 h 66"/>
                <a:gd name="T38" fmla="*/ 2147483647 w 34"/>
                <a:gd name="T39" fmla="*/ 2147483647 h 66"/>
                <a:gd name="T40" fmla="*/ 2147483647 w 34"/>
                <a:gd name="T41" fmla="*/ 2147483647 h 66"/>
                <a:gd name="T42" fmla="*/ 2147483647 w 34"/>
                <a:gd name="T43" fmla="*/ 2147483647 h 66"/>
                <a:gd name="T44" fmla="*/ 2147483647 w 34"/>
                <a:gd name="T45" fmla="*/ 2147483647 h 66"/>
                <a:gd name="T46" fmla="*/ 0 w 34"/>
                <a:gd name="T47" fmla="*/ 2147483647 h 66"/>
                <a:gd name="T48" fmla="*/ 2147483647 w 34"/>
                <a:gd name="T49" fmla="*/ 2147483647 h 66"/>
                <a:gd name="T50" fmla="*/ 2147483647 w 34"/>
                <a:gd name="T51" fmla="*/ 2147483647 h 66"/>
                <a:gd name="T52" fmla="*/ 2147483647 w 34"/>
                <a:gd name="T53" fmla="*/ 2147483647 h 66"/>
                <a:gd name="T54" fmla="*/ 2147483647 w 34"/>
                <a:gd name="T55" fmla="*/ 2147483647 h 66"/>
                <a:gd name="T56" fmla="*/ 2147483647 w 34"/>
                <a:gd name="T57" fmla="*/ 2147483647 h 66"/>
                <a:gd name="T58" fmla="*/ 2147483647 w 34"/>
                <a:gd name="T59" fmla="*/ 2147483647 h 66"/>
                <a:gd name="T60" fmla="*/ 2147483647 w 34"/>
                <a:gd name="T61" fmla="*/ 2147483647 h 66"/>
                <a:gd name="T62" fmla="*/ 2147483647 w 34"/>
                <a:gd name="T63" fmla="*/ 2147483647 h 66"/>
                <a:gd name="T64" fmla="*/ 2147483647 w 34"/>
                <a:gd name="T65" fmla="*/ 2147483647 h 66"/>
                <a:gd name="T66" fmla="*/ 2147483647 w 34"/>
                <a:gd name="T67" fmla="*/ 2147483647 h 66"/>
                <a:gd name="T68" fmla="*/ 2147483647 w 34"/>
                <a:gd name="T69" fmla="*/ 2147483647 h 66"/>
                <a:gd name="T70" fmla="*/ 2147483647 w 34"/>
                <a:gd name="T71" fmla="*/ 2147483647 h 66"/>
                <a:gd name="T72" fmla="*/ 2147483647 w 34"/>
                <a:gd name="T73" fmla="*/ 2147483647 h 66"/>
                <a:gd name="T74" fmla="*/ 2147483647 w 34"/>
                <a:gd name="T75" fmla="*/ 2147483647 h 66"/>
                <a:gd name="T76" fmla="*/ 2147483647 w 34"/>
                <a:gd name="T77" fmla="*/ 0 h 6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4"/>
                <a:gd name="T118" fmla="*/ 0 h 66"/>
                <a:gd name="T119" fmla="*/ 34 w 34"/>
                <a:gd name="T120" fmla="*/ 66 h 6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4" h="66">
                  <a:moveTo>
                    <a:pt x="4" y="0"/>
                  </a:moveTo>
                  <a:lnTo>
                    <a:pt x="9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3" y="6"/>
                  </a:lnTo>
                  <a:lnTo>
                    <a:pt x="16" y="6"/>
                  </a:lnTo>
                  <a:lnTo>
                    <a:pt x="20" y="6"/>
                  </a:lnTo>
                  <a:lnTo>
                    <a:pt x="23" y="6"/>
                  </a:lnTo>
                  <a:lnTo>
                    <a:pt x="25" y="11"/>
                  </a:lnTo>
                  <a:lnTo>
                    <a:pt x="27" y="14"/>
                  </a:lnTo>
                  <a:lnTo>
                    <a:pt x="29" y="17"/>
                  </a:lnTo>
                  <a:lnTo>
                    <a:pt x="29" y="20"/>
                  </a:lnTo>
                  <a:lnTo>
                    <a:pt x="29" y="22"/>
                  </a:lnTo>
                  <a:lnTo>
                    <a:pt x="34" y="28"/>
                  </a:lnTo>
                  <a:lnTo>
                    <a:pt x="32" y="30"/>
                  </a:lnTo>
                  <a:lnTo>
                    <a:pt x="29" y="33"/>
                  </a:lnTo>
                  <a:lnTo>
                    <a:pt x="27" y="39"/>
                  </a:lnTo>
                  <a:lnTo>
                    <a:pt x="27" y="41"/>
                  </a:lnTo>
                  <a:lnTo>
                    <a:pt x="27" y="47"/>
                  </a:lnTo>
                  <a:lnTo>
                    <a:pt x="25" y="55"/>
                  </a:lnTo>
                  <a:lnTo>
                    <a:pt x="23" y="58"/>
                  </a:lnTo>
                  <a:lnTo>
                    <a:pt x="18" y="61"/>
                  </a:lnTo>
                  <a:lnTo>
                    <a:pt x="9" y="66"/>
                  </a:lnTo>
                  <a:lnTo>
                    <a:pt x="0" y="66"/>
                  </a:lnTo>
                  <a:lnTo>
                    <a:pt x="2" y="61"/>
                  </a:lnTo>
                  <a:lnTo>
                    <a:pt x="4" y="55"/>
                  </a:lnTo>
                  <a:lnTo>
                    <a:pt x="6" y="52"/>
                  </a:lnTo>
                  <a:lnTo>
                    <a:pt x="11" y="47"/>
                  </a:lnTo>
                  <a:lnTo>
                    <a:pt x="11" y="44"/>
                  </a:lnTo>
                  <a:lnTo>
                    <a:pt x="11" y="41"/>
                  </a:lnTo>
                  <a:lnTo>
                    <a:pt x="9" y="36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9" y="22"/>
                  </a:lnTo>
                  <a:lnTo>
                    <a:pt x="9" y="17"/>
                  </a:lnTo>
                  <a:lnTo>
                    <a:pt x="9" y="14"/>
                  </a:lnTo>
                  <a:lnTo>
                    <a:pt x="6" y="11"/>
                  </a:lnTo>
                  <a:lnTo>
                    <a:pt x="4" y="6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5" name="Freeform 145"/>
            <p:cNvSpPr>
              <a:spLocks noChangeAspect="1"/>
            </p:cNvSpPr>
            <p:nvPr/>
          </p:nvSpPr>
          <p:spPr bwMode="auto">
            <a:xfrm rot="9246">
              <a:off x="-760" y="3513"/>
              <a:ext cx="79" cy="118"/>
            </a:xfrm>
            <a:custGeom>
              <a:avLst/>
              <a:gdLst>
                <a:gd name="T0" fmla="*/ 2147483647 w 44"/>
                <a:gd name="T1" fmla="*/ 2147483647 h 85"/>
                <a:gd name="T2" fmla="*/ 2147483647 w 44"/>
                <a:gd name="T3" fmla="*/ 2147483647 h 85"/>
                <a:gd name="T4" fmla="*/ 2147483647 w 44"/>
                <a:gd name="T5" fmla="*/ 2147483647 h 85"/>
                <a:gd name="T6" fmla="*/ 2147483647 w 44"/>
                <a:gd name="T7" fmla="*/ 2147483647 h 85"/>
                <a:gd name="T8" fmla="*/ 2147483647 w 44"/>
                <a:gd name="T9" fmla="*/ 2147483647 h 85"/>
                <a:gd name="T10" fmla="*/ 2147483647 w 44"/>
                <a:gd name="T11" fmla="*/ 2147483647 h 85"/>
                <a:gd name="T12" fmla="*/ 2147483647 w 44"/>
                <a:gd name="T13" fmla="*/ 2147483647 h 85"/>
                <a:gd name="T14" fmla="*/ 2147483647 w 44"/>
                <a:gd name="T15" fmla="*/ 2147483647 h 85"/>
                <a:gd name="T16" fmla="*/ 2147483647 w 44"/>
                <a:gd name="T17" fmla="*/ 2147483647 h 85"/>
                <a:gd name="T18" fmla="*/ 2147483647 w 44"/>
                <a:gd name="T19" fmla="*/ 2147483647 h 85"/>
                <a:gd name="T20" fmla="*/ 2147483647 w 44"/>
                <a:gd name="T21" fmla="*/ 2147483647 h 85"/>
                <a:gd name="T22" fmla="*/ 2147483647 w 44"/>
                <a:gd name="T23" fmla="*/ 2147483647 h 85"/>
                <a:gd name="T24" fmla="*/ 2147483647 w 44"/>
                <a:gd name="T25" fmla="*/ 2147483647 h 85"/>
                <a:gd name="T26" fmla="*/ 2147483647 w 44"/>
                <a:gd name="T27" fmla="*/ 2147483647 h 85"/>
                <a:gd name="T28" fmla="*/ 2147483647 w 44"/>
                <a:gd name="T29" fmla="*/ 2147483647 h 85"/>
                <a:gd name="T30" fmla="*/ 2147483647 w 44"/>
                <a:gd name="T31" fmla="*/ 2147483647 h 85"/>
                <a:gd name="T32" fmla="*/ 2147483647 w 44"/>
                <a:gd name="T33" fmla="*/ 2147483647 h 85"/>
                <a:gd name="T34" fmla="*/ 2147483647 w 44"/>
                <a:gd name="T35" fmla="*/ 2147483647 h 85"/>
                <a:gd name="T36" fmla="*/ 2147483647 w 44"/>
                <a:gd name="T37" fmla="*/ 2147483647 h 85"/>
                <a:gd name="T38" fmla="*/ 2147483647 w 44"/>
                <a:gd name="T39" fmla="*/ 2147483647 h 85"/>
                <a:gd name="T40" fmla="*/ 2147483647 w 44"/>
                <a:gd name="T41" fmla="*/ 2147483647 h 85"/>
                <a:gd name="T42" fmla="*/ 2147483647 w 44"/>
                <a:gd name="T43" fmla="*/ 2147483647 h 85"/>
                <a:gd name="T44" fmla="*/ 2147483647 w 44"/>
                <a:gd name="T45" fmla="*/ 2147483647 h 85"/>
                <a:gd name="T46" fmla="*/ 2147483647 w 44"/>
                <a:gd name="T47" fmla="*/ 2147483647 h 85"/>
                <a:gd name="T48" fmla="*/ 2147483647 w 44"/>
                <a:gd name="T49" fmla="*/ 2147483647 h 85"/>
                <a:gd name="T50" fmla="*/ 2147483647 w 44"/>
                <a:gd name="T51" fmla="*/ 2147483647 h 85"/>
                <a:gd name="T52" fmla="*/ 2147483647 w 44"/>
                <a:gd name="T53" fmla="*/ 1434088630 h 85"/>
                <a:gd name="T54" fmla="*/ 2147483647 w 44"/>
                <a:gd name="T55" fmla="*/ 1434088630 h 85"/>
                <a:gd name="T56" fmla="*/ 2147483647 w 44"/>
                <a:gd name="T57" fmla="*/ 0 h 85"/>
                <a:gd name="T58" fmla="*/ 2147483647 w 44"/>
                <a:gd name="T59" fmla="*/ 1434088630 h 85"/>
                <a:gd name="T60" fmla="*/ 2147483647 w 44"/>
                <a:gd name="T61" fmla="*/ 0 h 85"/>
                <a:gd name="T62" fmla="*/ 2147483647 w 44"/>
                <a:gd name="T63" fmla="*/ 1434088630 h 85"/>
                <a:gd name="T64" fmla="*/ 2147483647 w 44"/>
                <a:gd name="T65" fmla="*/ 2147483647 h 85"/>
                <a:gd name="T66" fmla="*/ 2147483647 w 44"/>
                <a:gd name="T67" fmla="*/ 2147483647 h 85"/>
                <a:gd name="T68" fmla="*/ 2147483647 w 44"/>
                <a:gd name="T69" fmla="*/ 2147483647 h 85"/>
                <a:gd name="T70" fmla="*/ 2147483647 w 44"/>
                <a:gd name="T71" fmla="*/ 2147483647 h 85"/>
                <a:gd name="T72" fmla="*/ 2147483647 w 44"/>
                <a:gd name="T73" fmla="*/ 2147483647 h 85"/>
                <a:gd name="T74" fmla="*/ 2147483647 w 44"/>
                <a:gd name="T75" fmla="*/ 2147483647 h 85"/>
                <a:gd name="T76" fmla="*/ 2147483647 w 44"/>
                <a:gd name="T77" fmla="*/ 2147483647 h 85"/>
                <a:gd name="T78" fmla="*/ 0 w 44"/>
                <a:gd name="T79" fmla="*/ 2147483647 h 85"/>
                <a:gd name="T80" fmla="*/ 2147483647 w 44"/>
                <a:gd name="T81" fmla="*/ 2147483647 h 85"/>
                <a:gd name="T82" fmla="*/ 2147483647 w 44"/>
                <a:gd name="T83" fmla="*/ 2147483647 h 85"/>
                <a:gd name="T84" fmla="*/ 2147483647 w 44"/>
                <a:gd name="T85" fmla="*/ 2147483647 h 85"/>
                <a:gd name="T86" fmla="*/ 2147483647 w 44"/>
                <a:gd name="T87" fmla="*/ 2147483647 h 85"/>
                <a:gd name="T88" fmla="*/ 2147483647 w 44"/>
                <a:gd name="T89" fmla="*/ 2147483647 h 85"/>
                <a:gd name="T90" fmla="*/ 2147483647 w 44"/>
                <a:gd name="T91" fmla="*/ 2147483647 h 85"/>
                <a:gd name="T92" fmla="*/ 2147483647 w 44"/>
                <a:gd name="T93" fmla="*/ 2147483647 h 85"/>
                <a:gd name="T94" fmla="*/ 2147483647 w 44"/>
                <a:gd name="T95" fmla="*/ 2147483647 h 85"/>
                <a:gd name="T96" fmla="*/ 2147483647 w 44"/>
                <a:gd name="T97" fmla="*/ 2147483647 h 85"/>
                <a:gd name="T98" fmla="*/ 2147483647 w 44"/>
                <a:gd name="T99" fmla="*/ 2147483647 h 85"/>
                <a:gd name="T100" fmla="*/ 2147483647 w 44"/>
                <a:gd name="T101" fmla="*/ 2147483647 h 85"/>
                <a:gd name="T102" fmla="*/ 2147483647 w 44"/>
                <a:gd name="T103" fmla="*/ 2147483647 h 85"/>
                <a:gd name="T104" fmla="*/ 2147483647 w 44"/>
                <a:gd name="T105" fmla="*/ 2147483647 h 85"/>
                <a:gd name="T106" fmla="*/ 2147483647 w 44"/>
                <a:gd name="T107" fmla="*/ 2147483647 h 85"/>
                <a:gd name="T108" fmla="*/ 2147483647 w 44"/>
                <a:gd name="T109" fmla="*/ 2147483647 h 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4"/>
                <a:gd name="T166" fmla="*/ 0 h 85"/>
                <a:gd name="T167" fmla="*/ 44 w 44"/>
                <a:gd name="T168" fmla="*/ 85 h 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4" h="85">
                  <a:moveTo>
                    <a:pt x="23" y="85"/>
                  </a:moveTo>
                  <a:lnTo>
                    <a:pt x="23" y="82"/>
                  </a:lnTo>
                  <a:lnTo>
                    <a:pt x="25" y="80"/>
                  </a:lnTo>
                  <a:lnTo>
                    <a:pt x="28" y="74"/>
                  </a:lnTo>
                  <a:lnTo>
                    <a:pt x="32" y="71"/>
                  </a:lnTo>
                  <a:lnTo>
                    <a:pt x="35" y="69"/>
                  </a:lnTo>
                  <a:lnTo>
                    <a:pt x="37" y="66"/>
                  </a:lnTo>
                  <a:lnTo>
                    <a:pt x="37" y="63"/>
                  </a:lnTo>
                  <a:lnTo>
                    <a:pt x="39" y="60"/>
                  </a:lnTo>
                  <a:lnTo>
                    <a:pt x="39" y="58"/>
                  </a:lnTo>
                  <a:lnTo>
                    <a:pt x="39" y="52"/>
                  </a:lnTo>
                  <a:lnTo>
                    <a:pt x="39" y="47"/>
                  </a:lnTo>
                  <a:lnTo>
                    <a:pt x="37" y="47"/>
                  </a:lnTo>
                  <a:lnTo>
                    <a:pt x="37" y="41"/>
                  </a:lnTo>
                  <a:lnTo>
                    <a:pt x="37" y="38"/>
                  </a:lnTo>
                  <a:lnTo>
                    <a:pt x="37" y="33"/>
                  </a:lnTo>
                  <a:lnTo>
                    <a:pt x="39" y="33"/>
                  </a:lnTo>
                  <a:lnTo>
                    <a:pt x="41" y="30"/>
                  </a:lnTo>
                  <a:lnTo>
                    <a:pt x="44" y="27"/>
                  </a:lnTo>
                  <a:lnTo>
                    <a:pt x="44" y="25"/>
                  </a:lnTo>
                  <a:lnTo>
                    <a:pt x="41" y="22"/>
                  </a:lnTo>
                  <a:lnTo>
                    <a:pt x="39" y="16"/>
                  </a:lnTo>
                  <a:lnTo>
                    <a:pt x="37" y="14"/>
                  </a:lnTo>
                  <a:lnTo>
                    <a:pt x="37" y="11"/>
                  </a:lnTo>
                  <a:lnTo>
                    <a:pt x="37" y="8"/>
                  </a:lnTo>
                  <a:lnTo>
                    <a:pt x="37" y="5"/>
                  </a:lnTo>
                  <a:lnTo>
                    <a:pt x="37" y="3"/>
                  </a:lnTo>
                  <a:lnTo>
                    <a:pt x="35" y="3"/>
                  </a:lnTo>
                  <a:lnTo>
                    <a:pt x="28" y="0"/>
                  </a:lnTo>
                  <a:lnTo>
                    <a:pt x="23" y="3"/>
                  </a:lnTo>
                  <a:lnTo>
                    <a:pt x="19" y="0"/>
                  </a:lnTo>
                  <a:lnTo>
                    <a:pt x="14" y="3"/>
                  </a:lnTo>
                  <a:lnTo>
                    <a:pt x="12" y="5"/>
                  </a:lnTo>
                  <a:lnTo>
                    <a:pt x="9" y="8"/>
                  </a:lnTo>
                  <a:lnTo>
                    <a:pt x="7" y="14"/>
                  </a:lnTo>
                  <a:lnTo>
                    <a:pt x="7" y="16"/>
                  </a:lnTo>
                  <a:lnTo>
                    <a:pt x="7" y="22"/>
                  </a:lnTo>
                  <a:lnTo>
                    <a:pt x="5" y="30"/>
                  </a:lnTo>
                  <a:lnTo>
                    <a:pt x="3" y="33"/>
                  </a:lnTo>
                  <a:lnTo>
                    <a:pt x="0" y="33"/>
                  </a:lnTo>
                  <a:lnTo>
                    <a:pt x="3" y="38"/>
                  </a:lnTo>
                  <a:lnTo>
                    <a:pt x="7" y="44"/>
                  </a:lnTo>
                  <a:lnTo>
                    <a:pt x="9" y="49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5" y="60"/>
                  </a:lnTo>
                  <a:lnTo>
                    <a:pt x="5" y="63"/>
                  </a:lnTo>
                  <a:lnTo>
                    <a:pt x="5" y="69"/>
                  </a:lnTo>
                  <a:lnTo>
                    <a:pt x="5" y="71"/>
                  </a:lnTo>
                  <a:lnTo>
                    <a:pt x="3" y="77"/>
                  </a:lnTo>
                  <a:lnTo>
                    <a:pt x="5" y="82"/>
                  </a:lnTo>
                  <a:lnTo>
                    <a:pt x="12" y="85"/>
                  </a:lnTo>
                  <a:lnTo>
                    <a:pt x="16" y="82"/>
                  </a:lnTo>
                  <a:lnTo>
                    <a:pt x="19" y="85"/>
                  </a:lnTo>
                  <a:lnTo>
                    <a:pt x="23" y="8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6" name="Freeform 146"/>
            <p:cNvSpPr>
              <a:spLocks noChangeAspect="1"/>
            </p:cNvSpPr>
            <p:nvPr/>
          </p:nvSpPr>
          <p:spPr bwMode="auto">
            <a:xfrm rot="9246">
              <a:off x="-760" y="3513"/>
              <a:ext cx="79" cy="118"/>
            </a:xfrm>
            <a:custGeom>
              <a:avLst/>
              <a:gdLst>
                <a:gd name="T0" fmla="*/ 2147483647 w 44"/>
                <a:gd name="T1" fmla="*/ 2147483647 h 85"/>
                <a:gd name="T2" fmla="*/ 2147483647 w 44"/>
                <a:gd name="T3" fmla="*/ 2147483647 h 85"/>
                <a:gd name="T4" fmla="*/ 2147483647 w 44"/>
                <a:gd name="T5" fmla="*/ 2147483647 h 85"/>
                <a:gd name="T6" fmla="*/ 2147483647 w 44"/>
                <a:gd name="T7" fmla="*/ 2147483647 h 85"/>
                <a:gd name="T8" fmla="*/ 2147483647 w 44"/>
                <a:gd name="T9" fmla="*/ 2147483647 h 85"/>
                <a:gd name="T10" fmla="*/ 2147483647 w 44"/>
                <a:gd name="T11" fmla="*/ 2147483647 h 85"/>
                <a:gd name="T12" fmla="*/ 2147483647 w 44"/>
                <a:gd name="T13" fmla="*/ 2147483647 h 85"/>
                <a:gd name="T14" fmla="*/ 2147483647 w 44"/>
                <a:gd name="T15" fmla="*/ 2147483647 h 85"/>
                <a:gd name="T16" fmla="*/ 2147483647 w 44"/>
                <a:gd name="T17" fmla="*/ 2147483647 h 85"/>
                <a:gd name="T18" fmla="*/ 2147483647 w 44"/>
                <a:gd name="T19" fmla="*/ 2147483647 h 85"/>
                <a:gd name="T20" fmla="*/ 2147483647 w 44"/>
                <a:gd name="T21" fmla="*/ 2147483647 h 85"/>
                <a:gd name="T22" fmla="*/ 2147483647 w 44"/>
                <a:gd name="T23" fmla="*/ 2147483647 h 85"/>
                <a:gd name="T24" fmla="*/ 2147483647 w 44"/>
                <a:gd name="T25" fmla="*/ 2147483647 h 85"/>
                <a:gd name="T26" fmla="*/ 2147483647 w 44"/>
                <a:gd name="T27" fmla="*/ 2147483647 h 85"/>
                <a:gd name="T28" fmla="*/ 2147483647 w 44"/>
                <a:gd name="T29" fmla="*/ 2147483647 h 85"/>
                <a:gd name="T30" fmla="*/ 2147483647 w 44"/>
                <a:gd name="T31" fmla="*/ 2147483647 h 85"/>
                <a:gd name="T32" fmla="*/ 2147483647 w 44"/>
                <a:gd name="T33" fmla="*/ 2147483647 h 85"/>
                <a:gd name="T34" fmla="*/ 2147483647 w 44"/>
                <a:gd name="T35" fmla="*/ 2147483647 h 85"/>
                <a:gd name="T36" fmla="*/ 2147483647 w 44"/>
                <a:gd name="T37" fmla="*/ 2147483647 h 85"/>
                <a:gd name="T38" fmla="*/ 2147483647 w 44"/>
                <a:gd name="T39" fmla="*/ 2147483647 h 85"/>
                <a:gd name="T40" fmla="*/ 2147483647 w 44"/>
                <a:gd name="T41" fmla="*/ 2147483647 h 85"/>
                <a:gd name="T42" fmla="*/ 2147483647 w 44"/>
                <a:gd name="T43" fmla="*/ 2147483647 h 85"/>
                <a:gd name="T44" fmla="*/ 2147483647 w 44"/>
                <a:gd name="T45" fmla="*/ 2147483647 h 85"/>
                <a:gd name="T46" fmla="*/ 2147483647 w 44"/>
                <a:gd name="T47" fmla="*/ 2147483647 h 85"/>
                <a:gd name="T48" fmla="*/ 2147483647 w 44"/>
                <a:gd name="T49" fmla="*/ 2147483647 h 85"/>
                <a:gd name="T50" fmla="*/ 2147483647 w 44"/>
                <a:gd name="T51" fmla="*/ 2147483647 h 85"/>
                <a:gd name="T52" fmla="*/ 2147483647 w 44"/>
                <a:gd name="T53" fmla="*/ 1434088630 h 85"/>
                <a:gd name="T54" fmla="*/ 2147483647 w 44"/>
                <a:gd name="T55" fmla="*/ 1434088630 h 85"/>
                <a:gd name="T56" fmla="*/ 2147483647 w 44"/>
                <a:gd name="T57" fmla="*/ 0 h 85"/>
                <a:gd name="T58" fmla="*/ 2147483647 w 44"/>
                <a:gd name="T59" fmla="*/ 1434088630 h 85"/>
                <a:gd name="T60" fmla="*/ 2147483647 w 44"/>
                <a:gd name="T61" fmla="*/ 0 h 85"/>
                <a:gd name="T62" fmla="*/ 2147483647 w 44"/>
                <a:gd name="T63" fmla="*/ 1434088630 h 85"/>
                <a:gd name="T64" fmla="*/ 2147483647 w 44"/>
                <a:gd name="T65" fmla="*/ 2147483647 h 85"/>
                <a:gd name="T66" fmla="*/ 2147483647 w 44"/>
                <a:gd name="T67" fmla="*/ 2147483647 h 85"/>
                <a:gd name="T68" fmla="*/ 2147483647 w 44"/>
                <a:gd name="T69" fmla="*/ 2147483647 h 85"/>
                <a:gd name="T70" fmla="*/ 2147483647 w 44"/>
                <a:gd name="T71" fmla="*/ 2147483647 h 85"/>
                <a:gd name="T72" fmla="*/ 2147483647 w 44"/>
                <a:gd name="T73" fmla="*/ 2147483647 h 85"/>
                <a:gd name="T74" fmla="*/ 2147483647 w 44"/>
                <a:gd name="T75" fmla="*/ 2147483647 h 85"/>
                <a:gd name="T76" fmla="*/ 2147483647 w 44"/>
                <a:gd name="T77" fmla="*/ 2147483647 h 85"/>
                <a:gd name="T78" fmla="*/ 0 w 44"/>
                <a:gd name="T79" fmla="*/ 2147483647 h 85"/>
                <a:gd name="T80" fmla="*/ 2147483647 w 44"/>
                <a:gd name="T81" fmla="*/ 2147483647 h 85"/>
                <a:gd name="T82" fmla="*/ 2147483647 w 44"/>
                <a:gd name="T83" fmla="*/ 2147483647 h 85"/>
                <a:gd name="T84" fmla="*/ 2147483647 w 44"/>
                <a:gd name="T85" fmla="*/ 2147483647 h 85"/>
                <a:gd name="T86" fmla="*/ 2147483647 w 44"/>
                <a:gd name="T87" fmla="*/ 2147483647 h 85"/>
                <a:gd name="T88" fmla="*/ 2147483647 w 44"/>
                <a:gd name="T89" fmla="*/ 2147483647 h 85"/>
                <a:gd name="T90" fmla="*/ 2147483647 w 44"/>
                <a:gd name="T91" fmla="*/ 2147483647 h 85"/>
                <a:gd name="T92" fmla="*/ 2147483647 w 44"/>
                <a:gd name="T93" fmla="*/ 2147483647 h 85"/>
                <a:gd name="T94" fmla="*/ 2147483647 w 44"/>
                <a:gd name="T95" fmla="*/ 2147483647 h 85"/>
                <a:gd name="T96" fmla="*/ 2147483647 w 44"/>
                <a:gd name="T97" fmla="*/ 2147483647 h 85"/>
                <a:gd name="T98" fmla="*/ 2147483647 w 44"/>
                <a:gd name="T99" fmla="*/ 2147483647 h 85"/>
                <a:gd name="T100" fmla="*/ 2147483647 w 44"/>
                <a:gd name="T101" fmla="*/ 2147483647 h 85"/>
                <a:gd name="T102" fmla="*/ 2147483647 w 44"/>
                <a:gd name="T103" fmla="*/ 2147483647 h 85"/>
                <a:gd name="T104" fmla="*/ 2147483647 w 44"/>
                <a:gd name="T105" fmla="*/ 2147483647 h 85"/>
                <a:gd name="T106" fmla="*/ 2147483647 w 44"/>
                <a:gd name="T107" fmla="*/ 2147483647 h 85"/>
                <a:gd name="T108" fmla="*/ 2147483647 w 44"/>
                <a:gd name="T109" fmla="*/ 2147483647 h 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4"/>
                <a:gd name="T166" fmla="*/ 0 h 85"/>
                <a:gd name="T167" fmla="*/ 44 w 44"/>
                <a:gd name="T168" fmla="*/ 85 h 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4" h="85">
                  <a:moveTo>
                    <a:pt x="23" y="85"/>
                  </a:moveTo>
                  <a:lnTo>
                    <a:pt x="23" y="82"/>
                  </a:lnTo>
                  <a:lnTo>
                    <a:pt x="25" y="80"/>
                  </a:lnTo>
                  <a:lnTo>
                    <a:pt x="28" y="74"/>
                  </a:lnTo>
                  <a:lnTo>
                    <a:pt x="32" y="71"/>
                  </a:lnTo>
                  <a:lnTo>
                    <a:pt x="35" y="69"/>
                  </a:lnTo>
                  <a:lnTo>
                    <a:pt x="37" y="66"/>
                  </a:lnTo>
                  <a:lnTo>
                    <a:pt x="37" y="63"/>
                  </a:lnTo>
                  <a:lnTo>
                    <a:pt x="39" y="60"/>
                  </a:lnTo>
                  <a:lnTo>
                    <a:pt x="39" y="58"/>
                  </a:lnTo>
                  <a:lnTo>
                    <a:pt x="39" y="52"/>
                  </a:lnTo>
                  <a:lnTo>
                    <a:pt x="39" y="47"/>
                  </a:lnTo>
                  <a:lnTo>
                    <a:pt x="37" y="47"/>
                  </a:lnTo>
                  <a:lnTo>
                    <a:pt x="37" y="41"/>
                  </a:lnTo>
                  <a:lnTo>
                    <a:pt x="37" y="38"/>
                  </a:lnTo>
                  <a:lnTo>
                    <a:pt x="37" y="33"/>
                  </a:lnTo>
                  <a:lnTo>
                    <a:pt x="39" y="33"/>
                  </a:lnTo>
                  <a:lnTo>
                    <a:pt x="41" y="30"/>
                  </a:lnTo>
                  <a:lnTo>
                    <a:pt x="44" y="27"/>
                  </a:lnTo>
                  <a:lnTo>
                    <a:pt x="44" y="25"/>
                  </a:lnTo>
                  <a:lnTo>
                    <a:pt x="41" y="22"/>
                  </a:lnTo>
                  <a:lnTo>
                    <a:pt x="39" y="16"/>
                  </a:lnTo>
                  <a:lnTo>
                    <a:pt x="37" y="14"/>
                  </a:lnTo>
                  <a:lnTo>
                    <a:pt x="37" y="11"/>
                  </a:lnTo>
                  <a:lnTo>
                    <a:pt x="37" y="8"/>
                  </a:lnTo>
                  <a:lnTo>
                    <a:pt x="37" y="5"/>
                  </a:lnTo>
                  <a:lnTo>
                    <a:pt x="37" y="3"/>
                  </a:lnTo>
                  <a:lnTo>
                    <a:pt x="35" y="3"/>
                  </a:lnTo>
                  <a:lnTo>
                    <a:pt x="28" y="0"/>
                  </a:lnTo>
                  <a:lnTo>
                    <a:pt x="23" y="3"/>
                  </a:lnTo>
                  <a:lnTo>
                    <a:pt x="19" y="0"/>
                  </a:lnTo>
                  <a:lnTo>
                    <a:pt x="14" y="3"/>
                  </a:lnTo>
                  <a:lnTo>
                    <a:pt x="12" y="5"/>
                  </a:lnTo>
                  <a:lnTo>
                    <a:pt x="9" y="8"/>
                  </a:lnTo>
                  <a:lnTo>
                    <a:pt x="7" y="14"/>
                  </a:lnTo>
                  <a:lnTo>
                    <a:pt x="7" y="16"/>
                  </a:lnTo>
                  <a:lnTo>
                    <a:pt x="7" y="22"/>
                  </a:lnTo>
                  <a:lnTo>
                    <a:pt x="5" y="30"/>
                  </a:lnTo>
                  <a:lnTo>
                    <a:pt x="3" y="33"/>
                  </a:lnTo>
                  <a:lnTo>
                    <a:pt x="0" y="33"/>
                  </a:lnTo>
                  <a:lnTo>
                    <a:pt x="3" y="38"/>
                  </a:lnTo>
                  <a:lnTo>
                    <a:pt x="7" y="44"/>
                  </a:lnTo>
                  <a:lnTo>
                    <a:pt x="9" y="49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5" y="60"/>
                  </a:lnTo>
                  <a:lnTo>
                    <a:pt x="5" y="63"/>
                  </a:lnTo>
                  <a:lnTo>
                    <a:pt x="5" y="69"/>
                  </a:lnTo>
                  <a:lnTo>
                    <a:pt x="5" y="71"/>
                  </a:lnTo>
                  <a:lnTo>
                    <a:pt x="3" y="77"/>
                  </a:lnTo>
                  <a:lnTo>
                    <a:pt x="5" y="82"/>
                  </a:lnTo>
                  <a:lnTo>
                    <a:pt x="12" y="85"/>
                  </a:lnTo>
                  <a:lnTo>
                    <a:pt x="16" y="82"/>
                  </a:lnTo>
                  <a:lnTo>
                    <a:pt x="19" y="85"/>
                  </a:lnTo>
                  <a:lnTo>
                    <a:pt x="23" y="8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7" name="Freeform 147"/>
            <p:cNvSpPr>
              <a:spLocks noChangeAspect="1"/>
            </p:cNvSpPr>
            <p:nvPr/>
          </p:nvSpPr>
          <p:spPr bwMode="auto">
            <a:xfrm rot="9246">
              <a:off x="-815" y="3559"/>
              <a:ext cx="109" cy="126"/>
            </a:xfrm>
            <a:custGeom>
              <a:avLst/>
              <a:gdLst>
                <a:gd name="T0" fmla="*/ 2147483647 w 60"/>
                <a:gd name="T1" fmla="*/ 2147483647 h 91"/>
                <a:gd name="T2" fmla="*/ 2147483647 w 60"/>
                <a:gd name="T3" fmla="*/ 2147483647 h 91"/>
                <a:gd name="T4" fmla="*/ 2147483647 w 60"/>
                <a:gd name="T5" fmla="*/ 2147483647 h 91"/>
                <a:gd name="T6" fmla="*/ 2147483647 w 60"/>
                <a:gd name="T7" fmla="*/ 2147483647 h 91"/>
                <a:gd name="T8" fmla="*/ 2147483647 w 60"/>
                <a:gd name="T9" fmla="*/ 2147483647 h 91"/>
                <a:gd name="T10" fmla="*/ 2147483647 w 60"/>
                <a:gd name="T11" fmla="*/ 2147483647 h 91"/>
                <a:gd name="T12" fmla="*/ 2147483647 w 60"/>
                <a:gd name="T13" fmla="*/ 2147483647 h 91"/>
                <a:gd name="T14" fmla="*/ 2147483647 w 60"/>
                <a:gd name="T15" fmla="*/ 2147483647 h 91"/>
                <a:gd name="T16" fmla="*/ 2147483647 w 60"/>
                <a:gd name="T17" fmla="*/ 2147483647 h 91"/>
                <a:gd name="T18" fmla="*/ 2147483647 w 60"/>
                <a:gd name="T19" fmla="*/ 2147483647 h 91"/>
                <a:gd name="T20" fmla="*/ 2147483647 w 60"/>
                <a:gd name="T21" fmla="*/ 2147483647 h 91"/>
                <a:gd name="T22" fmla="*/ 2147483647 w 60"/>
                <a:gd name="T23" fmla="*/ 2147483647 h 91"/>
                <a:gd name="T24" fmla="*/ 2147483647 w 60"/>
                <a:gd name="T25" fmla="*/ 2147483647 h 91"/>
                <a:gd name="T26" fmla="*/ 2147483647 w 60"/>
                <a:gd name="T27" fmla="*/ 2147483647 h 91"/>
                <a:gd name="T28" fmla="*/ 2147483647 w 60"/>
                <a:gd name="T29" fmla="*/ 2147483647 h 91"/>
                <a:gd name="T30" fmla="*/ 2147483647 w 60"/>
                <a:gd name="T31" fmla="*/ 2147483647 h 91"/>
                <a:gd name="T32" fmla="*/ 2147483647 w 60"/>
                <a:gd name="T33" fmla="*/ 2147483647 h 91"/>
                <a:gd name="T34" fmla="*/ 2147483647 w 60"/>
                <a:gd name="T35" fmla="*/ 2147483647 h 91"/>
                <a:gd name="T36" fmla="*/ 2147483647 w 60"/>
                <a:gd name="T37" fmla="*/ 2147483647 h 91"/>
                <a:gd name="T38" fmla="*/ 2147483647 w 60"/>
                <a:gd name="T39" fmla="*/ 2147483647 h 91"/>
                <a:gd name="T40" fmla="*/ 2147483647 w 60"/>
                <a:gd name="T41" fmla="*/ 2147483647 h 91"/>
                <a:gd name="T42" fmla="*/ 2147483647 w 60"/>
                <a:gd name="T43" fmla="*/ 2147483647 h 91"/>
                <a:gd name="T44" fmla="*/ 2147483647 w 60"/>
                <a:gd name="T45" fmla="*/ 2147483647 h 91"/>
                <a:gd name="T46" fmla="*/ 2147483647 w 60"/>
                <a:gd name="T47" fmla="*/ 2147483647 h 91"/>
                <a:gd name="T48" fmla="*/ 2147483647 w 60"/>
                <a:gd name="T49" fmla="*/ 2147483647 h 91"/>
                <a:gd name="T50" fmla="*/ 0 w 60"/>
                <a:gd name="T51" fmla="*/ 2147483647 h 91"/>
                <a:gd name="T52" fmla="*/ 0 w 60"/>
                <a:gd name="T53" fmla="*/ 2147483647 h 91"/>
                <a:gd name="T54" fmla="*/ 2147483647 w 60"/>
                <a:gd name="T55" fmla="*/ 2147483647 h 91"/>
                <a:gd name="T56" fmla="*/ 2147483647 w 60"/>
                <a:gd name="T57" fmla="*/ 2147483647 h 91"/>
                <a:gd name="T58" fmla="*/ 2147483647 w 60"/>
                <a:gd name="T59" fmla="*/ 2147483647 h 91"/>
                <a:gd name="T60" fmla="*/ 2147483647 w 60"/>
                <a:gd name="T61" fmla="*/ 2147483647 h 91"/>
                <a:gd name="T62" fmla="*/ 0 w 60"/>
                <a:gd name="T63" fmla="*/ 2147483647 h 91"/>
                <a:gd name="T64" fmla="*/ 2147483647 w 60"/>
                <a:gd name="T65" fmla="*/ 2147483647 h 91"/>
                <a:gd name="T66" fmla="*/ 2147483647 w 60"/>
                <a:gd name="T67" fmla="*/ 2147483647 h 91"/>
                <a:gd name="T68" fmla="*/ 2147483647 w 60"/>
                <a:gd name="T69" fmla="*/ 2147483647 h 91"/>
                <a:gd name="T70" fmla="*/ 2147483647 w 60"/>
                <a:gd name="T71" fmla="*/ 2147483647 h 91"/>
                <a:gd name="T72" fmla="*/ 2147483647 w 60"/>
                <a:gd name="T73" fmla="*/ 1220257224 h 91"/>
                <a:gd name="T74" fmla="*/ 2147483647 w 60"/>
                <a:gd name="T75" fmla="*/ 0 h 91"/>
                <a:gd name="T76" fmla="*/ 2147483647 w 60"/>
                <a:gd name="T77" fmla="*/ 2145890024 h 91"/>
                <a:gd name="T78" fmla="*/ 2147483647 w 60"/>
                <a:gd name="T79" fmla="*/ 2147483647 h 91"/>
                <a:gd name="T80" fmla="*/ 2147483647 w 60"/>
                <a:gd name="T81" fmla="*/ 2147483647 h 91"/>
                <a:gd name="T82" fmla="*/ 2147483647 w 60"/>
                <a:gd name="T83" fmla="*/ 2147483647 h 91"/>
                <a:gd name="T84" fmla="*/ 2147483647 w 60"/>
                <a:gd name="T85" fmla="*/ 2147483647 h 91"/>
                <a:gd name="T86" fmla="*/ 2147483647 w 60"/>
                <a:gd name="T87" fmla="*/ 2147483647 h 91"/>
                <a:gd name="T88" fmla="*/ 2147483647 w 60"/>
                <a:gd name="T89" fmla="*/ 2147483647 h 91"/>
                <a:gd name="T90" fmla="*/ 2147483647 w 60"/>
                <a:gd name="T91" fmla="*/ 2147483647 h 91"/>
                <a:gd name="T92" fmla="*/ 2147483647 w 60"/>
                <a:gd name="T93" fmla="*/ 2147483647 h 91"/>
                <a:gd name="T94" fmla="*/ 2147483647 w 60"/>
                <a:gd name="T95" fmla="*/ 2147483647 h 91"/>
                <a:gd name="T96" fmla="*/ 2147483647 w 60"/>
                <a:gd name="T97" fmla="*/ 2147483647 h 91"/>
                <a:gd name="T98" fmla="*/ 2147483647 w 60"/>
                <a:gd name="T99" fmla="*/ 2147483647 h 91"/>
                <a:gd name="T100" fmla="*/ 2147483647 w 60"/>
                <a:gd name="T101" fmla="*/ 2147483647 h 91"/>
                <a:gd name="T102" fmla="*/ 2147483647 w 60"/>
                <a:gd name="T103" fmla="*/ 2147483647 h 91"/>
                <a:gd name="T104" fmla="*/ 2147483647 w 60"/>
                <a:gd name="T105" fmla="*/ 2147483647 h 91"/>
                <a:gd name="T106" fmla="*/ 2147483647 w 60"/>
                <a:gd name="T107" fmla="*/ 2147483647 h 91"/>
                <a:gd name="T108" fmla="*/ 2147483647 w 60"/>
                <a:gd name="T109" fmla="*/ 2147483647 h 91"/>
                <a:gd name="T110" fmla="*/ 2147483647 w 60"/>
                <a:gd name="T111" fmla="*/ 2147483647 h 91"/>
                <a:gd name="T112" fmla="*/ 2147483647 w 60"/>
                <a:gd name="T113" fmla="*/ 2147483647 h 91"/>
                <a:gd name="T114" fmla="*/ 2147483647 w 60"/>
                <a:gd name="T115" fmla="*/ 2147483647 h 91"/>
                <a:gd name="T116" fmla="*/ 2147483647 w 60"/>
                <a:gd name="T117" fmla="*/ 2147483647 h 9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0"/>
                <a:gd name="T178" fmla="*/ 0 h 91"/>
                <a:gd name="T179" fmla="*/ 60 w 60"/>
                <a:gd name="T180" fmla="*/ 91 h 9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0" h="91">
                  <a:moveTo>
                    <a:pt x="60" y="69"/>
                  </a:moveTo>
                  <a:lnTo>
                    <a:pt x="60" y="71"/>
                  </a:lnTo>
                  <a:lnTo>
                    <a:pt x="60" y="74"/>
                  </a:lnTo>
                  <a:lnTo>
                    <a:pt x="58" y="80"/>
                  </a:lnTo>
                  <a:lnTo>
                    <a:pt x="55" y="82"/>
                  </a:lnTo>
                  <a:lnTo>
                    <a:pt x="55" y="85"/>
                  </a:lnTo>
                  <a:lnTo>
                    <a:pt x="51" y="88"/>
                  </a:lnTo>
                  <a:lnTo>
                    <a:pt x="46" y="91"/>
                  </a:lnTo>
                  <a:lnTo>
                    <a:pt x="42" y="88"/>
                  </a:lnTo>
                  <a:lnTo>
                    <a:pt x="39" y="88"/>
                  </a:lnTo>
                  <a:lnTo>
                    <a:pt x="35" y="85"/>
                  </a:lnTo>
                  <a:lnTo>
                    <a:pt x="30" y="85"/>
                  </a:lnTo>
                  <a:lnTo>
                    <a:pt x="28" y="85"/>
                  </a:lnTo>
                  <a:lnTo>
                    <a:pt x="28" y="80"/>
                  </a:lnTo>
                  <a:lnTo>
                    <a:pt x="26" y="80"/>
                  </a:lnTo>
                  <a:lnTo>
                    <a:pt x="23" y="77"/>
                  </a:lnTo>
                  <a:lnTo>
                    <a:pt x="23" y="74"/>
                  </a:lnTo>
                  <a:lnTo>
                    <a:pt x="21" y="71"/>
                  </a:lnTo>
                  <a:lnTo>
                    <a:pt x="19" y="69"/>
                  </a:lnTo>
                  <a:lnTo>
                    <a:pt x="16" y="66"/>
                  </a:lnTo>
                  <a:lnTo>
                    <a:pt x="14" y="66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5" y="55"/>
                  </a:lnTo>
                  <a:lnTo>
                    <a:pt x="3" y="52"/>
                  </a:lnTo>
                  <a:lnTo>
                    <a:pt x="0" y="47"/>
                  </a:lnTo>
                  <a:lnTo>
                    <a:pt x="0" y="41"/>
                  </a:lnTo>
                  <a:lnTo>
                    <a:pt x="3" y="36"/>
                  </a:lnTo>
                  <a:lnTo>
                    <a:pt x="5" y="27"/>
                  </a:lnTo>
                  <a:lnTo>
                    <a:pt x="3" y="22"/>
                  </a:lnTo>
                  <a:lnTo>
                    <a:pt x="3" y="19"/>
                  </a:lnTo>
                  <a:lnTo>
                    <a:pt x="0" y="16"/>
                  </a:lnTo>
                  <a:lnTo>
                    <a:pt x="5" y="11"/>
                  </a:lnTo>
                  <a:lnTo>
                    <a:pt x="7" y="11"/>
                  </a:lnTo>
                  <a:lnTo>
                    <a:pt x="10" y="8"/>
                  </a:lnTo>
                  <a:lnTo>
                    <a:pt x="19" y="8"/>
                  </a:lnTo>
                  <a:lnTo>
                    <a:pt x="28" y="3"/>
                  </a:lnTo>
                  <a:lnTo>
                    <a:pt x="30" y="0"/>
                  </a:lnTo>
                  <a:lnTo>
                    <a:pt x="33" y="5"/>
                  </a:lnTo>
                  <a:lnTo>
                    <a:pt x="37" y="11"/>
                  </a:lnTo>
                  <a:lnTo>
                    <a:pt x="39" y="16"/>
                  </a:lnTo>
                  <a:lnTo>
                    <a:pt x="37" y="19"/>
                  </a:lnTo>
                  <a:lnTo>
                    <a:pt x="37" y="22"/>
                  </a:lnTo>
                  <a:lnTo>
                    <a:pt x="35" y="27"/>
                  </a:lnTo>
                  <a:lnTo>
                    <a:pt x="35" y="30"/>
                  </a:lnTo>
                  <a:lnTo>
                    <a:pt x="35" y="36"/>
                  </a:lnTo>
                  <a:lnTo>
                    <a:pt x="35" y="38"/>
                  </a:lnTo>
                  <a:lnTo>
                    <a:pt x="33" y="44"/>
                  </a:lnTo>
                  <a:lnTo>
                    <a:pt x="35" y="49"/>
                  </a:lnTo>
                  <a:lnTo>
                    <a:pt x="42" y="52"/>
                  </a:lnTo>
                  <a:lnTo>
                    <a:pt x="46" y="49"/>
                  </a:lnTo>
                  <a:lnTo>
                    <a:pt x="49" y="52"/>
                  </a:lnTo>
                  <a:lnTo>
                    <a:pt x="53" y="52"/>
                  </a:lnTo>
                  <a:lnTo>
                    <a:pt x="55" y="55"/>
                  </a:lnTo>
                  <a:lnTo>
                    <a:pt x="55" y="58"/>
                  </a:lnTo>
                  <a:lnTo>
                    <a:pt x="58" y="60"/>
                  </a:lnTo>
                  <a:lnTo>
                    <a:pt x="58" y="63"/>
                  </a:lnTo>
                  <a:lnTo>
                    <a:pt x="58" y="66"/>
                  </a:lnTo>
                  <a:lnTo>
                    <a:pt x="60" y="69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8" name="Freeform 148"/>
            <p:cNvSpPr>
              <a:spLocks noChangeAspect="1"/>
            </p:cNvSpPr>
            <p:nvPr/>
          </p:nvSpPr>
          <p:spPr bwMode="auto">
            <a:xfrm rot="9246">
              <a:off x="-815" y="3559"/>
              <a:ext cx="109" cy="126"/>
            </a:xfrm>
            <a:custGeom>
              <a:avLst/>
              <a:gdLst>
                <a:gd name="T0" fmla="*/ 2147483647 w 60"/>
                <a:gd name="T1" fmla="*/ 2147483647 h 91"/>
                <a:gd name="T2" fmla="*/ 2147483647 w 60"/>
                <a:gd name="T3" fmla="*/ 2147483647 h 91"/>
                <a:gd name="T4" fmla="*/ 2147483647 w 60"/>
                <a:gd name="T5" fmla="*/ 2147483647 h 91"/>
                <a:gd name="T6" fmla="*/ 2147483647 w 60"/>
                <a:gd name="T7" fmla="*/ 2147483647 h 91"/>
                <a:gd name="T8" fmla="*/ 2147483647 w 60"/>
                <a:gd name="T9" fmla="*/ 2147483647 h 91"/>
                <a:gd name="T10" fmla="*/ 2147483647 w 60"/>
                <a:gd name="T11" fmla="*/ 2147483647 h 91"/>
                <a:gd name="T12" fmla="*/ 2147483647 w 60"/>
                <a:gd name="T13" fmla="*/ 2147483647 h 91"/>
                <a:gd name="T14" fmla="*/ 2147483647 w 60"/>
                <a:gd name="T15" fmla="*/ 2147483647 h 91"/>
                <a:gd name="T16" fmla="*/ 2147483647 w 60"/>
                <a:gd name="T17" fmla="*/ 2147483647 h 91"/>
                <a:gd name="T18" fmla="*/ 2147483647 w 60"/>
                <a:gd name="T19" fmla="*/ 2147483647 h 91"/>
                <a:gd name="T20" fmla="*/ 2147483647 w 60"/>
                <a:gd name="T21" fmla="*/ 2147483647 h 91"/>
                <a:gd name="T22" fmla="*/ 2147483647 w 60"/>
                <a:gd name="T23" fmla="*/ 2147483647 h 91"/>
                <a:gd name="T24" fmla="*/ 2147483647 w 60"/>
                <a:gd name="T25" fmla="*/ 2147483647 h 91"/>
                <a:gd name="T26" fmla="*/ 2147483647 w 60"/>
                <a:gd name="T27" fmla="*/ 2147483647 h 91"/>
                <a:gd name="T28" fmla="*/ 2147483647 w 60"/>
                <a:gd name="T29" fmla="*/ 2147483647 h 91"/>
                <a:gd name="T30" fmla="*/ 2147483647 w 60"/>
                <a:gd name="T31" fmla="*/ 2147483647 h 91"/>
                <a:gd name="T32" fmla="*/ 2147483647 w 60"/>
                <a:gd name="T33" fmla="*/ 2147483647 h 91"/>
                <a:gd name="T34" fmla="*/ 2147483647 w 60"/>
                <a:gd name="T35" fmla="*/ 2147483647 h 91"/>
                <a:gd name="T36" fmla="*/ 2147483647 w 60"/>
                <a:gd name="T37" fmla="*/ 2147483647 h 91"/>
                <a:gd name="T38" fmla="*/ 2147483647 w 60"/>
                <a:gd name="T39" fmla="*/ 2147483647 h 91"/>
                <a:gd name="T40" fmla="*/ 2147483647 w 60"/>
                <a:gd name="T41" fmla="*/ 2147483647 h 91"/>
                <a:gd name="T42" fmla="*/ 2147483647 w 60"/>
                <a:gd name="T43" fmla="*/ 2147483647 h 91"/>
                <a:gd name="T44" fmla="*/ 2147483647 w 60"/>
                <a:gd name="T45" fmla="*/ 2147483647 h 91"/>
                <a:gd name="T46" fmla="*/ 2147483647 w 60"/>
                <a:gd name="T47" fmla="*/ 2147483647 h 91"/>
                <a:gd name="T48" fmla="*/ 2147483647 w 60"/>
                <a:gd name="T49" fmla="*/ 2147483647 h 91"/>
                <a:gd name="T50" fmla="*/ 0 w 60"/>
                <a:gd name="T51" fmla="*/ 2147483647 h 91"/>
                <a:gd name="T52" fmla="*/ 0 w 60"/>
                <a:gd name="T53" fmla="*/ 2147483647 h 91"/>
                <a:gd name="T54" fmla="*/ 2147483647 w 60"/>
                <a:gd name="T55" fmla="*/ 2147483647 h 91"/>
                <a:gd name="T56" fmla="*/ 2147483647 w 60"/>
                <a:gd name="T57" fmla="*/ 2147483647 h 91"/>
                <a:gd name="T58" fmla="*/ 2147483647 w 60"/>
                <a:gd name="T59" fmla="*/ 2147483647 h 91"/>
                <a:gd name="T60" fmla="*/ 2147483647 w 60"/>
                <a:gd name="T61" fmla="*/ 2147483647 h 91"/>
                <a:gd name="T62" fmla="*/ 0 w 60"/>
                <a:gd name="T63" fmla="*/ 2147483647 h 91"/>
                <a:gd name="T64" fmla="*/ 2147483647 w 60"/>
                <a:gd name="T65" fmla="*/ 2147483647 h 91"/>
                <a:gd name="T66" fmla="*/ 2147483647 w 60"/>
                <a:gd name="T67" fmla="*/ 2147483647 h 91"/>
                <a:gd name="T68" fmla="*/ 2147483647 w 60"/>
                <a:gd name="T69" fmla="*/ 2147483647 h 91"/>
                <a:gd name="T70" fmla="*/ 2147483647 w 60"/>
                <a:gd name="T71" fmla="*/ 2147483647 h 91"/>
                <a:gd name="T72" fmla="*/ 2147483647 w 60"/>
                <a:gd name="T73" fmla="*/ 1220257224 h 91"/>
                <a:gd name="T74" fmla="*/ 2147483647 w 60"/>
                <a:gd name="T75" fmla="*/ 0 h 91"/>
                <a:gd name="T76" fmla="*/ 2147483647 w 60"/>
                <a:gd name="T77" fmla="*/ 2145890024 h 91"/>
                <a:gd name="T78" fmla="*/ 2147483647 w 60"/>
                <a:gd name="T79" fmla="*/ 2147483647 h 91"/>
                <a:gd name="T80" fmla="*/ 2147483647 w 60"/>
                <a:gd name="T81" fmla="*/ 2147483647 h 91"/>
                <a:gd name="T82" fmla="*/ 2147483647 w 60"/>
                <a:gd name="T83" fmla="*/ 2147483647 h 91"/>
                <a:gd name="T84" fmla="*/ 2147483647 w 60"/>
                <a:gd name="T85" fmla="*/ 2147483647 h 91"/>
                <a:gd name="T86" fmla="*/ 2147483647 w 60"/>
                <a:gd name="T87" fmla="*/ 2147483647 h 91"/>
                <a:gd name="T88" fmla="*/ 2147483647 w 60"/>
                <a:gd name="T89" fmla="*/ 2147483647 h 91"/>
                <a:gd name="T90" fmla="*/ 2147483647 w 60"/>
                <a:gd name="T91" fmla="*/ 2147483647 h 91"/>
                <a:gd name="T92" fmla="*/ 2147483647 w 60"/>
                <a:gd name="T93" fmla="*/ 2147483647 h 91"/>
                <a:gd name="T94" fmla="*/ 2147483647 w 60"/>
                <a:gd name="T95" fmla="*/ 2147483647 h 91"/>
                <a:gd name="T96" fmla="*/ 2147483647 w 60"/>
                <a:gd name="T97" fmla="*/ 2147483647 h 91"/>
                <a:gd name="T98" fmla="*/ 2147483647 w 60"/>
                <a:gd name="T99" fmla="*/ 2147483647 h 91"/>
                <a:gd name="T100" fmla="*/ 2147483647 w 60"/>
                <a:gd name="T101" fmla="*/ 2147483647 h 91"/>
                <a:gd name="T102" fmla="*/ 2147483647 w 60"/>
                <a:gd name="T103" fmla="*/ 2147483647 h 91"/>
                <a:gd name="T104" fmla="*/ 2147483647 w 60"/>
                <a:gd name="T105" fmla="*/ 2147483647 h 91"/>
                <a:gd name="T106" fmla="*/ 2147483647 w 60"/>
                <a:gd name="T107" fmla="*/ 2147483647 h 91"/>
                <a:gd name="T108" fmla="*/ 2147483647 w 60"/>
                <a:gd name="T109" fmla="*/ 2147483647 h 91"/>
                <a:gd name="T110" fmla="*/ 2147483647 w 60"/>
                <a:gd name="T111" fmla="*/ 2147483647 h 91"/>
                <a:gd name="T112" fmla="*/ 2147483647 w 60"/>
                <a:gd name="T113" fmla="*/ 2147483647 h 91"/>
                <a:gd name="T114" fmla="*/ 2147483647 w 60"/>
                <a:gd name="T115" fmla="*/ 2147483647 h 91"/>
                <a:gd name="T116" fmla="*/ 2147483647 w 60"/>
                <a:gd name="T117" fmla="*/ 2147483647 h 9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0"/>
                <a:gd name="T178" fmla="*/ 0 h 91"/>
                <a:gd name="T179" fmla="*/ 60 w 60"/>
                <a:gd name="T180" fmla="*/ 91 h 9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0" h="91">
                  <a:moveTo>
                    <a:pt x="60" y="69"/>
                  </a:moveTo>
                  <a:lnTo>
                    <a:pt x="60" y="71"/>
                  </a:lnTo>
                  <a:lnTo>
                    <a:pt x="60" y="74"/>
                  </a:lnTo>
                  <a:lnTo>
                    <a:pt x="58" y="80"/>
                  </a:lnTo>
                  <a:lnTo>
                    <a:pt x="55" y="82"/>
                  </a:lnTo>
                  <a:lnTo>
                    <a:pt x="55" y="85"/>
                  </a:lnTo>
                  <a:lnTo>
                    <a:pt x="51" y="88"/>
                  </a:lnTo>
                  <a:lnTo>
                    <a:pt x="46" y="91"/>
                  </a:lnTo>
                  <a:lnTo>
                    <a:pt x="42" y="88"/>
                  </a:lnTo>
                  <a:lnTo>
                    <a:pt x="39" y="88"/>
                  </a:lnTo>
                  <a:lnTo>
                    <a:pt x="35" y="85"/>
                  </a:lnTo>
                  <a:lnTo>
                    <a:pt x="30" y="85"/>
                  </a:lnTo>
                  <a:lnTo>
                    <a:pt x="28" y="85"/>
                  </a:lnTo>
                  <a:lnTo>
                    <a:pt x="28" y="80"/>
                  </a:lnTo>
                  <a:lnTo>
                    <a:pt x="26" y="80"/>
                  </a:lnTo>
                  <a:lnTo>
                    <a:pt x="23" y="77"/>
                  </a:lnTo>
                  <a:lnTo>
                    <a:pt x="23" y="74"/>
                  </a:lnTo>
                  <a:lnTo>
                    <a:pt x="21" y="71"/>
                  </a:lnTo>
                  <a:lnTo>
                    <a:pt x="19" y="69"/>
                  </a:lnTo>
                  <a:lnTo>
                    <a:pt x="16" y="66"/>
                  </a:lnTo>
                  <a:lnTo>
                    <a:pt x="14" y="66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5" y="55"/>
                  </a:lnTo>
                  <a:lnTo>
                    <a:pt x="3" y="52"/>
                  </a:lnTo>
                  <a:lnTo>
                    <a:pt x="0" y="47"/>
                  </a:lnTo>
                  <a:lnTo>
                    <a:pt x="0" y="41"/>
                  </a:lnTo>
                  <a:lnTo>
                    <a:pt x="3" y="36"/>
                  </a:lnTo>
                  <a:lnTo>
                    <a:pt x="5" y="27"/>
                  </a:lnTo>
                  <a:lnTo>
                    <a:pt x="3" y="22"/>
                  </a:lnTo>
                  <a:lnTo>
                    <a:pt x="3" y="19"/>
                  </a:lnTo>
                  <a:lnTo>
                    <a:pt x="0" y="16"/>
                  </a:lnTo>
                  <a:lnTo>
                    <a:pt x="5" y="11"/>
                  </a:lnTo>
                  <a:lnTo>
                    <a:pt x="7" y="11"/>
                  </a:lnTo>
                  <a:lnTo>
                    <a:pt x="10" y="8"/>
                  </a:lnTo>
                  <a:lnTo>
                    <a:pt x="19" y="8"/>
                  </a:lnTo>
                  <a:lnTo>
                    <a:pt x="28" y="3"/>
                  </a:lnTo>
                  <a:lnTo>
                    <a:pt x="30" y="0"/>
                  </a:lnTo>
                  <a:lnTo>
                    <a:pt x="33" y="5"/>
                  </a:lnTo>
                  <a:lnTo>
                    <a:pt x="37" y="11"/>
                  </a:lnTo>
                  <a:lnTo>
                    <a:pt x="39" y="16"/>
                  </a:lnTo>
                  <a:lnTo>
                    <a:pt x="37" y="19"/>
                  </a:lnTo>
                  <a:lnTo>
                    <a:pt x="37" y="22"/>
                  </a:lnTo>
                  <a:lnTo>
                    <a:pt x="35" y="27"/>
                  </a:lnTo>
                  <a:lnTo>
                    <a:pt x="35" y="30"/>
                  </a:lnTo>
                  <a:lnTo>
                    <a:pt x="35" y="36"/>
                  </a:lnTo>
                  <a:lnTo>
                    <a:pt x="35" y="38"/>
                  </a:lnTo>
                  <a:lnTo>
                    <a:pt x="33" y="44"/>
                  </a:lnTo>
                  <a:lnTo>
                    <a:pt x="35" y="49"/>
                  </a:lnTo>
                  <a:lnTo>
                    <a:pt x="42" y="52"/>
                  </a:lnTo>
                  <a:lnTo>
                    <a:pt x="46" y="49"/>
                  </a:lnTo>
                  <a:lnTo>
                    <a:pt x="49" y="52"/>
                  </a:lnTo>
                  <a:lnTo>
                    <a:pt x="53" y="52"/>
                  </a:lnTo>
                  <a:lnTo>
                    <a:pt x="55" y="55"/>
                  </a:lnTo>
                  <a:lnTo>
                    <a:pt x="55" y="58"/>
                  </a:lnTo>
                  <a:lnTo>
                    <a:pt x="58" y="60"/>
                  </a:lnTo>
                  <a:lnTo>
                    <a:pt x="58" y="63"/>
                  </a:lnTo>
                  <a:lnTo>
                    <a:pt x="58" y="66"/>
                  </a:lnTo>
                  <a:lnTo>
                    <a:pt x="60" y="69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9" name="Freeform 149"/>
            <p:cNvSpPr>
              <a:spLocks noChangeAspect="1"/>
            </p:cNvSpPr>
            <p:nvPr/>
          </p:nvSpPr>
          <p:spPr bwMode="auto">
            <a:xfrm rot="9246">
              <a:off x="-851" y="3369"/>
              <a:ext cx="159" cy="148"/>
            </a:xfrm>
            <a:custGeom>
              <a:avLst/>
              <a:gdLst>
                <a:gd name="T0" fmla="*/ 2147483647 w 87"/>
                <a:gd name="T1" fmla="*/ 2147483647 h 105"/>
                <a:gd name="T2" fmla="*/ 2147483647 w 87"/>
                <a:gd name="T3" fmla="*/ 2147483647 h 105"/>
                <a:gd name="T4" fmla="*/ 2147483647 w 87"/>
                <a:gd name="T5" fmla="*/ 2147483647 h 105"/>
                <a:gd name="T6" fmla="*/ 2147483647 w 87"/>
                <a:gd name="T7" fmla="*/ 2147483647 h 105"/>
                <a:gd name="T8" fmla="*/ 2147483647 w 87"/>
                <a:gd name="T9" fmla="*/ 2147483647 h 105"/>
                <a:gd name="T10" fmla="*/ 2147483647 w 87"/>
                <a:gd name="T11" fmla="*/ 2147483647 h 105"/>
                <a:gd name="T12" fmla="*/ 2147483647 w 87"/>
                <a:gd name="T13" fmla="*/ 2147483647 h 105"/>
                <a:gd name="T14" fmla="*/ 2147483647 w 87"/>
                <a:gd name="T15" fmla="*/ 2147483647 h 105"/>
                <a:gd name="T16" fmla="*/ 2147483647 w 87"/>
                <a:gd name="T17" fmla="*/ 2147483647 h 105"/>
                <a:gd name="T18" fmla="*/ 2147483647 w 87"/>
                <a:gd name="T19" fmla="*/ 2147483647 h 105"/>
                <a:gd name="T20" fmla="*/ 2147483647 w 87"/>
                <a:gd name="T21" fmla="*/ 2147483647 h 105"/>
                <a:gd name="T22" fmla="*/ 2147483647 w 87"/>
                <a:gd name="T23" fmla="*/ 2147483647 h 105"/>
                <a:gd name="T24" fmla="*/ 2147483647 w 87"/>
                <a:gd name="T25" fmla="*/ 2147483647 h 105"/>
                <a:gd name="T26" fmla="*/ 2147483647 w 87"/>
                <a:gd name="T27" fmla="*/ 2147483647 h 105"/>
                <a:gd name="T28" fmla="*/ 2147483647 w 87"/>
                <a:gd name="T29" fmla="*/ 2147483647 h 105"/>
                <a:gd name="T30" fmla="*/ 2147483647 w 87"/>
                <a:gd name="T31" fmla="*/ 2147483647 h 105"/>
                <a:gd name="T32" fmla="*/ 2147483647 w 87"/>
                <a:gd name="T33" fmla="*/ 2147483647 h 105"/>
                <a:gd name="T34" fmla="*/ 2147483647 w 87"/>
                <a:gd name="T35" fmla="*/ 2147483647 h 105"/>
                <a:gd name="T36" fmla="*/ 2147483647 w 87"/>
                <a:gd name="T37" fmla="*/ 2147483647 h 105"/>
                <a:gd name="T38" fmla="*/ 2147483647 w 87"/>
                <a:gd name="T39" fmla="*/ 2147483647 h 105"/>
                <a:gd name="T40" fmla="*/ 2147483647 w 87"/>
                <a:gd name="T41" fmla="*/ 2147483647 h 105"/>
                <a:gd name="T42" fmla="*/ 2147483647 w 87"/>
                <a:gd name="T43" fmla="*/ 2147483647 h 105"/>
                <a:gd name="T44" fmla="*/ 2147483647 w 87"/>
                <a:gd name="T45" fmla="*/ 2147483647 h 105"/>
                <a:gd name="T46" fmla="*/ 2147483647 w 87"/>
                <a:gd name="T47" fmla="*/ 2147483647 h 105"/>
                <a:gd name="T48" fmla="*/ 2147483647 w 87"/>
                <a:gd name="T49" fmla="*/ 2147483647 h 105"/>
                <a:gd name="T50" fmla="*/ 2147483647 w 87"/>
                <a:gd name="T51" fmla="*/ 2147483647 h 105"/>
                <a:gd name="T52" fmla="*/ 0 w 87"/>
                <a:gd name="T53" fmla="*/ 2147483647 h 105"/>
                <a:gd name="T54" fmla="*/ 2147483647 w 87"/>
                <a:gd name="T55" fmla="*/ 2147483647 h 105"/>
                <a:gd name="T56" fmla="*/ 2147483647 w 87"/>
                <a:gd name="T57" fmla="*/ 2147483647 h 105"/>
                <a:gd name="T58" fmla="*/ 2147483647 w 87"/>
                <a:gd name="T59" fmla="*/ 2147483647 h 105"/>
                <a:gd name="T60" fmla="*/ 2147483647 w 87"/>
                <a:gd name="T61" fmla="*/ 2147483647 h 105"/>
                <a:gd name="T62" fmla="*/ 2147483647 w 87"/>
                <a:gd name="T63" fmla="*/ 2147483647 h 105"/>
                <a:gd name="T64" fmla="*/ 2147483647 w 87"/>
                <a:gd name="T65" fmla="*/ 2147483647 h 105"/>
                <a:gd name="T66" fmla="*/ 2147483647 w 87"/>
                <a:gd name="T67" fmla="*/ 2147483647 h 105"/>
                <a:gd name="T68" fmla="*/ 2147483647 w 87"/>
                <a:gd name="T69" fmla="*/ 2147483647 h 105"/>
                <a:gd name="T70" fmla="*/ 2147483647 w 87"/>
                <a:gd name="T71" fmla="*/ 2147483647 h 105"/>
                <a:gd name="T72" fmla="*/ 2147483647 w 87"/>
                <a:gd name="T73" fmla="*/ 2147483647 h 105"/>
                <a:gd name="T74" fmla="*/ 2147483647 w 87"/>
                <a:gd name="T75" fmla="*/ 2147483647 h 105"/>
                <a:gd name="T76" fmla="*/ 2147483647 w 87"/>
                <a:gd name="T77" fmla="*/ 2147483647 h 105"/>
                <a:gd name="T78" fmla="*/ 2147483647 w 87"/>
                <a:gd name="T79" fmla="*/ 2147483647 h 105"/>
                <a:gd name="T80" fmla="*/ 2147483647 w 87"/>
                <a:gd name="T81" fmla="*/ 2147483647 h 105"/>
                <a:gd name="T82" fmla="*/ 2147483647 w 87"/>
                <a:gd name="T83" fmla="*/ 2147483647 h 105"/>
                <a:gd name="T84" fmla="*/ 2147483647 w 87"/>
                <a:gd name="T85" fmla="*/ 2147483647 h 105"/>
                <a:gd name="T86" fmla="*/ 2147483647 w 87"/>
                <a:gd name="T87" fmla="*/ 2147483647 h 105"/>
                <a:gd name="T88" fmla="*/ 2147483647 w 87"/>
                <a:gd name="T89" fmla="*/ 2147483647 h 105"/>
                <a:gd name="T90" fmla="*/ 2147483647 w 87"/>
                <a:gd name="T91" fmla="*/ 2147483647 h 105"/>
                <a:gd name="T92" fmla="*/ 2147483647 w 87"/>
                <a:gd name="T93" fmla="*/ 2147483647 h 105"/>
                <a:gd name="T94" fmla="*/ 2147483647 w 87"/>
                <a:gd name="T95" fmla="*/ 2147483647 h 105"/>
                <a:gd name="T96" fmla="*/ 2147483647 w 87"/>
                <a:gd name="T97" fmla="*/ 2147483647 h 105"/>
                <a:gd name="T98" fmla="*/ 2147483647 w 87"/>
                <a:gd name="T99" fmla="*/ 2147483647 h 10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7"/>
                <a:gd name="T151" fmla="*/ 0 h 105"/>
                <a:gd name="T152" fmla="*/ 87 w 87"/>
                <a:gd name="T153" fmla="*/ 105 h 10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7" h="105">
                  <a:moveTo>
                    <a:pt x="87" y="105"/>
                  </a:moveTo>
                  <a:lnTo>
                    <a:pt x="85" y="99"/>
                  </a:lnTo>
                  <a:lnTo>
                    <a:pt x="85" y="94"/>
                  </a:lnTo>
                  <a:lnTo>
                    <a:pt x="82" y="94"/>
                  </a:lnTo>
                  <a:lnTo>
                    <a:pt x="80" y="94"/>
                  </a:lnTo>
                  <a:lnTo>
                    <a:pt x="78" y="94"/>
                  </a:lnTo>
                  <a:lnTo>
                    <a:pt x="78" y="91"/>
                  </a:lnTo>
                  <a:lnTo>
                    <a:pt x="75" y="88"/>
                  </a:lnTo>
                  <a:lnTo>
                    <a:pt x="73" y="88"/>
                  </a:lnTo>
                  <a:lnTo>
                    <a:pt x="73" y="83"/>
                  </a:lnTo>
                  <a:lnTo>
                    <a:pt x="71" y="80"/>
                  </a:lnTo>
                  <a:lnTo>
                    <a:pt x="71" y="75"/>
                  </a:lnTo>
                  <a:lnTo>
                    <a:pt x="71" y="69"/>
                  </a:lnTo>
                  <a:lnTo>
                    <a:pt x="71" y="64"/>
                  </a:lnTo>
                  <a:lnTo>
                    <a:pt x="71" y="61"/>
                  </a:lnTo>
                  <a:lnTo>
                    <a:pt x="71" y="58"/>
                  </a:lnTo>
                  <a:lnTo>
                    <a:pt x="69" y="55"/>
                  </a:lnTo>
                  <a:lnTo>
                    <a:pt x="66" y="53"/>
                  </a:lnTo>
                  <a:lnTo>
                    <a:pt x="66" y="50"/>
                  </a:lnTo>
                  <a:lnTo>
                    <a:pt x="64" y="47"/>
                  </a:lnTo>
                  <a:lnTo>
                    <a:pt x="62" y="44"/>
                  </a:lnTo>
                  <a:lnTo>
                    <a:pt x="59" y="44"/>
                  </a:lnTo>
                  <a:lnTo>
                    <a:pt x="55" y="42"/>
                  </a:lnTo>
                  <a:lnTo>
                    <a:pt x="50" y="39"/>
                  </a:lnTo>
                  <a:lnTo>
                    <a:pt x="46" y="39"/>
                  </a:lnTo>
                  <a:lnTo>
                    <a:pt x="46" y="36"/>
                  </a:lnTo>
                  <a:lnTo>
                    <a:pt x="43" y="33"/>
                  </a:lnTo>
                  <a:lnTo>
                    <a:pt x="43" y="31"/>
                  </a:lnTo>
                  <a:lnTo>
                    <a:pt x="43" y="28"/>
                  </a:lnTo>
                  <a:lnTo>
                    <a:pt x="41" y="25"/>
                  </a:lnTo>
                  <a:lnTo>
                    <a:pt x="41" y="22"/>
                  </a:lnTo>
                  <a:lnTo>
                    <a:pt x="39" y="22"/>
                  </a:lnTo>
                  <a:lnTo>
                    <a:pt x="34" y="17"/>
                  </a:lnTo>
                  <a:lnTo>
                    <a:pt x="32" y="20"/>
                  </a:lnTo>
                  <a:lnTo>
                    <a:pt x="30" y="22"/>
                  </a:lnTo>
                  <a:lnTo>
                    <a:pt x="27" y="22"/>
                  </a:lnTo>
                  <a:lnTo>
                    <a:pt x="25" y="20"/>
                  </a:lnTo>
                  <a:lnTo>
                    <a:pt x="25" y="17"/>
                  </a:lnTo>
                  <a:lnTo>
                    <a:pt x="27" y="11"/>
                  </a:lnTo>
                  <a:lnTo>
                    <a:pt x="30" y="9"/>
                  </a:lnTo>
                  <a:lnTo>
                    <a:pt x="32" y="6"/>
                  </a:lnTo>
                  <a:lnTo>
                    <a:pt x="30" y="3"/>
                  </a:lnTo>
                  <a:lnTo>
                    <a:pt x="27" y="0"/>
                  </a:lnTo>
                  <a:lnTo>
                    <a:pt x="25" y="3"/>
                  </a:lnTo>
                  <a:lnTo>
                    <a:pt x="23" y="6"/>
                  </a:lnTo>
                  <a:lnTo>
                    <a:pt x="20" y="3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4" y="9"/>
                  </a:lnTo>
                  <a:lnTo>
                    <a:pt x="11" y="11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2" y="14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2" y="22"/>
                  </a:lnTo>
                  <a:lnTo>
                    <a:pt x="4" y="22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4" y="22"/>
                  </a:lnTo>
                  <a:lnTo>
                    <a:pt x="14" y="25"/>
                  </a:lnTo>
                  <a:lnTo>
                    <a:pt x="14" y="28"/>
                  </a:lnTo>
                  <a:lnTo>
                    <a:pt x="11" y="31"/>
                  </a:lnTo>
                  <a:lnTo>
                    <a:pt x="9" y="36"/>
                  </a:lnTo>
                  <a:lnTo>
                    <a:pt x="7" y="39"/>
                  </a:lnTo>
                  <a:lnTo>
                    <a:pt x="4" y="42"/>
                  </a:lnTo>
                  <a:lnTo>
                    <a:pt x="4" y="44"/>
                  </a:lnTo>
                  <a:lnTo>
                    <a:pt x="7" y="47"/>
                  </a:lnTo>
                  <a:lnTo>
                    <a:pt x="9" y="50"/>
                  </a:lnTo>
                  <a:lnTo>
                    <a:pt x="14" y="50"/>
                  </a:lnTo>
                  <a:lnTo>
                    <a:pt x="18" y="50"/>
                  </a:lnTo>
                  <a:lnTo>
                    <a:pt x="20" y="55"/>
                  </a:lnTo>
                  <a:lnTo>
                    <a:pt x="20" y="58"/>
                  </a:lnTo>
                  <a:lnTo>
                    <a:pt x="20" y="61"/>
                  </a:lnTo>
                  <a:lnTo>
                    <a:pt x="25" y="61"/>
                  </a:lnTo>
                  <a:lnTo>
                    <a:pt x="27" y="61"/>
                  </a:lnTo>
                  <a:lnTo>
                    <a:pt x="30" y="64"/>
                  </a:lnTo>
                  <a:lnTo>
                    <a:pt x="30" y="66"/>
                  </a:lnTo>
                  <a:lnTo>
                    <a:pt x="32" y="69"/>
                  </a:lnTo>
                  <a:lnTo>
                    <a:pt x="32" y="75"/>
                  </a:lnTo>
                  <a:lnTo>
                    <a:pt x="34" y="77"/>
                  </a:lnTo>
                  <a:lnTo>
                    <a:pt x="39" y="80"/>
                  </a:lnTo>
                  <a:lnTo>
                    <a:pt x="41" y="80"/>
                  </a:lnTo>
                  <a:lnTo>
                    <a:pt x="43" y="80"/>
                  </a:lnTo>
                  <a:lnTo>
                    <a:pt x="43" y="83"/>
                  </a:lnTo>
                  <a:lnTo>
                    <a:pt x="46" y="83"/>
                  </a:lnTo>
                  <a:lnTo>
                    <a:pt x="50" y="83"/>
                  </a:lnTo>
                  <a:lnTo>
                    <a:pt x="53" y="83"/>
                  </a:lnTo>
                  <a:lnTo>
                    <a:pt x="55" y="88"/>
                  </a:lnTo>
                  <a:lnTo>
                    <a:pt x="57" y="91"/>
                  </a:lnTo>
                  <a:lnTo>
                    <a:pt x="59" y="94"/>
                  </a:lnTo>
                  <a:lnTo>
                    <a:pt x="59" y="97"/>
                  </a:lnTo>
                  <a:lnTo>
                    <a:pt x="59" y="99"/>
                  </a:lnTo>
                  <a:lnTo>
                    <a:pt x="62" y="102"/>
                  </a:lnTo>
                  <a:lnTo>
                    <a:pt x="64" y="105"/>
                  </a:lnTo>
                  <a:lnTo>
                    <a:pt x="69" y="102"/>
                  </a:lnTo>
                  <a:lnTo>
                    <a:pt x="73" y="105"/>
                  </a:lnTo>
                  <a:lnTo>
                    <a:pt x="78" y="102"/>
                  </a:lnTo>
                  <a:lnTo>
                    <a:pt x="85" y="105"/>
                  </a:lnTo>
                  <a:lnTo>
                    <a:pt x="87" y="10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0" name="Freeform 150"/>
            <p:cNvSpPr>
              <a:spLocks noChangeAspect="1"/>
            </p:cNvSpPr>
            <p:nvPr/>
          </p:nvSpPr>
          <p:spPr bwMode="auto">
            <a:xfrm rot="9246">
              <a:off x="-851" y="3369"/>
              <a:ext cx="159" cy="148"/>
            </a:xfrm>
            <a:custGeom>
              <a:avLst/>
              <a:gdLst>
                <a:gd name="T0" fmla="*/ 2147483647 w 87"/>
                <a:gd name="T1" fmla="*/ 2147483647 h 105"/>
                <a:gd name="T2" fmla="*/ 2147483647 w 87"/>
                <a:gd name="T3" fmla="*/ 2147483647 h 105"/>
                <a:gd name="T4" fmla="*/ 2147483647 w 87"/>
                <a:gd name="T5" fmla="*/ 2147483647 h 105"/>
                <a:gd name="T6" fmla="*/ 2147483647 w 87"/>
                <a:gd name="T7" fmla="*/ 2147483647 h 105"/>
                <a:gd name="T8" fmla="*/ 2147483647 w 87"/>
                <a:gd name="T9" fmla="*/ 2147483647 h 105"/>
                <a:gd name="T10" fmla="*/ 2147483647 w 87"/>
                <a:gd name="T11" fmla="*/ 2147483647 h 105"/>
                <a:gd name="T12" fmla="*/ 2147483647 w 87"/>
                <a:gd name="T13" fmla="*/ 2147483647 h 105"/>
                <a:gd name="T14" fmla="*/ 2147483647 w 87"/>
                <a:gd name="T15" fmla="*/ 2147483647 h 105"/>
                <a:gd name="T16" fmla="*/ 2147483647 w 87"/>
                <a:gd name="T17" fmla="*/ 2147483647 h 105"/>
                <a:gd name="T18" fmla="*/ 2147483647 w 87"/>
                <a:gd name="T19" fmla="*/ 2147483647 h 105"/>
                <a:gd name="T20" fmla="*/ 2147483647 w 87"/>
                <a:gd name="T21" fmla="*/ 2147483647 h 105"/>
                <a:gd name="T22" fmla="*/ 2147483647 w 87"/>
                <a:gd name="T23" fmla="*/ 2147483647 h 105"/>
                <a:gd name="T24" fmla="*/ 2147483647 w 87"/>
                <a:gd name="T25" fmla="*/ 2147483647 h 105"/>
                <a:gd name="T26" fmla="*/ 2147483647 w 87"/>
                <a:gd name="T27" fmla="*/ 2147483647 h 105"/>
                <a:gd name="T28" fmla="*/ 2147483647 w 87"/>
                <a:gd name="T29" fmla="*/ 2147483647 h 105"/>
                <a:gd name="T30" fmla="*/ 2147483647 w 87"/>
                <a:gd name="T31" fmla="*/ 2147483647 h 105"/>
                <a:gd name="T32" fmla="*/ 2147483647 w 87"/>
                <a:gd name="T33" fmla="*/ 2147483647 h 105"/>
                <a:gd name="T34" fmla="*/ 2147483647 w 87"/>
                <a:gd name="T35" fmla="*/ 2147483647 h 105"/>
                <a:gd name="T36" fmla="*/ 2147483647 w 87"/>
                <a:gd name="T37" fmla="*/ 2147483647 h 105"/>
                <a:gd name="T38" fmla="*/ 2147483647 w 87"/>
                <a:gd name="T39" fmla="*/ 2147483647 h 105"/>
                <a:gd name="T40" fmla="*/ 2147483647 w 87"/>
                <a:gd name="T41" fmla="*/ 2147483647 h 105"/>
                <a:gd name="T42" fmla="*/ 2147483647 w 87"/>
                <a:gd name="T43" fmla="*/ 2147483647 h 105"/>
                <a:gd name="T44" fmla="*/ 2147483647 w 87"/>
                <a:gd name="T45" fmla="*/ 2147483647 h 105"/>
                <a:gd name="T46" fmla="*/ 2147483647 w 87"/>
                <a:gd name="T47" fmla="*/ 2147483647 h 105"/>
                <a:gd name="T48" fmla="*/ 2147483647 w 87"/>
                <a:gd name="T49" fmla="*/ 2147483647 h 105"/>
                <a:gd name="T50" fmla="*/ 2147483647 w 87"/>
                <a:gd name="T51" fmla="*/ 2147483647 h 105"/>
                <a:gd name="T52" fmla="*/ 0 w 87"/>
                <a:gd name="T53" fmla="*/ 2147483647 h 105"/>
                <a:gd name="T54" fmla="*/ 2147483647 w 87"/>
                <a:gd name="T55" fmla="*/ 2147483647 h 105"/>
                <a:gd name="T56" fmla="*/ 2147483647 w 87"/>
                <a:gd name="T57" fmla="*/ 2147483647 h 105"/>
                <a:gd name="T58" fmla="*/ 2147483647 w 87"/>
                <a:gd name="T59" fmla="*/ 2147483647 h 105"/>
                <a:gd name="T60" fmla="*/ 2147483647 w 87"/>
                <a:gd name="T61" fmla="*/ 2147483647 h 105"/>
                <a:gd name="T62" fmla="*/ 2147483647 w 87"/>
                <a:gd name="T63" fmla="*/ 2147483647 h 105"/>
                <a:gd name="T64" fmla="*/ 2147483647 w 87"/>
                <a:gd name="T65" fmla="*/ 2147483647 h 105"/>
                <a:gd name="T66" fmla="*/ 2147483647 w 87"/>
                <a:gd name="T67" fmla="*/ 2147483647 h 105"/>
                <a:gd name="T68" fmla="*/ 2147483647 w 87"/>
                <a:gd name="T69" fmla="*/ 2147483647 h 105"/>
                <a:gd name="T70" fmla="*/ 2147483647 w 87"/>
                <a:gd name="T71" fmla="*/ 2147483647 h 105"/>
                <a:gd name="T72" fmla="*/ 2147483647 w 87"/>
                <a:gd name="T73" fmla="*/ 2147483647 h 105"/>
                <a:gd name="T74" fmla="*/ 2147483647 w 87"/>
                <a:gd name="T75" fmla="*/ 2147483647 h 105"/>
                <a:gd name="T76" fmla="*/ 2147483647 w 87"/>
                <a:gd name="T77" fmla="*/ 2147483647 h 105"/>
                <a:gd name="T78" fmla="*/ 2147483647 w 87"/>
                <a:gd name="T79" fmla="*/ 2147483647 h 105"/>
                <a:gd name="T80" fmla="*/ 2147483647 w 87"/>
                <a:gd name="T81" fmla="*/ 2147483647 h 105"/>
                <a:gd name="T82" fmla="*/ 2147483647 w 87"/>
                <a:gd name="T83" fmla="*/ 2147483647 h 105"/>
                <a:gd name="T84" fmla="*/ 2147483647 w 87"/>
                <a:gd name="T85" fmla="*/ 2147483647 h 105"/>
                <a:gd name="T86" fmla="*/ 2147483647 w 87"/>
                <a:gd name="T87" fmla="*/ 2147483647 h 105"/>
                <a:gd name="T88" fmla="*/ 2147483647 w 87"/>
                <a:gd name="T89" fmla="*/ 2147483647 h 105"/>
                <a:gd name="T90" fmla="*/ 2147483647 w 87"/>
                <a:gd name="T91" fmla="*/ 2147483647 h 105"/>
                <a:gd name="T92" fmla="*/ 2147483647 w 87"/>
                <a:gd name="T93" fmla="*/ 2147483647 h 105"/>
                <a:gd name="T94" fmla="*/ 2147483647 w 87"/>
                <a:gd name="T95" fmla="*/ 2147483647 h 105"/>
                <a:gd name="T96" fmla="*/ 2147483647 w 87"/>
                <a:gd name="T97" fmla="*/ 2147483647 h 105"/>
                <a:gd name="T98" fmla="*/ 2147483647 w 87"/>
                <a:gd name="T99" fmla="*/ 2147483647 h 10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7"/>
                <a:gd name="T151" fmla="*/ 0 h 105"/>
                <a:gd name="T152" fmla="*/ 87 w 87"/>
                <a:gd name="T153" fmla="*/ 105 h 10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7" h="105">
                  <a:moveTo>
                    <a:pt x="87" y="105"/>
                  </a:moveTo>
                  <a:lnTo>
                    <a:pt x="85" y="99"/>
                  </a:lnTo>
                  <a:lnTo>
                    <a:pt x="85" y="94"/>
                  </a:lnTo>
                  <a:lnTo>
                    <a:pt x="82" y="94"/>
                  </a:lnTo>
                  <a:lnTo>
                    <a:pt x="80" y="94"/>
                  </a:lnTo>
                  <a:lnTo>
                    <a:pt x="78" y="94"/>
                  </a:lnTo>
                  <a:lnTo>
                    <a:pt x="78" y="91"/>
                  </a:lnTo>
                  <a:lnTo>
                    <a:pt x="75" y="88"/>
                  </a:lnTo>
                  <a:lnTo>
                    <a:pt x="73" y="88"/>
                  </a:lnTo>
                  <a:lnTo>
                    <a:pt x="73" y="83"/>
                  </a:lnTo>
                  <a:lnTo>
                    <a:pt x="71" y="80"/>
                  </a:lnTo>
                  <a:lnTo>
                    <a:pt x="71" y="75"/>
                  </a:lnTo>
                  <a:lnTo>
                    <a:pt x="71" y="69"/>
                  </a:lnTo>
                  <a:lnTo>
                    <a:pt x="71" y="64"/>
                  </a:lnTo>
                  <a:lnTo>
                    <a:pt x="71" y="61"/>
                  </a:lnTo>
                  <a:lnTo>
                    <a:pt x="71" y="58"/>
                  </a:lnTo>
                  <a:lnTo>
                    <a:pt x="69" y="55"/>
                  </a:lnTo>
                  <a:lnTo>
                    <a:pt x="66" y="53"/>
                  </a:lnTo>
                  <a:lnTo>
                    <a:pt x="66" y="50"/>
                  </a:lnTo>
                  <a:lnTo>
                    <a:pt x="64" y="47"/>
                  </a:lnTo>
                  <a:lnTo>
                    <a:pt x="62" y="44"/>
                  </a:lnTo>
                  <a:lnTo>
                    <a:pt x="59" y="44"/>
                  </a:lnTo>
                  <a:lnTo>
                    <a:pt x="55" y="42"/>
                  </a:lnTo>
                  <a:lnTo>
                    <a:pt x="50" y="39"/>
                  </a:lnTo>
                  <a:lnTo>
                    <a:pt x="46" y="39"/>
                  </a:lnTo>
                  <a:lnTo>
                    <a:pt x="46" y="36"/>
                  </a:lnTo>
                  <a:lnTo>
                    <a:pt x="43" y="33"/>
                  </a:lnTo>
                  <a:lnTo>
                    <a:pt x="43" y="31"/>
                  </a:lnTo>
                  <a:lnTo>
                    <a:pt x="43" y="28"/>
                  </a:lnTo>
                  <a:lnTo>
                    <a:pt x="41" y="25"/>
                  </a:lnTo>
                  <a:lnTo>
                    <a:pt x="41" y="22"/>
                  </a:lnTo>
                  <a:lnTo>
                    <a:pt x="39" y="22"/>
                  </a:lnTo>
                  <a:lnTo>
                    <a:pt x="34" y="17"/>
                  </a:lnTo>
                  <a:lnTo>
                    <a:pt x="32" y="20"/>
                  </a:lnTo>
                  <a:lnTo>
                    <a:pt x="30" y="22"/>
                  </a:lnTo>
                  <a:lnTo>
                    <a:pt x="27" y="22"/>
                  </a:lnTo>
                  <a:lnTo>
                    <a:pt x="25" y="20"/>
                  </a:lnTo>
                  <a:lnTo>
                    <a:pt x="25" y="17"/>
                  </a:lnTo>
                  <a:lnTo>
                    <a:pt x="27" y="11"/>
                  </a:lnTo>
                  <a:lnTo>
                    <a:pt x="30" y="9"/>
                  </a:lnTo>
                  <a:lnTo>
                    <a:pt x="32" y="6"/>
                  </a:lnTo>
                  <a:lnTo>
                    <a:pt x="30" y="3"/>
                  </a:lnTo>
                  <a:lnTo>
                    <a:pt x="27" y="0"/>
                  </a:lnTo>
                  <a:lnTo>
                    <a:pt x="25" y="3"/>
                  </a:lnTo>
                  <a:lnTo>
                    <a:pt x="23" y="6"/>
                  </a:lnTo>
                  <a:lnTo>
                    <a:pt x="20" y="3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4" y="9"/>
                  </a:lnTo>
                  <a:lnTo>
                    <a:pt x="11" y="11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2" y="14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2" y="22"/>
                  </a:lnTo>
                  <a:lnTo>
                    <a:pt x="4" y="22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4" y="22"/>
                  </a:lnTo>
                  <a:lnTo>
                    <a:pt x="14" y="25"/>
                  </a:lnTo>
                  <a:lnTo>
                    <a:pt x="14" y="28"/>
                  </a:lnTo>
                  <a:lnTo>
                    <a:pt x="11" y="31"/>
                  </a:lnTo>
                  <a:lnTo>
                    <a:pt x="9" y="36"/>
                  </a:lnTo>
                  <a:lnTo>
                    <a:pt x="7" y="39"/>
                  </a:lnTo>
                  <a:lnTo>
                    <a:pt x="4" y="42"/>
                  </a:lnTo>
                  <a:lnTo>
                    <a:pt x="4" y="44"/>
                  </a:lnTo>
                  <a:lnTo>
                    <a:pt x="7" y="47"/>
                  </a:lnTo>
                  <a:lnTo>
                    <a:pt x="9" y="50"/>
                  </a:lnTo>
                  <a:lnTo>
                    <a:pt x="14" y="50"/>
                  </a:lnTo>
                  <a:lnTo>
                    <a:pt x="18" y="50"/>
                  </a:lnTo>
                  <a:lnTo>
                    <a:pt x="20" y="55"/>
                  </a:lnTo>
                  <a:lnTo>
                    <a:pt x="20" y="58"/>
                  </a:lnTo>
                  <a:lnTo>
                    <a:pt x="20" y="61"/>
                  </a:lnTo>
                  <a:lnTo>
                    <a:pt x="25" y="61"/>
                  </a:lnTo>
                  <a:lnTo>
                    <a:pt x="27" y="61"/>
                  </a:lnTo>
                  <a:lnTo>
                    <a:pt x="30" y="64"/>
                  </a:lnTo>
                  <a:lnTo>
                    <a:pt x="30" y="66"/>
                  </a:lnTo>
                  <a:lnTo>
                    <a:pt x="32" y="69"/>
                  </a:lnTo>
                  <a:lnTo>
                    <a:pt x="32" y="75"/>
                  </a:lnTo>
                  <a:lnTo>
                    <a:pt x="34" y="77"/>
                  </a:lnTo>
                  <a:lnTo>
                    <a:pt x="39" y="80"/>
                  </a:lnTo>
                  <a:lnTo>
                    <a:pt x="41" y="80"/>
                  </a:lnTo>
                  <a:lnTo>
                    <a:pt x="43" y="80"/>
                  </a:lnTo>
                  <a:lnTo>
                    <a:pt x="43" y="83"/>
                  </a:lnTo>
                  <a:lnTo>
                    <a:pt x="46" y="83"/>
                  </a:lnTo>
                  <a:lnTo>
                    <a:pt x="50" y="83"/>
                  </a:lnTo>
                  <a:lnTo>
                    <a:pt x="53" y="83"/>
                  </a:lnTo>
                  <a:lnTo>
                    <a:pt x="55" y="88"/>
                  </a:lnTo>
                  <a:lnTo>
                    <a:pt x="57" y="91"/>
                  </a:lnTo>
                  <a:lnTo>
                    <a:pt x="59" y="94"/>
                  </a:lnTo>
                  <a:lnTo>
                    <a:pt x="59" y="97"/>
                  </a:lnTo>
                  <a:lnTo>
                    <a:pt x="59" y="99"/>
                  </a:lnTo>
                  <a:lnTo>
                    <a:pt x="62" y="102"/>
                  </a:lnTo>
                  <a:lnTo>
                    <a:pt x="64" y="105"/>
                  </a:lnTo>
                  <a:lnTo>
                    <a:pt x="69" y="102"/>
                  </a:lnTo>
                  <a:lnTo>
                    <a:pt x="73" y="105"/>
                  </a:lnTo>
                  <a:lnTo>
                    <a:pt x="78" y="102"/>
                  </a:lnTo>
                  <a:lnTo>
                    <a:pt x="85" y="105"/>
                  </a:lnTo>
                  <a:lnTo>
                    <a:pt x="87" y="10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1" name="Freeform 151"/>
            <p:cNvSpPr>
              <a:spLocks noChangeAspect="1"/>
            </p:cNvSpPr>
            <p:nvPr/>
          </p:nvSpPr>
          <p:spPr bwMode="auto">
            <a:xfrm rot="9246">
              <a:off x="-717" y="3439"/>
              <a:ext cx="127" cy="216"/>
            </a:xfrm>
            <a:custGeom>
              <a:avLst/>
              <a:gdLst>
                <a:gd name="T0" fmla="*/ 2147483647 w 71"/>
                <a:gd name="T1" fmla="*/ 2147483647 h 154"/>
                <a:gd name="T2" fmla="*/ 2147483647 w 71"/>
                <a:gd name="T3" fmla="*/ 2147483647 h 154"/>
                <a:gd name="T4" fmla="*/ 2147483647 w 71"/>
                <a:gd name="T5" fmla="*/ 2147483647 h 154"/>
                <a:gd name="T6" fmla="*/ 0 w 71"/>
                <a:gd name="T7" fmla="*/ 2147483647 h 154"/>
                <a:gd name="T8" fmla="*/ 2147483647 w 71"/>
                <a:gd name="T9" fmla="*/ 2147483647 h 154"/>
                <a:gd name="T10" fmla="*/ 2147483647 w 71"/>
                <a:gd name="T11" fmla="*/ 2147483647 h 154"/>
                <a:gd name="T12" fmla="*/ 2147483647 w 71"/>
                <a:gd name="T13" fmla="*/ 2147483647 h 154"/>
                <a:gd name="T14" fmla="*/ 2147483647 w 71"/>
                <a:gd name="T15" fmla="*/ 2147483647 h 154"/>
                <a:gd name="T16" fmla="*/ 2147483647 w 71"/>
                <a:gd name="T17" fmla="*/ 2147483647 h 154"/>
                <a:gd name="T18" fmla="*/ 2147483647 w 71"/>
                <a:gd name="T19" fmla="*/ 2147483647 h 154"/>
                <a:gd name="T20" fmla="*/ 2147483647 w 71"/>
                <a:gd name="T21" fmla="*/ 2147483647 h 154"/>
                <a:gd name="T22" fmla="*/ 2147483647 w 71"/>
                <a:gd name="T23" fmla="*/ 2147483647 h 154"/>
                <a:gd name="T24" fmla="*/ 2147483647 w 71"/>
                <a:gd name="T25" fmla="*/ 2147483647 h 154"/>
                <a:gd name="T26" fmla="*/ 2147483647 w 71"/>
                <a:gd name="T27" fmla="*/ 2147483647 h 154"/>
                <a:gd name="T28" fmla="*/ 2147483647 w 71"/>
                <a:gd name="T29" fmla="*/ 2147483647 h 154"/>
                <a:gd name="T30" fmla="*/ 2147483647 w 71"/>
                <a:gd name="T31" fmla="*/ 2147483647 h 154"/>
                <a:gd name="T32" fmla="*/ 2147483647 w 71"/>
                <a:gd name="T33" fmla="*/ 2147483647 h 154"/>
                <a:gd name="T34" fmla="*/ 2147483647 w 71"/>
                <a:gd name="T35" fmla="*/ 2147483647 h 154"/>
                <a:gd name="T36" fmla="*/ 2147483647 w 71"/>
                <a:gd name="T37" fmla="*/ 2147483647 h 154"/>
                <a:gd name="T38" fmla="*/ 2147483647 w 71"/>
                <a:gd name="T39" fmla="*/ 2147483647 h 154"/>
                <a:gd name="T40" fmla="*/ 2147483647 w 71"/>
                <a:gd name="T41" fmla="*/ 2147483647 h 154"/>
                <a:gd name="T42" fmla="*/ 2147483647 w 71"/>
                <a:gd name="T43" fmla="*/ 2147483647 h 154"/>
                <a:gd name="T44" fmla="*/ 2147483647 w 71"/>
                <a:gd name="T45" fmla="*/ 2147483647 h 154"/>
                <a:gd name="T46" fmla="*/ 2147483647 w 71"/>
                <a:gd name="T47" fmla="*/ 0 h 154"/>
                <a:gd name="T48" fmla="*/ 2147483647 w 71"/>
                <a:gd name="T49" fmla="*/ 2147483647 h 154"/>
                <a:gd name="T50" fmla="*/ 2147483647 w 71"/>
                <a:gd name="T51" fmla="*/ 2147483647 h 154"/>
                <a:gd name="T52" fmla="*/ 2147483647 w 71"/>
                <a:gd name="T53" fmla="*/ 2147483647 h 154"/>
                <a:gd name="T54" fmla="*/ 2147483647 w 71"/>
                <a:gd name="T55" fmla="*/ 2147483647 h 154"/>
                <a:gd name="T56" fmla="*/ 2147483647 w 71"/>
                <a:gd name="T57" fmla="*/ 2147483647 h 154"/>
                <a:gd name="T58" fmla="*/ 2147483647 w 71"/>
                <a:gd name="T59" fmla="*/ 2147483647 h 154"/>
                <a:gd name="T60" fmla="*/ 2147483647 w 71"/>
                <a:gd name="T61" fmla="*/ 2147483647 h 154"/>
                <a:gd name="T62" fmla="*/ 2147483647 w 71"/>
                <a:gd name="T63" fmla="*/ 2147483647 h 154"/>
                <a:gd name="T64" fmla="*/ 2147483647 w 71"/>
                <a:gd name="T65" fmla="*/ 2147483647 h 154"/>
                <a:gd name="T66" fmla="*/ 2147483647 w 71"/>
                <a:gd name="T67" fmla="*/ 2147483647 h 154"/>
                <a:gd name="T68" fmla="*/ 2147483647 w 71"/>
                <a:gd name="T69" fmla="*/ 2147483647 h 154"/>
                <a:gd name="T70" fmla="*/ 2147483647 w 71"/>
                <a:gd name="T71" fmla="*/ 2147483647 h 154"/>
                <a:gd name="T72" fmla="*/ 2147483647 w 71"/>
                <a:gd name="T73" fmla="*/ 2147483647 h 154"/>
                <a:gd name="T74" fmla="*/ 2147483647 w 71"/>
                <a:gd name="T75" fmla="*/ 2147483647 h 154"/>
                <a:gd name="T76" fmla="*/ 2147483647 w 71"/>
                <a:gd name="T77" fmla="*/ 2147483647 h 154"/>
                <a:gd name="T78" fmla="*/ 2147483647 w 71"/>
                <a:gd name="T79" fmla="*/ 2147483647 h 154"/>
                <a:gd name="T80" fmla="*/ 2147483647 w 71"/>
                <a:gd name="T81" fmla="*/ 2147483647 h 154"/>
                <a:gd name="T82" fmla="*/ 2147483647 w 71"/>
                <a:gd name="T83" fmla="*/ 2147483647 h 154"/>
                <a:gd name="T84" fmla="*/ 2147483647 w 71"/>
                <a:gd name="T85" fmla="*/ 2147483647 h 154"/>
                <a:gd name="T86" fmla="*/ 2147483647 w 71"/>
                <a:gd name="T87" fmla="*/ 2147483647 h 154"/>
                <a:gd name="T88" fmla="*/ 2147483647 w 71"/>
                <a:gd name="T89" fmla="*/ 2147483647 h 154"/>
                <a:gd name="T90" fmla="*/ 2147483647 w 71"/>
                <a:gd name="T91" fmla="*/ 2147483647 h 154"/>
                <a:gd name="T92" fmla="*/ 2147483647 w 71"/>
                <a:gd name="T93" fmla="*/ 2147483647 h 154"/>
                <a:gd name="T94" fmla="*/ 2147483647 w 71"/>
                <a:gd name="T95" fmla="*/ 2147483647 h 154"/>
                <a:gd name="T96" fmla="*/ 2147483647 w 71"/>
                <a:gd name="T97" fmla="*/ 2147483647 h 154"/>
                <a:gd name="T98" fmla="*/ 2147483647 w 71"/>
                <a:gd name="T99" fmla="*/ 2147483647 h 15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1"/>
                <a:gd name="T151" fmla="*/ 0 h 154"/>
                <a:gd name="T152" fmla="*/ 71 w 71"/>
                <a:gd name="T153" fmla="*/ 154 h 15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1" h="154">
                  <a:moveTo>
                    <a:pt x="7" y="154"/>
                  </a:moveTo>
                  <a:lnTo>
                    <a:pt x="5" y="151"/>
                  </a:lnTo>
                  <a:lnTo>
                    <a:pt x="5" y="148"/>
                  </a:lnTo>
                  <a:lnTo>
                    <a:pt x="5" y="145"/>
                  </a:lnTo>
                  <a:lnTo>
                    <a:pt x="2" y="143"/>
                  </a:lnTo>
                  <a:lnTo>
                    <a:pt x="2" y="140"/>
                  </a:lnTo>
                  <a:lnTo>
                    <a:pt x="0" y="137"/>
                  </a:lnTo>
                  <a:lnTo>
                    <a:pt x="0" y="134"/>
                  </a:lnTo>
                  <a:lnTo>
                    <a:pt x="2" y="132"/>
                  </a:lnTo>
                  <a:lnTo>
                    <a:pt x="5" y="126"/>
                  </a:lnTo>
                  <a:lnTo>
                    <a:pt x="9" y="123"/>
                  </a:lnTo>
                  <a:lnTo>
                    <a:pt x="12" y="121"/>
                  </a:lnTo>
                  <a:lnTo>
                    <a:pt x="12" y="118"/>
                  </a:lnTo>
                  <a:lnTo>
                    <a:pt x="14" y="115"/>
                  </a:lnTo>
                  <a:lnTo>
                    <a:pt x="16" y="112"/>
                  </a:lnTo>
                  <a:lnTo>
                    <a:pt x="16" y="110"/>
                  </a:lnTo>
                  <a:lnTo>
                    <a:pt x="16" y="104"/>
                  </a:lnTo>
                  <a:lnTo>
                    <a:pt x="16" y="99"/>
                  </a:lnTo>
                  <a:lnTo>
                    <a:pt x="14" y="99"/>
                  </a:lnTo>
                  <a:lnTo>
                    <a:pt x="14" y="93"/>
                  </a:lnTo>
                  <a:lnTo>
                    <a:pt x="14" y="90"/>
                  </a:lnTo>
                  <a:lnTo>
                    <a:pt x="14" y="85"/>
                  </a:lnTo>
                  <a:lnTo>
                    <a:pt x="16" y="85"/>
                  </a:lnTo>
                  <a:lnTo>
                    <a:pt x="18" y="82"/>
                  </a:lnTo>
                  <a:lnTo>
                    <a:pt x="21" y="79"/>
                  </a:lnTo>
                  <a:lnTo>
                    <a:pt x="21" y="77"/>
                  </a:lnTo>
                  <a:lnTo>
                    <a:pt x="18" y="74"/>
                  </a:lnTo>
                  <a:lnTo>
                    <a:pt x="16" y="68"/>
                  </a:lnTo>
                  <a:lnTo>
                    <a:pt x="14" y="66"/>
                  </a:lnTo>
                  <a:lnTo>
                    <a:pt x="14" y="63"/>
                  </a:lnTo>
                  <a:lnTo>
                    <a:pt x="14" y="60"/>
                  </a:lnTo>
                  <a:lnTo>
                    <a:pt x="14" y="57"/>
                  </a:lnTo>
                  <a:lnTo>
                    <a:pt x="14" y="55"/>
                  </a:lnTo>
                  <a:lnTo>
                    <a:pt x="12" y="49"/>
                  </a:lnTo>
                  <a:lnTo>
                    <a:pt x="12" y="47"/>
                  </a:lnTo>
                  <a:lnTo>
                    <a:pt x="12" y="44"/>
                  </a:lnTo>
                  <a:lnTo>
                    <a:pt x="12" y="41"/>
                  </a:lnTo>
                  <a:lnTo>
                    <a:pt x="16" y="38"/>
                  </a:lnTo>
                  <a:lnTo>
                    <a:pt x="21" y="41"/>
                  </a:lnTo>
                  <a:lnTo>
                    <a:pt x="23" y="38"/>
                  </a:lnTo>
                  <a:lnTo>
                    <a:pt x="30" y="36"/>
                  </a:lnTo>
                  <a:lnTo>
                    <a:pt x="32" y="33"/>
                  </a:lnTo>
                  <a:lnTo>
                    <a:pt x="35" y="30"/>
                  </a:lnTo>
                  <a:lnTo>
                    <a:pt x="35" y="22"/>
                  </a:lnTo>
                  <a:lnTo>
                    <a:pt x="35" y="16"/>
                  </a:lnTo>
                  <a:lnTo>
                    <a:pt x="37" y="8"/>
                  </a:lnTo>
                  <a:lnTo>
                    <a:pt x="37" y="3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1" y="3"/>
                  </a:lnTo>
                  <a:lnTo>
                    <a:pt x="44" y="5"/>
                  </a:lnTo>
                  <a:lnTo>
                    <a:pt x="48" y="5"/>
                  </a:lnTo>
                  <a:lnTo>
                    <a:pt x="51" y="5"/>
                  </a:lnTo>
                  <a:lnTo>
                    <a:pt x="51" y="8"/>
                  </a:lnTo>
                  <a:lnTo>
                    <a:pt x="53" y="11"/>
                  </a:lnTo>
                  <a:lnTo>
                    <a:pt x="55" y="14"/>
                  </a:lnTo>
                  <a:lnTo>
                    <a:pt x="55" y="16"/>
                  </a:lnTo>
                  <a:lnTo>
                    <a:pt x="57" y="22"/>
                  </a:lnTo>
                  <a:lnTo>
                    <a:pt x="55" y="22"/>
                  </a:lnTo>
                  <a:lnTo>
                    <a:pt x="53" y="25"/>
                  </a:lnTo>
                  <a:lnTo>
                    <a:pt x="53" y="27"/>
                  </a:lnTo>
                  <a:lnTo>
                    <a:pt x="51" y="33"/>
                  </a:lnTo>
                  <a:lnTo>
                    <a:pt x="48" y="41"/>
                  </a:lnTo>
                  <a:lnTo>
                    <a:pt x="46" y="47"/>
                  </a:lnTo>
                  <a:lnTo>
                    <a:pt x="46" y="55"/>
                  </a:lnTo>
                  <a:lnTo>
                    <a:pt x="48" y="57"/>
                  </a:lnTo>
                  <a:lnTo>
                    <a:pt x="51" y="60"/>
                  </a:lnTo>
                  <a:lnTo>
                    <a:pt x="53" y="60"/>
                  </a:lnTo>
                  <a:lnTo>
                    <a:pt x="57" y="68"/>
                  </a:lnTo>
                  <a:lnTo>
                    <a:pt x="64" y="71"/>
                  </a:lnTo>
                  <a:lnTo>
                    <a:pt x="69" y="74"/>
                  </a:lnTo>
                  <a:lnTo>
                    <a:pt x="71" y="79"/>
                  </a:lnTo>
                  <a:lnTo>
                    <a:pt x="69" y="85"/>
                  </a:lnTo>
                  <a:lnTo>
                    <a:pt x="69" y="88"/>
                  </a:lnTo>
                  <a:lnTo>
                    <a:pt x="67" y="90"/>
                  </a:lnTo>
                  <a:lnTo>
                    <a:pt x="67" y="93"/>
                  </a:lnTo>
                  <a:lnTo>
                    <a:pt x="64" y="96"/>
                  </a:lnTo>
                  <a:lnTo>
                    <a:pt x="62" y="99"/>
                  </a:lnTo>
                  <a:lnTo>
                    <a:pt x="57" y="99"/>
                  </a:lnTo>
                  <a:lnTo>
                    <a:pt x="60" y="96"/>
                  </a:lnTo>
                  <a:lnTo>
                    <a:pt x="57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51" y="96"/>
                  </a:lnTo>
                  <a:lnTo>
                    <a:pt x="46" y="96"/>
                  </a:lnTo>
                  <a:lnTo>
                    <a:pt x="44" y="99"/>
                  </a:lnTo>
                  <a:lnTo>
                    <a:pt x="41" y="99"/>
                  </a:lnTo>
                  <a:lnTo>
                    <a:pt x="39" y="101"/>
                  </a:lnTo>
                  <a:lnTo>
                    <a:pt x="32" y="104"/>
                  </a:lnTo>
                  <a:lnTo>
                    <a:pt x="30" y="110"/>
                  </a:lnTo>
                  <a:lnTo>
                    <a:pt x="28" y="115"/>
                  </a:lnTo>
                  <a:lnTo>
                    <a:pt x="25" y="118"/>
                  </a:lnTo>
                  <a:lnTo>
                    <a:pt x="25" y="121"/>
                  </a:lnTo>
                  <a:lnTo>
                    <a:pt x="25" y="123"/>
                  </a:lnTo>
                  <a:lnTo>
                    <a:pt x="18" y="132"/>
                  </a:lnTo>
                  <a:lnTo>
                    <a:pt x="14" y="137"/>
                  </a:lnTo>
                  <a:lnTo>
                    <a:pt x="14" y="143"/>
                  </a:lnTo>
                  <a:lnTo>
                    <a:pt x="9" y="148"/>
                  </a:lnTo>
                  <a:lnTo>
                    <a:pt x="9" y="151"/>
                  </a:lnTo>
                  <a:lnTo>
                    <a:pt x="7" y="154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2" name="Freeform 152"/>
            <p:cNvSpPr>
              <a:spLocks noChangeAspect="1"/>
            </p:cNvSpPr>
            <p:nvPr/>
          </p:nvSpPr>
          <p:spPr bwMode="auto">
            <a:xfrm rot="9246">
              <a:off x="-717" y="3439"/>
              <a:ext cx="127" cy="216"/>
            </a:xfrm>
            <a:custGeom>
              <a:avLst/>
              <a:gdLst>
                <a:gd name="T0" fmla="*/ 2147483647 w 71"/>
                <a:gd name="T1" fmla="*/ 2147483647 h 154"/>
                <a:gd name="T2" fmla="*/ 2147483647 w 71"/>
                <a:gd name="T3" fmla="*/ 2147483647 h 154"/>
                <a:gd name="T4" fmla="*/ 2147483647 w 71"/>
                <a:gd name="T5" fmla="*/ 2147483647 h 154"/>
                <a:gd name="T6" fmla="*/ 0 w 71"/>
                <a:gd name="T7" fmla="*/ 2147483647 h 154"/>
                <a:gd name="T8" fmla="*/ 2147483647 w 71"/>
                <a:gd name="T9" fmla="*/ 2147483647 h 154"/>
                <a:gd name="T10" fmla="*/ 2147483647 w 71"/>
                <a:gd name="T11" fmla="*/ 2147483647 h 154"/>
                <a:gd name="T12" fmla="*/ 2147483647 w 71"/>
                <a:gd name="T13" fmla="*/ 2147483647 h 154"/>
                <a:gd name="T14" fmla="*/ 2147483647 w 71"/>
                <a:gd name="T15" fmla="*/ 2147483647 h 154"/>
                <a:gd name="T16" fmla="*/ 2147483647 w 71"/>
                <a:gd name="T17" fmla="*/ 2147483647 h 154"/>
                <a:gd name="T18" fmla="*/ 2147483647 w 71"/>
                <a:gd name="T19" fmla="*/ 2147483647 h 154"/>
                <a:gd name="T20" fmla="*/ 2147483647 w 71"/>
                <a:gd name="T21" fmla="*/ 2147483647 h 154"/>
                <a:gd name="T22" fmla="*/ 2147483647 w 71"/>
                <a:gd name="T23" fmla="*/ 2147483647 h 154"/>
                <a:gd name="T24" fmla="*/ 2147483647 w 71"/>
                <a:gd name="T25" fmla="*/ 2147483647 h 154"/>
                <a:gd name="T26" fmla="*/ 2147483647 w 71"/>
                <a:gd name="T27" fmla="*/ 2147483647 h 154"/>
                <a:gd name="T28" fmla="*/ 2147483647 w 71"/>
                <a:gd name="T29" fmla="*/ 2147483647 h 154"/>
                <a:gd name="T30" fmla="*/ 2147483647 w 71"/>
                <a:gd name="T31" fmla="*/ 2147483647 h 154"/>
                <a:gd name="T32" fmla="*/ 2147483647 w 71"/>
                <a:gd name="T33" fmla="*/ 2147483647 h 154"/>
                <a:gd name="T34" fmla="*/ 2147483647 w 71"/>
                <a:gd name="T35" fmla="*/ 2147483647 h 154"/>
                <a:gd name="T36" fmla="*/ 2147483647 w 71"/>
                <a:gd name="T37" fmla="*/ 2147483647 h 154"/>
                <a:gd name="T38" fmla="*/ 2147483647 w 71"/>
                <a:gd name="T39" fmla="*/ 2147483647 h 154"/>
                <a:gd name="T40" fmla="*/ 2147483647 w 71"/>
                <a:gd name="T41" fmla="*/ 2147483647 h 154"/>
                <a:gd name="T42" fmla="*/ 2147483647 w 71"/>
                <a:gd name="T43" fmla="*/ 2147483647 h 154"/>
                <a:gd name="T44" fmla="*/ 2147483647 w 71"/>
                <a:gd name="T45" fmla="*/ 2147483647 h 154"/>
                <a:gd name="T46" fmla="*/ 2147483647 w 71"/>
                <a:gd name="T47" fmla="*/ 0 h 154"/>
                <a:gd name="T48" fmla="*/ 2147483647 w 71"/>
                <a:gd name="T49" fmla="*/ 2147483647 h 154"/>
                <a:gd name="T50" fmla="*/ 2147483647 w 71"/>
                <a:gd name="T51" fmla="*/ 2147483647 h 154"/>
                <a:gd name="T52" fmla="*/ 2147483647 w 71"/>
                <a:gd name="T53" fmla="*/ 2147483647 h 154"/>
                <a:gd name="T54" fmla="*/ 2147483647 w 71"/>
                <a:gd name="T55" fmla="*/ 2147483647 h 154"/>
                <a:gd name="T56" fmla="*/ 2147483647 w 71"/>
                <a:gd name="T57" fmla="*/ 2147483647 h 154"/>
                <a:gd name="T58" fmla="*/ 2147483647 w 71"/>
                <a:gd name="T59" fmla="*/ 2147483647 h 154"/>
                <a:gd name="T60" fmla="*/ 2147483647 w 71"/>
                <a:gd name="T61" fmla="*/ 2147483647 h 154"/>
                <a:gd name="T62" fmla="*/ 2147483647 w 71"/>
                <a:gd name="T63" fmla="*/ 2147483647 h 154"/>
                <a:gd name="T64" fmla="*/ 2147483647 w 71"/>
                <a:gd name="T65" fmla="*/ 2147483647 h 154"/>
                <a:gd name="T66" fmla="*/ 2147483647 w 71"/>
                <a:gd name="T67" fmla="*/ 2147483647 h 154"/>
                <a:gd name="T68" fmla="*/ 2147483647 w 71"/>
                <a:gd name="T69" fmla="*/ 2147483647 h 154"/>
                <a:gd name="T70" fmla="*/ 2147483647 w 71"/>
                <a:gd name="T71" fmla="*/ 2147483647 h 154"/>
                <a:gd name="T72" fmla="*/ 2147483647 w 71"/>
                <a:gd name="T73" fmla="*/ 2147483647 h 154"/>
                <a:gd name="T74" fmla="*/ 2147483647 w 71"/>
                <a:gd name="T75" fmla="*/ 2147483647 h 154"/>
                <a:gd name="T76" fmla="*/ 2147483647 w 71"/>
                <a:gd name="T77" fmla="*/ 2147483647 h 154"/>
                <a:gd name="T78" fmla="*/ 2147483647 w 71"/>
                <a:gd name="T79" fmla="*/ 2147483647 h 154"/>
                <a:gd name="T80" fmla="*/ 2147483647 w 71"/>
                <a:gd name="T81" fmla="*/ 2147483647 h 154"/>
                <a:gd name="T82" fmla="*/ 2147483647 w 71"/>
                <a:gd name="T83" fmla="*/ 2147483647 h 154"/>
                <a:gd name="T84" fmla="*/ 2147483647 w 71"/>
                <a:gd name="T85" fmla="*/ 2147483647 h 154"/>
                <a:gd name="T86" fmla="*/ 2147483647 w 71"/>
                <a:gd name="T87" fmla="*/ 2147483647 h 154"/>
                <a:gd name="T88" fmla="*/ 2147483647 w 71"/>
                <a:gd name="T89" fmla="*/ 2147483647 h 154"/>
                <a:gd name="T90" fmla="*/ 2147483647 w 71"/>
                <a:gd name="T91" fmla="*/ 2147483647 h 154"/>
                <a:gd name="T92" fmla="*/ 2147483647 w 71"/>
                <a:gd name="T93" fmla="*/ 2147483647 h 154"/>
                <a:gd name="T94" fmla="*/ 2147483647 w 71"/>
                <a:gd name="T95" fmla="*/ 2147483647 h 154"/>
                <a:gd name="T96" fmla="*/ 2147483647 w 71"/>
                <a:gd name="T97" fmla="*/ 2147483647 h 154"/>
                <a:gd name="T98" fmla="*/ 2147483647 w 71"/>
                <a:gd name="T99" fmla="*/ 2147483647 h 15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1"/>
                <a:gd name="T151" fmla="*/ 0 h 154"/>
                <a:gd name="T152" fmla="*/ 71 w 71"/>
                <a:gd name="T153" fmla="*/ 154 h 15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1" h="154">
                  <a:moveTo>
                    <a:pt x="7" y="154"/>
                  </a:moveTo>
                  <a:lnTo>
                    <a:pt x="5" y="151"/>
                  </a:lnTo>
                  <a:lnTo>
                    <a:pt x="5" y="148"/>
                  </a:lnTo>
                  <a:lnTo>
                    <a:pt x="5" y="145"/>
                  </a:lnTo>
                  <a:lnTo>
                    <a:pt x="2" y="143"/>
                  </a:lnTo>
                  <a:lnTo>
                    <a:pt x="2" y="140"/>
                  </a:lnTo>
                  <a:lnTo>
                    <a:pt x="0" y="137"/>
                  </a:lnTo>
                  <a:lnTo>
                    <a:pt x="0" y="134"/>
                  </a:lnTo>
                  <a:lnTo>
                    <a:pt x="2" y="132"/>
                  </a:lnTo>
                  <a:lnTo>
                    <a:pt x="5" y="126"/>
                  </a:lnTo>
                  <a:lnTo>
                    <a:pt x="9" y="123"/>
                  </a:lnTo>
                  <a:lnTo>
                    <a:pt x="12" y="121"/>
                  </a:lnTo>
                  <a:lnTo>
                    <a:pt x="12" y="118"/>
                  </a:lnTo>
                  <a:lnTo>
                    <a:pt x="14" y="115"/>
                  </a:lnTo>
                  <a:lnTo>
                    <a:pt x="16" y="112"/>
                  </a:lnTo>
                  <a:lnTo>
                    <a:pt x="16" y="110"/>
                  </a:lnTo>
                  <a:lnTo>
                    <a:pt x="16" y="104"/>
                  </a:lnTo>
                  <a:lnTo>
                    <a:pt x="16" y="99"/>
                  </a:lnTo>
                  <a:lnTo>
                    <a:pt x="14" y="99"/>
                  </a:lnTo>
                  <a:lnTo>
                    <a:pt x="14" y="93"/>
                  </a:lnTo>
                  <a:lnTo>
                    <a:pt x="14" y="90"/>
                  </a:lnTo>
                  <a:lnTo>
                    <a:pt x="14" y="85"/>
                  </a:lnTo>
                  <a:lnTo>
                    <a:pt x="16" y="85"/>
                  </a:lnTo>
                  <a:lnTo>
                    <a:pt x="18" y="82"/>
                  </a:lnTo>
                  <a:lnTo>
                    <a:pt x="21" y="79"/>
                  </a:lnTo>
                  <a:lnTo>
                    <a:pt x="21" y="77"/>
                  </a:lnTo>
                  <a:lnTo>
                    <a:pt x="18" y="74"/>
                  </a:lnTo>
                  <a:lnTo>
                    <a:pt x="16" y="68"/>
                  </a:lnTo>
                  <a:lnTo>
                    <a:pt x="14" y="66"/>
                  </a:lnTo>
                  <a:lnTo>
                    <a:pt x="14" y="63"/>
                  </a:lnTo>
                  <a:lnTo>
                    <a:pt x="14" y="60"/>
                  </a:lnTo>
                  <a:lnTo>
                    <a:pt x="14" y="57"/>
                  </a:lnTo>
                  <a:lnTo>
                    <a:pt x="14" y="55"/>
                  </a:lnTo>
                  <a:lnTo>
                    <a:pt x="12" y="49"/>
                  </a:lnTo>
                  <a:lnTo>
                    <a:pt x="12" y="47"/>
                  </a:lnTo>
                  <a:lnTo>
                    <a:pt x="12" y="44"/>
                  </a:lnTo>
                  <a:lnTo>
                    <a:pt x="12" y="41"/>
                  </a:lnTo>
                  <a:lnTo>
                    <a:pt x="16" y="38"/>
                  </a:lnTo>
                  <a:lnTo>
                    <a:pt x="21" y="41"/>
                  </a:lnTo>
                  <a:lnTo>
                    <a:pt x="23" y="38"/>
                  </a:lnTo>
                  <a:lnTo>
                    <a:pt x="30" y="36"/>
                  </a:lnTo>
                  <a:lnTo>
                    <a:pt x="32" y="33"/>
                  </a:lnTo>
                  <a:lnTo>
                    <a:pt x="35" y="30"/>
                  </a:lnTo>
                  <a:lnTo>
                    <a:pt x="35" y="22"/>
                  </a:lnTo>
                  <a:lnTo>
                    <a:pt x="35" y="16"/>
                  </a:lnTo>
                  <a:lnTo>
                    <a:pt x="37" y="8"/>
                  </a:lnTo>
                  <a:lnTo>
                    <a:pt x="37" y="3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1" y="3"/>
                  </a:lnTo>
                  <a:lnTo>
                    <a:pt x="44" y="5"/>
                  </a:lnTo>
                  <a:lnTo>
                    <a:pt x="48" y="5"/>
                  </a:lnTo>
                  <a:lnTo>
                    <a:pt x="51" y="5"/>
                  </a:lnTo>
                  <a:lnTo>
                    <a:pt x="51" y="8"/>
                  </a:lnTo>
                  <a:lnTo>
                    <a:pt x="53" y="11"/>
                  </a:lnTo>
                  <a:lnTo>
                    <a:pt x="55" y="14"/>
                  </a:lnTo>
                  <a:lnTo>
                    <a:pt x="55" y="16"/>
                  </a:lnTo>
                  <a:lnTo>
                    <a:pt x="57" y="22"/>
                  </a:lnTo>
                  <a:lnTo>
                    <a:pt x="55" y="22"/>
                  </a:lnTo>
                  <a:lnTo>
                    <a:pt x="53" y="25"/>
                  </a:lnTo>
                  <a:lnTo>
                    <a:pt x="53" y="27"/>
                  </a:lnTo>
                  <a:lnTo>
                    <a:pt x="51" y="33"/>
                  </a:lnTo>
                  <a:lnTo>
                    <a:pt x="48" y="41"/>
                  </a:lnTo>
                  <a:lnTo>
                    <a:pt x="46" y="47"/>
                  </a:lnTo>
                  <a:lnTo>
                    <a:pt x="46" y="55"/>
                  </a:lnTo>
                  <a:lnTo>
                    <a:pt x="48" y="57"/>
                  </a:lnTo>
                  <a:lnTo>
                    <a:pt x="51" y="60"/>
                  </a:lnTo>
                  <a:lnTo>
                    <a:pt x="53" y="60"/>
                  </a:lnTo>
                  <a:lnTo>
                    <a:pt x="57" y="68"/>
                  </a:lnTo>
                  <a:lnTo>
                    <a:pt x="64" y="71"/>
                  </a:lnTo>
                  <a:lnTo>
                    <a:pt x="69" y="74"/>
                  </a:lnTo>
                  <a:lnTo>
                    <a:pt x="71" y="79"/>
                  </a:lnTo>
                  <a:lnTo>
                    <a:pt x="69" y="85"/>
                  </a:lnTo>
                  <a:lnTo>
                    <a:pt x="69" y="88"/>
                  </a:lnTo>
                  <a:lnTo>
                    <a:pt x="67" y="90"/>
                  </a:lnTo>
                  <a:lnTo>
                    <a:pt x="67" y="93"/>
                  </a:lnTo>
                  <a:lnTo>
                    <a:pt x="64" y="96"/>
                  </a:lnTo>
                  <a:lnTo>
                    <a:pt x="62" y="99"/>
                  </a:lnTo>
                  <a:lnTo>
                    <a:pt x="57" y="99"/>
                  </a:lnTo>
                  <a:lnTo>
                    <a:pt x="60" y="96"/>
                  </a:lnTo>
                  <a:lnTo>
                    <a:pt x="57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51" y="96"/>
                  </a:lnTo>
                  <a:lnTo>
                    <a:pt x="46" y="96"/>
                  </a:lnTo>
                  <a:lnTo>
                    <a:pt x="44" y="99"/>
                  </a:lnTo>
                  <a:lnTo>
                    <a:pt x="41" y="99"/>
                  </a:lnTo>
                  <a:lnTo>
                    <a:pt x="39" y="101"/>
                  </a:lnTo>
                  <a:lnTo>
                    <a:pt x="32" y="104"/>
                  </a:lnTo>
                  <a:lnTo>
                    <a:pt x="30" y="110"/>
                  </a:lnTo>
                  <a:lnTo>
                    <a:pt x="28" y="115"/>
                  </a:lnTo>
                  <a:lnTo>
                    <a:pt x="25" y="118"/>
                  </a:lnTo>
                  <a:lnTo>
                    <a:pt x="25" y="121"/>
                  </a:lnTo>
                  <a:lnTo>
                    <a:pt x="25" y="123"/>
                  </a:lnTo>
                  <a:lnTo>
                    <a:pt x="18" y="132"/>
                  </a:lnTo>
                  <a:lnTo>
                    <a:pt x="14" y="137"/>
                  </a:lnTo>
                  <a:lnTo>
                    <a:pt x="14" y="143"/>
                  </a:lnTo>
                  <a:lnTo>
                    <a:pt x="9" y="148"/>
                  </a:lnTo>
                  <a:lnTo>
                    <a:pt x="9" y="151"/>
                  </a:lnTo>
                  <a:lnTo>
                    <a:pt x="7" y="154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3" name="Freeform 153"/>
            <p:cNvSpPr>
              <a:spLocks noChangeAspect="1"/>
            </p:cNvSpPr>
            <p:nvPr/>
          </p:nvSpPr>
          <p:spPr bwMode="auto">
            <a:xfrm rot="9246">
              <a:off x="-737" y="3379"/>
              <a:ext cx="86" cy="122"/>
            </a:xfrm>
            <a:custGeom>
              <a:avLst/>
              <a:gdLst>
                <a:gd name="T0" fmla="*/ 0 w 48"/>
                <a:gd name="T1" fmla="*/ 2147483647 h 88"/>
                <a:gd name="T2" fmla="*/ 0 w 48"/>
                <a:gd name="T3" fmla="*/ 2147483647 h 88"/>
                <a:gd name="T4" fmla="*/ 2147483647 w 48"/>
                <a:gd name="T5" fmla="*/ 2147483647 h 88"/>
                <a:gd name="T6" fmla="*/ 2147483647 w 48"/>
                <a:gd name="T7" fmla="*/ 2147483647 h 88"/>
                <a:gd name="T8" fmla="*/ 2147483647 w 48"/>
                <a:gd name="T9" fmla="*/ 2147483647 h 88"/>
                <a:gd name="T10" fmla="*/ 2147483647 w 48"/>
                <a:gd name="T11" fmla="*/ 2147483647 h 88"/>
                <a:gd name="T12" fmla="*/ 2147483647 w 48"/>
                <a:gd name="T13" fmla="*/ 2147483647 h 88"/>
                <a:gd name="T14" fmla="*/ 2147483647 w 48"/>
                <a:gd name="T15" fmla="*/ 2147483647 h 88"/>
                <a:gd name="T16" fmla="*/ 2147483647 w 48"/>
                <a:gd name="T17" fmla="*/ 2147483647 h 88"/>
                <a:gd name="T18" fmla="*/ 2147483647 w 48"/>
                <a:gd name="T19" fmla="*/ 2147483647 h 88"/>
                <a:gd name="T20" fmla="*/ 2147483647 w 48"/>
                <a:gd name="T21" fmla="*/ 2147483647 h 88"/>
                <a:gd name="T22" fmla="*/ 2147483647 w 48"/>
                <a:gd name="T23" fmla="*/ 2147483647 h 88"/>
                <a:gd name="T24" fmla="*/ 2147483647 w 48"/>
                <a:gd name="T25" fmla="*/ 2147483647 h 88"/>
                <a:gd name="T26" fmla="*/ 2147483647 w 48"/>
                <a:gd name="T27" fmla="*/ 1304367460 h 88"/>
                <a:gd name="T28" fmla="*/ 2147483647 w 48"/>
                <a:gd name="T29" fmla="*/ 0 h 88"/>
                <a:gd name="T30" fmla="*/ 2147483647 w 48"/>
                <a:gd name="T31" fmla="*/ 0 h 88"/>
                <a:gd name="T32" fmla="*/ 2147483647 w 48"/>
                <a:gd name="T33" fmla="*/ 0 h 88"/>
                <a:gd name="T34" fmla="*/ 2147483647 w 48"/>
                <a:gd name="T35" fmla="*/ 1304367460 h 88"/>
                <a:gd name="T36" fmla="*/ 2147483647 w 48"/>
                <a:gd name="T37" fmla="*/ 1304367460 h 88"/>
                <a:gd name="T38" fmla="*/ 2147483647 w 48"/>
                <a:gd name="T39" fmla="*/ 2147483647 h 88"/>
                <a:gd name="T40" fmla="*/ 2147483647 w 48"/>
                <a:gd name="T41" fmla="*/ 2147483647 h 88"/>
                <a:gd name="T42" fmla="*/ 2147483647 w 48"/>
                <a:gd name="T43" fmla="*/ 2147483647 h 88"/>
                <a:gd name="T44" fmla="*/ 2147483647 w 48"/>
                <a:gd name="T45" fmla="*/ 2147483647 h 88"/>
                <a:gd name="T46" fmla="*/ 2147483647 w 48"/>
                <a:gd name="T47" fmla="*/ 2147483647 h 88"/>
                <a:gd name="T48" fmla="*/ 2147483647 w 48"/>
                <a:gd name="T49" fmla="*/ 2147483647 h 88"/>
                <a:gd name="T50" fmla="*/ 2147483647 w 48"/>
                <a:gd name="T51" fmla="*/ 2147483647 h 88"/>
                <a:gd name="T52" fmla="*/ 2147483647 w 48"/>
                <a:gd name="T53" fmla="*/ 2147483647 h 88"/>
                <a:gd name="T54" fmla="*/ 2147483647 w 48"/>
                <a:gd name="T55" fmla="*/ 2147483647 h 88"/>
                <a:gd name="T56" fmla="*/ 2147483647 w 48"/>
                <a:gd name="T57" fmla="*/ 2147483647 h 88"/>
                <a:gd name="T58" fmla="*/ 2147483647 w 48"/>
                <a:gd name="T59" fmla="*/ 2147483647 h 88"/>
                <a:gd name="T60" fmla="*/ 2147483647 w 48"/>
                <a:gd name="T61" fmla="*/ 2147483647 h 88"/>
                <a:gd name="T62" fmla="*/ 2147483647 w 48"/>
                <a:gd name="T63" fmla="*/ 2147483647 h 88"/>
                <a:gd name="T64" fmla="*/ 2147483647 w 48"/>
                <a:gd name="T65" fmla="*/ 2147483647 h 88"/>
                <a:gd name="T66" fmla="*/ 2147483647 w 48"/>
                <a:gd name="T67" fmla="*/ 2147483647 h 88"/>
                <a:gd name="T68" fmla="*/ 2147483647 w 48"/>
                <a:gd name="T69" fmla="*/ 2147483647 h 88"/>
                <a:gd name="T70" fmla="*/ 2147483647 w 48"/>
                <a:gd name="T71" fmla="*/ 2147483647 h 88"/>
                <a:gd name="T72" fmla="*/ 2147483647 w 48"/>
                <a:gd name="T73" fmla="*/ 2147483647 h 88"/>
                <a:gd name="T74" fmla="*/ 2147483647 w 48"/>
                <a:gd name="T75" fmla="*/ 2147483647 h 88"/>
                <a:gd name="T76" fmla="*/ 2147483647 w 48"/>
                <a:gd name="T77" fmla="*/ 2147483647 h 88"/>
                <a:gd name="T78" fmla="*/ 2147483647 w 48"/>
                <a:gd name="T79" fmla="*/ 2147483647 h 88"/>
                <a:gd name="T80" fmla="*/ 2147483647 w 48"/>
                <a:gd name="T81" fmla="*/ 2147483647 h 88"/>
                <a:gd name="T82" fmla="*/ 2147483647 w 48"/>
                <a:gd name="T83" fmla="*/ 2147483647 h 88"/>
                <a:gd name="T84" fmla="*/ 2147483647 w 48"/>
                <a:gd name="T85" fmla="*/ 2147483647 h 88"/>
                <a:gd name="T86" fmla="*/ 2147483647 w 48"/>
                <a:gd name="T87" fmla="*/ 2147483647 h 88"/>
                <a:gd name="T88" fmla="*/ 2147483647 w 48"/>
                <a:gd name="T89" fmla="*/ 2147483647 h 88"/>
                <a:gd name="T90" fmla="*/ 2147483647 w 48"/>
                <a:gd name="T91" fmla="*/ 2147483647 h 88"/>
                <a:gd name="T92" fmla="*/ 2147483647 w 48"/>
                <a:gd name="T93" fmla="*/ 2147483647 h 88"/>
                <a:gd name="T94" fmla="*/ 2147483647 w 48"/>
                <a:gd name="T95" fmla="*/ 2147483647 h 88"/>
                <a:gd name="T96" fmla="*/ 2147483647 w 48"/>
                <a:gd name="T97" fmla="*/ 2147483647 h 88"/>
                <a:gd name="T98" fmla="*/ 2147483647 w 48"/>
                <a:gd name="T99" fmla="*/ 2147483647 h 88"/>
                <a:gd name="T100" fmla="*/ 2147483647 w 48"/>
                <a:gd name="T101" fmla="*/ 2147483647 h 88"/>
                <a:gd name="T102" fmla="*/ 2147483647 w 48"/>
                <a:gd name="T103" fmla="*/ 2147483647 h 88"/>
                <a:gd name="T104" fmla="*/ 2147483647 w 48"/>
                <a:gd name="T105" fmla="*/ 2147483647 h 88"/>
                <a:gd name="T106" fmla="*/ 2147483647 w 48"/>
                <a:gd name="T107" fmla="*/ 2147483647 h 88"/>
                <a:gd name="T108" fmla="*/ 2147483647 w 48"/>
                <a:gd name="T109" fmla="*/ 2147483647 h 88"/>
                <a:gd name="T110" fmla="*/ 0 w 48"/>
                <a:gd name="T111" fmla="*/ 2147483647 h 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8"/>
                <a:gd name="T169" fmla="*/ 0 h 88"/>
                <a:gd name="T170" fmla="*/ 48 w 48"/>
                <a:gd name="T171" fmla="*/ 88 h 8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8" h="88">
                  <a:moveTo>
                    <a:pt x="0" y="38"/>
                  </a:moveTo>
                  <a:lnTo>
                    <a:pt x="0" y="36"/>
                  </a:lnTo>
                  <a:lnTo>
                    <a:pt x="4" y="33"/>
                  </a:lnTo>
                  <a:lnTo>
                    <a:pt x="7" y="33"/>
                  </a:lnTo>
                  <a:lnTo>
                    <a:pt x="9" y="30"/>
                  </a:lnTo>
                  <a:lnTo>
                    <a:pt x="11" y="27"/>
                  </a:lnTo>
                  <a:lnTo>
                    <a:pt x="11" y="25"/>
                  </a:lnTo>
                  <a:lnTo>
                    <a:pt x="13" y="22"/>
                  </a:lnTo>
                  <a:lnTo>
                    <a:pt x="16" y="22"/>
                  </a:lnTo>
                  <a:lnTo>
                    <a:pt x="18" y="19"/>
                  </a:lnTo>
                  <a:lnTo>
                    <a:pt x="23" y="14"/>
                  </a:lnTo>
                  <a:lnTo>
                    <a:pt x="27" y="8"/>
                  </a:lnTo>
                  <a:lnTo>
                    <a:pt x="27" y="5"/>
                  </a:lnTo>
                  <a:lnTo>
                    <a:pt x="27" y="3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2" y="0"/>
                  </a:lnTo>
                  <a:lnTo>
                    <a:pt x="34" y="3"/>
                  </a:lnTo>
                  <a:lnTo>
                    <a:pt x="36" y="3"/>
                  </a:lnTo>
                  <a:lnTo>
                    <a:pt x="36" y="8"/>
                  </a:lnTo>
                  <a:lnTo>
                    <a:pt x="39" y="11"/>
                  </a:lnTo>
                  <a:lnTo>
                    <a:pt x="39" y="14"/>
                  </a:lnTo>
                  <a:lnTo>
                    <a:pt x="41" y="19"/>
                  </a:lnTo>
                  <a:lnTo>
                    <a:pt x="43" y="25"/>
                  </a:lnTo>
                  <a:lnTo>
                    <a:pt x="43" y="27"/>
                  </a:lnTo>
                  <a:lnTo>
                    <a:pt x="43" y="33"/>
                  </a:lnTo>
                  <a:lnTo>
                    <a:pt x="43" y="36"/>
                  </a:lnTo>
                  <a:lnTo>
                    <a:pt x="43" y="38"/>
                  </a:lnTo>
                  <a:lnTo>
                    <a:pt x="48" y="44"/>
                  </a:lnTo>
                  <a:lnTo>
                    <a:pt x="48" y="52"/>
                  </a:lnTo>
                  <a:lnTo>
                    <a:pt x="46" y="60"/>
                  </a:lnTo>
                  <a:lnTo>
                    <a:pt x="46" y="66"/>
                  </a:lnTo>
                  <a:lnTo>
                    <a:pt x="46" y="74"/>
                  </a:lnTo>
                  <a:lnTo>
                    <a:pt x="43" y="77"/>
                  </a:lnTo>
                  <a:lnTo>
                    <a:pt x="41" y="80"/>
                  </a:lnTo>
                  <a:lnTo>
                    <a:pt x="34" y="82"/>
                  </a:lnTo>
                  <a:lnTo>
                    <a:pt x="32" y="85"/>
                  </a:lnTo>
                  <a:lnTo>
                    <a:pt x="27" y="82"/>
                  </a:lnTo>
                  <a:lnTo>
                    <a:pt x="23" y="85"/>
                  </a:lnTo>
                  <a:lnTo>
                    <a:pt x="23" y="88"/>
                  </a:lnTo>
                  <a:lnTo>
                    <a:pt x="16" y="88"/>
                  </a:lnTo>
                  <a:lnTo>
                    <a:pt x="16" y="85"/>
                  </a:lnTo>
                  <a:lnTo>
                    <a:pt x="13" y="82"/>
                  </a:lnTo>
                  <a:lnTo>
                    <a:pt x="11" y="82"/>
                  </a:lnTo>
                  <a:lnTo>
                    <a:pt x="11" y="77"/>
                  </a:lnTo>
                  <a:lnTo>
                    <a:pt x="9" y="74"/>
                  </a:lnTo>
                  <a:lnTo>
                    <a:pt x="9" y="69"/>
                  </a:lnTo>
                  <a:lnTo>
                    <a:pt x="9" y="63"/>
                  </a:lnTo>
                  <a:lnTo>
                    <a:pt x="9" y="58"/>
                  </a:lnTo>
                  <a:lnTo>
                    <a:pt x="9" y="55"/>
                  </a:lnTo>
                  <a:lnTo>
                    <a:pt x="9" y="52"/>
                  </a:lnTo>
                  <a:lnTo>
                    <a:pt x="7" y="49"/>
                  </a:lnTo>
                  <a:lnTo>
                    <a:pt x="4" y="47"/>
                  </a:lnTo>
                  <a:lnTo>
                    <a:pt x="4" y="44"/>
                  </a:lnTo>
                  <a:lnTo>
                    <a:pt x="2" y="41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4" name="Freeform 154"/>
            <p:cNvSpPr>
              <a:spLocks noChangeAspect="1"/>
            </p:cNvSpPr>
            <p:nvPr/>
          </p:nvSpPr>
          <p:spPr bwMode="auto">
            <a:xfrm rot="9246">
              <a:off x="-737" y="3379"/>
              <a:ext cx="86" cy="122"/>
            </a:xfrm>
            <a:custGeom>
              <a:avLst/>
              <a:gdLst>
                <a:gd name="T0" fmla="*/ 0 w 48"/>
                <a:gd name="T1" fmla="*/ 2147483647 h 88"/>
                <a:gd name="T2" fmla="*/ 0 w 48"/>
                <a:gd name="T3" fmla="*/ 2147483647 h 88"/>
                <a:gd name="T4" fmla="*/ 2147483647 w 48"/>
                <a:gd name="T5" fmla="*/ 2147483647 h 88"/>
                <a:gd name="T6" fmla="*/ 2147483647 w 48"/>
                <a:gd name="T7" fmla="*/ 2147483647 h 88"/>
                <a:gd name="T8" fmla="*/ 2147483647 w 48"/>
                <a:gd name="T9" fmla="*/ 2147483647 h 88"/>
                <a:gd name="T10" fmla="*/ 2147483647 w 48"/>
                <a:gd name="T11" fmla="*/ 2147483647 h 88"/>
                <a:gd name="T12" fmla="*/ 2147483647 w 48"/>
                <a:gd name="T13" fmla="*/ 2147483647 h 88"/>
                <a:gd name="T14" fmla="*/ 2147483647 w 48"/>
                <a:gd name="T15" fmla="*/ 2147483647 h 88"/>
                <a:gd name="T16" fmla="*/ 2147483647 w 48"/>
                <a:gd name="T17" fmla="*/ 2147483647 h 88"/>
                <a:gd name="T18" fmla="*/ 2147483647 w 48"/>
                <a:gd name="T19" fmla="*/ 2147483647 h 88"/>
                <a:gd name="T20" fmla="*/ 2147483647 w 48"/>
                <a:gd name="T21" fmla="*/ 2147483647 h 88"/>
                <a:gd name="T22" fmla="*/ 2147483647 w 48"/>
                <a:gd name="T23" fmla="*/ 2147483647 h 88"/>
                <a:gd name="T24" fmla="*/ 2147483647 w 48"/>
                <a:gd name="T25" fmla="*/ 2147483647 h 88"/>
                <a:gd name="T26" fmla="*/ 2147483647 w 48"/>
                <a:gd name="T27" fmla="*/ 1304367460 h 88"/>
                <a:gd name="T28" fmla="*/ 2147483647 w 48"/>
                <a:gd name="T29" fmla="*/ 0 h 88"/>
                <a:gd name="T30" fmla="*/ 2147483647 w 48"/>
                <a:gd name="T31" fmla="*/ 0 h 88"/>
                <a:gd name="T32" fmla="*/ 2147483647 w 48"/>
                <a:gd name="T33" fmla="*/ 0 h 88"/>
                <a:gd name="T34" fmla="*/ 2147483647 w 48"/>
                <a:gd name="T35" fmla="*/ 1304367460 h 88"/>
                <a:gd name="T36" fmla="*/ 2147483647 w 48"/>
                <a:gd name="T37" fmla="*/ 1304367460 h 88"/>
                <a:gd name="T38" fmla="*/ 2147483647 w 48"/>
                <a:gd name="T39" fmla="*/ 2147483647 h 88"/>
                <a:gd name="T40" fmla="*/ 2147483647 w 48"/>
                <a:gd name="T41" fmla="*/ 2147483647 h 88"/>
                <a:gd name="T42" fmla="*/ 2147483647 w 48"/>
                <a:gd name="T43" fmla="*/ 2147483647 h 88"/>
                <a:gd name="T44" fmla="*/ 2147483647 w 48"/>
                <a:gd name="T45" fmla="*/ 2147483647 h 88"/>
                <a:gd name="T46" fmla="*/ 2147483647 w 48"/>
                <a:gd name="T47" fmla="*/ 2147483647 h 88"/>
                <a:gd name="T48" fmla="*/ 2147483647 w 48"/>
                <a:gd name="T49" fmla="*/ 2147483647 h 88"/>
                <a:gd name="T50" fmla="*/ 2147483647 w 48"/>
                <a:gd name="T51" fmla="*/ 2147483647 h 88"/>
                <a:gd name="T52" fmla="*/ 2147483647 w 48"/>
                <a:gd name="T53" fmla="*/ 2147483647 h 88"/>
                <a:gd name="T54" fmla="*/ 2147483647 w 48"/>
                <a:gd name="T55" fmla="*/ 2147483647 h 88"/>
                <a:gd name="T56" fmla="*/ 2147483647 w 48"/>
                <a:gd name="T57" fmla="*/ 2147483647 h 88"/>
                <a:gd name="T58" fmla="*/ 2147483647 w 48"/>
                <a:gd name="T59" fmla="*/ 2147483647 h 88"/>
                <a:gd name="T60" fmla="*/ 2147483647 w 48"/>
                <a:gd name="T61" fmla="*/ 2147483647 h 88"/>
                <a:gd name="T62" fmla="*/ 2147483647 w 48"/>
                <a:gd name="T63" fmla="*/ 2147483647 h 88"/>
                <a:gd name="T64" fmla="*/ 2147483647 w 48"/>
                <a:gd name="T65" fmla="*/ 2147483647 h 88"/>
                <a:gd name="T66" fmla="*/ 2147483647 w 48"/>
                <a:gd name="T67" fmla="*/ 2147483647 h 88"/>
                <a:gd name="T68" fmla="*/ 2147483647 w 48"/>
                <a:gd name="T69" fmla="*/ 2147483647 h 88"/>
                <a:gd name="T70" fmla="*/ 2147483647 w 48"/>
                <a:gd name="T71" fmla="*/ 2147483647 h 88"/>
                <a:gd name="T72" fmla="*/ 2147483647 w 48"/>
                <a:gd name="T73" fmla="*/ 2147483647 h 88"/>
                <a:gd name="T74" fmla="*/ 2147483647 w 48"/>
                <a:gd name="T75" fmla="*/ 2147483647 h 88"/>
                <a:gd name="T76" fmla="*/ 2147483647 w 48"/>
                <a:gd name="T77" fmla="*/ 2147483647 h 88"/>
                <a:gd name="T78" fmla="*/ 2147483647 w 48"/>
                <a:gd name="T79" fmla="*/ 2147483647 h 88"/>
                <a:gd name="T80" fmla="*/ 2147483647 w 48"/>
                <a:gd name="T81" fmla="*/ 2147483647 h 88"/>
                <a:gd name="T82" fmla="*/ 2147483647 w 48"/>
                <a:gd name="T83" fmla="*/ 2147483647 h 88"/>
                <a:gd name="T84" fmla="*/ 2147483647 w 48"/>
                <a:gd name="T85" fmla="*/ 2147483647 h 88"/>
                <a:gd name="T86" fmla="*/ 2147483647 w 48"/>
                <a:gd name="T87" fmla="*/ 2147483647 h 88"/>
                <a:gd name="T88" fmla="*/ 2147483647 w 48"/>
                <a:gd name="T89" fmla="*/ 2147483647 h 88"/>
                <a:gd name="T90" fmla="*/ 2147483647 w 48"/>
                <a:gd name="T91" fmla="*/ 2147483647 h 88"/>
                <a:gd name="T92" fmla="*/ 2147483647 w 48"/>
                <a:gd name="T93" fmla="*/ 2147483647 h 88"/>
                <a:gd name="T94" fmla="*/ 2147483647 w 48"/>
                <a:gd name="T95" fmla="*/ 2147483647 h 88"/>
                <a:gd name="T96" fmla="*/ 2147483647 w 48"/>
                <a:gd name="T97" fmla="*/ 2147483647 h 88"/>
                <a:gd name="T98" fmla="*/ 2147483647 w 48"/>
                <a:gd name="T99" fmla="*/ 2147483647 h 88"/>
                <a:gd name="T100" fmla="*/ 2147483647 w 48"/>
                <a:gd name="T101" fmla="*/ 2147483647 h 88"/>
                <a:gd name="T102" fmla="*/ 2147483647 w 48"/>
                <a:gd name="T103" fmla="*/ 2147483647 h 88"/>
                <a:gd name="T104" fmla="*/ 2147483647 w 48"/>
                <a:gd name="T105" fmla="*/ 2147483647 h 88"/>
                <a:gd name="T106" fmla="*/ 2147483647 w 48"/>
                <a:gd name="T107" fmla="*/ 2147483647 h 88"/>
                <a:gd name="T108" fmla="*/ 2147483647 w 48"/>
                <a:gd name="T109" fmla="*/ 2147483647 h 88"/>
                <a:gd name="T110" fmla="*/ 0 w 48"/>
                <a:gd name="T111" fmla="*/ 2147483647 h 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8"/>
                <a:gd name="T169" fmla="*/ 0 h 88"/>
                <a:gd name="T170" fmla="*/ 48 w 48"/>
                <a:gd name="T171" fmla="*/ 88 h 8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8" h="88">
                  <a:moveTo>
                    <a:pt x="0" y="38"/>
                  </a:moveTo>
                  <a:lnTo>
                    <a:pt x="0" y="36"/>
                  </a:lnTo>
                  <a:lnTo>
                    <a:pt x="4" y="33"/>
                  </a:lnTo>
                  <a:lnTo>
                    <a:pt x="7" y="33"/>
                  </a:lnTo>
                  <a:lnTo>
                    <a:pt x="9" y="30"/>
                  </a:lnTo>
                  <a:lnTo>
                    <a:pt x="11" y="27"/>
                  </a:lnTo>
                  <a:lnTo>
                    <a:pt x="11" y="25"/>
                  </a:lnTo>
                  <a:lnTo>
                    <a:pt x="13" y="22"/>
                  </a:lnTo>
                  <a:lnTo>
                    <a:pt x="16" y="22"/>
                  </a:lnTo>
                  <a:lnTo>
                    <a:pt x="18" y="19"/>
                  </a:lnTo>
                  <a:lnTo>
                    <a:pt x="23" y="14"/>
                  </a:lnTo>
                  <a:lnTo>
                    <a:pt x="27" y="8"/>
                  </a:lnTo>
                  <a:lnTo>
                    <a:pt x="27" y="5"/>
                  </a:lnTo>
                  <a:lnTo>
                    <a:pt x="27" y="3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2" y="0"/>
                  </a:lnTo>
                  <a:lnTo>
                    <a:pt x="34" y="3"/>
                  </a:lnTo>
                  <a:lnTo>
                    <a:pt x="36" y="3"/>
                  </a:lnTo>
                  <a:lnTo>
                    <a:pt x="36" y="8"/>
                  </a:lnTo>
                  <a:lnTo>
                    <a:pt x="39" y="11"/>
                  </a:lnTo>
                  <a:lnTo>
                    <a:pt x="39" y="14"/>
                  </a:lnTo>
                  <a:lnTo>
                    <a:pt x="41" y="19"/>
                  </a:lnTo>
                  <a:lnTo>
                    <a:pt x="43" y="25"/>
                  </a:lnTo>
                  <a:lnTo>
                    <a:pt x="43" y="27"/>
                  </a:lnTo>
                  <a:lnTo>
                    <a:pt x="43" y="33"/>
                  </a:lnTo>
                  <a:lnTo>
                    <a:pt x="43" y="36"/>
                  </a:lnTo>
                  <a:lnTo>
                    <a:pt x="43" y="38"/>
                  </a:lnTo>
                  <a:lnTo>
                    <a:pt x="48" y="44"/>
                  </a:lnTo>
                  <a:lnTo>
                    <a:pt x="48" y="52"/>
                  </a:lnTo>
                  <a:lnTo>
                    <a:pt x="46" y="60"/>
                  </a:lnTo>
                  <a:lnTo>
                    <a:pt x="46" y="66"/>
                  </a:lnTo>
                  <a:lnTo>
                    <a:pt x="46" y="74"/>
                  </a:lnTo>
                  <a:lnTo>
                    <a:pt x="43" y="77"/>
                  </a:lnTo>
                  <a:lnTo>
                    <a:pt x="41" y="80"/>
                  </a:lnTo>
                  <a:lnTo>
                    <a:pt x="34" y="82"/>
                  </a:lnTo>
                  <a:lnTo>
                    <a:pt x="32" y="85"/>
                  </a:lnTo>
                  <a:lnTo>
                    <a:pt x="27" y="82"/>
                  </a:lnTo>
                  <a:lnTo>
                    <a:pt x="23" y="85"/>
                  </a:lnTo>
                  <a:lnTo>
                    <a:pt x="23" y="88"/>
                  </a:lnTo>
                  <a:lnTo>
                    <a:pt x="16" y="88"/>
                  </a:lnTo>
                  <a:lnTo>
                    <a:pt x="16" y="85"/>
                  </a:lnTo>
                  <a:lnTo>
                    <a:pt x="13" y="82"/>
                  </a:lnTo>
                  <a:lnTo>
                    <a:pt x="11" y="82"/>
                  </a:lnTo>
                  <a:lnTo>
                    <a:pt x="11" y="77"/>
                  </a:lnTo>
                  <a:lnTo>
                    <a:pt x="9" y="74"/>
                  </a:lnTo>
                  <a:lnTo>
                    <a:pt x="9" y="69"/>
                  </a:lnTo>
                  <a:lnTo>
                    <a:pt x="9" y="63"/>
                  </a:lnTo>
                  <a:lnTo>
                    <a:pt x="9" y="58"/>
                  </a:lnTo>
                  <a:lnTo>
                    <a:pt x="9" y="55"/>
                  </a:lnTo>
                  <a:lnTo>
                    <a:pt x="9" y="52"/>
                  </a:lnTo>
                  <a:lnTo>
                    <a:pt x="7" y="49"/>
                  </a:lnTo>
                  <a:lnTo>
                    <a:pt x="4" y="47"/>
                  </a:lnTo>
                  <a:lnTo>
                    <a:pt x="4" y="44"/>
                  </a:lnTo>
                  <a:lnTo>
                    <a:pt x="2" y="41"/>
                  </a:lnTo>
                  <a:lnTo>
                    <a:pt x="0" y="3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5" name="Freeform 155"/>
            <p:cNvSpPr>
              <a:spLocks noChangeAspect="1"/>
            </p:cNvSpPr>
            <p:nvPr/>
          </p:nvSpPr>
          <p:spPr bwMode="auto">
            <a:xfrm rot="9246">
              <a:off x="-717" y="3409"/>
              <a:ext cx="36" cy="58"/>
            </a:xfrm>
            <a:custGeom>
              <a:avLst/>
              <a:gdLst>
                <a:gd name="T0" fmla="*/ 2147483647 w 21"/>
                <a:gd name="T1" fmla="*/ 2147483647 h 41"/>
                <a:gd name="T2" fmla="*/ 2147483647 w 21"/>
                <a:gd name="T3" fmla="*/ 0 h 41"/>
                <a:gd name="T4" fmla="*/ 2147483647 w 21"/>
                <a:gd name="T5" fmla="*/ 0 h 41"/>
                <a:gd name="T6" fmla="*/ 2147483647 w 21"/>
                <a:gd name="T7" fmla="*/ 2147483647 h 41"/>
                <a:gd name="T8" fmla="*/ 2147483647 w 21"/>
                <a:gd name="T9" fmla="*/ 2147483647 h 41"/>
                <a:gd name="T10" fmla="*/ 2147483647 w 21"/>
                <a:gd name="T11" fmla="*/ 2147483647 h 41"/>
                <a:gd name="T12" fmla="*/ 2147483647 w 21"/>
                <a:gd name="T13" fmla="*/ 2147483647 h 41"/>
                <a:gd name="T14" fmla="*/ 2147483647 w 21"/>
                <a:gd name="T15" fmla="*/ 2147483647 h 41"/>
                <a:gd name="T16" fmla="*/ 2147483647 w 21"/>
                <a:gd name="T17" fmla="*/ 2147483647 h 41"/>
                <a:gd name="T18" fmla="*/ 2147483647 w 21"/>
                <a:gd name="T19" fmla="*/ 2147483647 h 41"/>
                <a:gd name="T20" fmla="*/ 2147483647 w 21"/>
                <a:gd name="T21" fmla="*/ 2147483647 h 41"/>
                <a:gd name="T22" fmla="*/ 2147483647 w 21"/>
                <a:gd name="T23" fmla="*/ 2147483647 h 41"/>
                <a:gd name="T24" fmla="*/ 2147483647 w 21"/>
                <a:gd name="T25" fmla="*/ 2147483647 h 41"/>
                <a:gd name="T26" fmla="*/ 2147483647 w 21"/>
                <a:gd name="T27" fmla="*/ 2147483647 h 41"/>
                <a:gd name="T28" fmla="*/ 0 w 21"/>
                <a:gd name="T29" fmla="*/ 2147483647 h 41"/>
                <a:gd name="T30" fmla="*/ 0 w 21"/>
                <a:gd name="T31" fmla="*/ 2147483647 h 41"/>
                <a:gd name="T32" fmla="*/ 0 w 21"/>
                <a:gd name="T33" fmla="*/ 2147483647 h 41"/>
                <a:gd name="T34" fmla="*/ 2147483647 w 21"/>
                <a:gd name="T35" fmla="*/ 2147483647 h 41"/>
                <a:gd name="T36" fmla="*/ 2147483647 w 21"/>
                <a:gd name="T37" fmla="*/ 2147483647 h 41"/>
                <a:gd name="T38" fmla="*/ 2147483647 w 21"/>
                <a:gd name="T39" fmla="*/ 2147483647 h 41"/>
                <a:gd name="T40" fmla="*/ 2147483647 w 21"/>
                <a:gd name="T41" fmla="*/ 2147483647 h 41"/>
                <a:gd name="T42" fmla="*/ 2147483647 w 21"/>
                <a:gd name="T43" fmla="*/ 2147483647 h 41"/>
                <a:gd name="T44" fmla="*/ 2147483647 w 21"/>
                <a:gd name="T45" fmla="*/ 2147483647 h 4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1"/>
                <a:gd name="T70" fmla="*/ 0 h 41"/>
                <a:gd name="T71" fmla="*/ 21 w 21"/>
                <a:gd name="T72" fmla="*/ 41 h 4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1" h="41">
                  <a:moveTo>
                    <a:pt x="14" y="3"/>
                  </a:moveTo>
                  <a:lnTo>
                    <a:pt x="14" y="0"/>
                  </a:lnTo>
                  <a:lnTo>
                    <a:pt x="16" y="0"/>
                  </a:lnTo>
                  <a:lnTo>
                    <a:pt x="18" y="5"/>
                  </a:lnTo>
                  <a:lnTo>
                    <a:pt x="21" y="11"/>
                  </a:lnTo>
                  <a:lnTo>
                    <a:pt x="18" y="16"/>
                  </a:lnTo>
                  <a:lnTo>
                    <a:pt x="18" y="19"/>
                  </a:lnTo>
                  <a:lnTo>
                    <a:pt x="16" y="22"/>
                  </a:lnTo>
                  <a:lnTo>
                    <a:pt x="14" y="25"/>
                  </a:lnTo>
                  <a:lnTo>
                    <a:pt x="14" y="27"/>
                  </a:lnTo>
                  <a:lnTo>
                    <a:pt x="12" y="33"/>
                  </a:lnTo>
                  <a:lnTo>
                    <a:pt x="5" y="36"/>
                  </a:lnTo>
                  <a:lnTo>
                    <a:pt x="5" y="38"/>
                  </a:lnTo>
                  <a:lnTo>
                    <a:pt x="2" y="41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2" y="30"/>
                  </a:lnTo>
                  <a:lnTo>
                    <a:pt x="5" y="30"/>
                  </a:lnTo>
                  <a:lnTo>
                    <a:pt x="7" y="19"/>
                  </a:lnTo>
                  <a:lnTo>
                    <a:pt x="12" y="8"/>
                  </a:lnTo>
                  <a:lnTo>
                    <a:pt x="12" y="5"/>
                  </a:lnTo>
                  <a:lnTo>
                    <a:pt x="14" y="3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6" name="Freeform 156"/>
            <p:cNvSpPr>
              <a:spLocks noChangeAspect="1"/>
            </p:cNvSpPr>
            <p:nvPr/>
          </p:nvSpPr>
          <p:spPr bwMode="auto">
            <a:xfrm rot="9246">
              <a:off x="-717" y="3409"/>
              <a:ext cx="36" cy="58"/>
            </a:xfrm>
            <a:custGeom>
              <a:avLst/>
              <a:gdLst>
                <a:gd name="T0" fmla="*/ 2147483647 w 21"/>
                <a:gd name="T1" fmla="*/ 2147483647 h 41"/>
                <a:gd name="T2" fmla="*/ 2147483647 w 21"/>
                <a:gd name="T3" fmla="*/ 0 h 41"/>
                <a:gd name="T4" fmla="*/ 2147483647 w 21"/>
                <a:gd name="T5" fmla="*/ 0 h 41"/>
                <a:gd name="T6" fmla="*/ 2147483647 w 21"/>
                <a:gd name="T7" fmla="*/ 2147483647 h 41"/>
                <a:gd name="T8" fmla="*/ 2147483647 w 21"/>
                <a:gd name="T9" fmla="*/ 2147483647 h 41"/>
                <a:gd name="T10" fmla="*/ 2147483647 w 21"/>
                <a:gd name="T11" fmla="*/ 2147483647 h 41"/>
                <a:gd name="T12" fmla="*/ 2147483647 w 21"/>
                <a:gd name="T13" fmla="*/ 2147483647 h 41"/>
                <a:gd name="T14" fmla="*/ 2147483647 w 21"/>
                <a:gd name="T15" fmla="*/ 2147483647 h 41"/>
                <a:gd name="T16" fmla="*/ 2147483647 w 21"/>
                <a:gd name="T17" fmla="*/ 2147483647 h 41"/>
                <a:gd name="T18" fmla="*/ 2147483647 w 21"/>
                <a:gd name="T19" fmla="*/ 2147483647 h 41"/>
                <a:gd name="T20" fmla="*/ 2147483647 w 21"/>
                <a:gd name="T21" fmla="*/ 2147483647 h 41"/>
                <a:gd name="T22" fmla="*/ 2147483647 w 21"/>
                <a:gd name="T23" fmla="*/ 2147483647 h 41"/>
                <a:gd name="T24" fmla="*/ 2147483647 w 21"/>
                <a:gd name="T25" fmla="*/ 2147483647 h 41"/>
                <a:gd name="T26" fmla="*/ 2147483647 w 21"/>
                <a:gd name="T27" fmla="*/ 2147483647 h 41"/>
                <a:gd name="T28" fmla="*/ 0 w 21"/>
                <a:gd name="T29" fmla="*/ 2147483647 h 41"/>
                <a:gd name="T30" fmla="*/ 0 w 21"/>
                <a:gd name="T31" fmla="*/ 2147483647 h 41"/>
                <a:gd name="T32" fmla="*/ 0 w 21"/>
                <a:gd name="T33" fmla="*/ 2147483647 h 41"/>
                <a:gd name="T34" fmla="*/ 2147483647 w 21"/>
                <a:gd name="T35" fmla="*/ 2147483647 h 41"/>
                <a:gd name="T36" fmla="*/ 2147483647 w 21"/>
                <a:gd name="T37" fmla="*/ 2147483647 h 41"/>
                <a:gd name="T38" fmla="*/ 2147483647 w 21"/>
                <a:gd name="T39" fmla="*/ 2147483647 h 41"/>
                <a:gd name="T40" fmla="*/ 2147483647 w 21"/>
                <a:gd name="T41" fmla="*/ 2147483647 h 41"/>
                <a:gd name="T42" fmla="*/ 2147483647 w 21"/>
                <a:gd name="T43" fmla="*/ 2147483647 h 41"/>
                <a:gd name="T44" fmla="*/ 2147483647 w 21"/>
                <a:gd name="T45" fmla="*/ 2147483647 h 4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1"/>
                <a:gd name="T70" fmla="*/ 0 h 41"/>
                <a:gd name="T71" fmla="*/ 21 w 21"/>
                <a:gd name="T72" fmla="*/ 41 h 4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1" h="41">
                  <a:moveTo>
                    <a:pt x="14" y="3"/>
                  </a:moveTo>
                  <a:lnTo>
                    <a:pt x="14" y="0"/>
                  </a:lnTo>
                  <a:lnTo>
                    <a:pt x="16" y="0"/>
                  </a:lnTo>
                  <a:lnTo>
                    <a:pt x="18" y="5"/>
                  </a:lnTo>
                  <a:lnTo>
                    <a:pt x="21" y="11"/>
                  </a:lnTo>
                  <a:lnTo>
                    <a:pt x="18" y="16"/>
                  </a:lnTo>
                  <a:lnTo>
                    <a:pt x="18" y="19"/>
                  </a:lnTo>
                  <a:lnTo>
                    <a:pt x="16" y="22"/>
                  </a:lnTo>
                  <a:lnTo>
                    <a:pt x="14" y="25"/>
                  </a:lnTo>
                  <a:lnTo>
                    <a:pt x="14" y="27"/>
                  </a:lnTo>
                  <a:lnTo>
                    <a:pt x="12" y="33"/>
                  </a:lnTo>
                  <a:lnTo>
                    <a:pt x="5" y="36"/>
                  </a:lnTo>
                  <a:lnTo>
                    <a:pt x="5" y="38"/>
                  </a:lnTo>
                  <a:lnTo>
                    <a:pt x="2" y="41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2" y="30"/>
                  </a:lnTo>
                  <a:lnTo>
                    <a:pt x="5" y="30"/>
                  </a:lnTo>
                  <a:lnTo>
                    <a:pt x="7" y="19"/>
                  </a:lnTo>
                  <a:lnTo>
                    <a:pt x="12" y="8"/>
                  </a:lnTo>
                  <a:lnTo>
                    <a:pt x="12" y="5"/>
                  </a:lnTo>
                  <a:lnTo>
                    <a:pt x="14" y="3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7" name="Freeform 157"/>
            <p:cNvSpPr>
              <a:spLocks noChangeAspect="1"/>
            </p:cNvSpPr>
            <p:nvPr/>
          </p:nvSpPr>
          <p:spPr bwMode="auto">
            <a:xfrm rot="9246">
              <a:off x="-310" y="2016"/>
              <a:ext cx="640" cy="564"/>
            </a:xfrm>
            <a:custGeom>
              <a:avLst/>
              <a:gdLst>
                <a:gd name="T0" fmla="*/ 2147483647 w 353"/>
                <a:gd name="T1" fmla="*/ 2147483647 h 404"/>
                <a:gd name="T2" fmla="*/ 2147483647 w 353"/>
                <a:gd name="T3" fmla="*/ 2147483647 h 404"/>
                <a:gd name="T4" fmla="*/ 2147483647 w 353"/>
                <a:gd name="T5" fmla="*/ 2147483647 h 404"/>
                <a:gd name="T6" fmla="*/ 2147483647 w 353"/>
                <a:gd name="T7" fmla="*/ 0 h 404"/>
                <a:gd name="T8" fmla="*/ 2147483647 w 353"/>
                <a:gd name="T9" fmla="*/ 2147483647 h 404"/>
                <a:gd name="T10" fmla="*/ 2147483647 w 353"/>
                <a:gd name="T11" fmla="*/ 1914149151 h 404"/>
                <a:gd name="T12" fmla="*/ 2147483647 w 353"/>
                <a:gd name="T13" fmla="*/ 2147483647 h 404"/>
                <a:gd name="T14" fmla="*/ 2147483647 w 353"/>
                <a:gd name="T15" fmla="*/ 2147483647 h 404"/>
                <a:gd name="T16" fmla="*/ 2147483647 w 353"/>
                <a:gd name="T17" fmla="*/ 2147483647 h 404"/>
                <a:gd name="T18" fmla="*/ 2147483647 w 353"/>
                <a:gd name="T19" fmla="*/ 2147483647 h 404"/>
                <a:gd name="T20" fmla="*/ 2147483647 w 353"/>
                <a:gd name="T21" fmla="*/ 2147483647 h 404"/>
                <a:gd name="T22" fmla="*/ 2147483647 w 353"/>
                <a:gd name="T23" fmla="*/ 2147483647 h 404"/>
                <a:gd name="T24" fmla="*/ 2147483647 w 353"/>
                <a:gd name="T25" fmla="*/ 2147483647 h 404"/>
                <a:gd name="T26" fmla="*/ 2147483647 w 353"/>
                <a:gd name="T27" fmla="*/ 2147483647 h 404"/>
                <a:gd name="T28" fmla="*/ 2147483647 w 353"/>
                <a:gd name="T29" fmla="*/ 2147483647 h 404"/>
                <a:gd name="T30" fmla="*/ 2147483647 w 353"/>
                <a:gd name="T31" fmla="*/ 2147483647 h 404"/>
                <a:gd name="T32" fmla="*/ 2147483647 w 353"/>
                <a:gd name="T33" fmla="*/ 2147483647 h 404"/>
                <a:gd name="T34" fmla="*/ 2147483647 w 353"/>
                <a:gd name="T35" fmla="*/ 2147483647 h 404"/>
                <a:gd name="T36" fmla="*/ 2147483647 w 353"/>
                <a:gd name="T37" fmla="*/ 2147483647 h 404"/>
                <a:gd name="T38" fmla="*/ 2147483647 w 353"/>
                <a:gd name="T39" fmla="*/ 2147483647 h 404"/>
                <a:gd name="T40" fmla="*/ 2147483647 w 353"/>
                <a:gd name="T41" fmla="*/ 2147483647 h 404"/>
                <a:gd name="T42" fmla="*/ 2147483647 w 353"/>
                <a:gd name="T43" fmla="*/ 2147483647 h 404"/>
                <a:gd name="T44" fmla="*/ 2147483647 w 353"/>
                <a:gd name="T45" fmla="*/ 2147483647 h 404"/>
                <a:gd name="T46" fmla="*/ 2147483647 w 353"/>
                <a:gd name="T47" fmla="*/ 2147483647 h 404"/>
                <a:gd name="T48" fmla="*/ 2147483647 w 353"/>
                <a:gd name="T49" fmla="*/ 2147483647 h 404"/>
                <a:gd name="T50" fmla="*/ 2147483647 w 353"/>
                <a:gd name="T51" fmla="*/ 2147483647 h 404"/>
                <a:gd name="T52" fmla="*/ 2147483647 w 353"/>
                <a:gd name="T53" fmla="*/ 2147483647 h 404"/>
                <a:gd name="T54" fmla="*/ 2147483647 w 353"/>
                <a:gd name="T55" fmla="*/ 2147483647 h 404"/>
                <a:gd name="T56" fmla="*/ 2147483647 w 353"/>
                <a:gd name="T57" fmla="*/ 2147483647 h 404"/>
                <a:gd name="T58" fmla="*/ 2147483647 w 353"/>
                <a:gd name="T59" fmla="*/ 2147483647 h 404"/>
                <a:gd name="T60" fmla="*/ 2147483647 w 353"/>
                <a:gd name="T61" fmla="*/ 2147483647 h 404"/>
                <a:gd name="T62" fmla="*/ 2147483647 w 353"/>
                <a:gd name="T63" fmla="*/ 2147483647 h 404"/>
                <a:gd name="T64" fmla="*/ 2147483647 w 353"/>
                <a:gd name="T65" fmla="*/ 2147483647 h 404"/>
                <a:gd name="T66" fmla="*/ 2147483647 w 353"/>
                <a:gd name="T67" fmla="*/ 2147483647 h 404"/>
                <a:gd name="T68" fmla="*/ 2147483647 w 353"/>
                <a:gd name="T69" fmla="*/ 2147483647 h 404"/>
                <a:gd name="T70" fmla="*/ 2147483647 w 353"/>
                <a:gd name="T71" fmla="*/ 2147483647 h 404"/>
                <a:gd name="T72" fmla="*/ 2147483647 w 353"/>
                <a:gd name="T73" fmla="*/ 2147483647 h 404"/>
                <a:gd name="T74" fmla="*/ 2147483647 w 353"/>
                <a:gd name="T75" fmla="*/ 2147483647 h 404"/>
                <a:gd name="T76" fmla="*/ 2147483647 w 353"/>
                <a:gd name="T77" fmla="*/ 2147483647 h 404"/>
                <a:gd name="T78" fmla="*/ 2147483647 w 353"/>
                <a:gd name="T79" fmla="*/ 2147483647 h 404"/>
                <a:gd name="T80" fmla="*/ 2147483647 w 353"/>
                <a:gd name="T81" fmla="*/ 2147483647 h 404"/>
                <a:gd name="T82" fmla="*/ 2147483647 w 353"/>
                <a:gd name="T83" fmla="*/ 2147483647 h 404"/>
                <a:gd name="T84" fmla="*/ 2147483647 w 353"/>
                <a:gd name="T85" fmla="*/ 2147483647 h 404"/>
                <a:gd name="T86" fmla="*/ 2147483647 w 353"/>
                <a:gd name="T87" fmla="*/ 2147483647 h 404"/>
                <a:gd name="T88" fmla="*/ 2147483647 w 353"/>
                <a:gd name="T89" fmla="*/ 2147483647 h 404"/>
                <a:gd name="T90" fmla="*/ 2147483647 w 353"/>
                <a:gd name="T91" fmla="*/ 2147483647 h 404"/>
                <a:gd name="T92" fmla="*/ 2147483647 w 353"/>
                <a:gd name="T93" fmla="*/ 2147483647 h 404"/>
                <a:gd name="T94" fmla="*/ 2147483647 w 353"/>
                <a:gd name="T95" fmla="*/ 2147483647 h 404"/>
                <a:gd name="T96" fmla="*/ 2147483647 w 353"/>
                <a:gd name="T97" fmla="*/ 2147483647 h 404"/>
                <a:gd name="T98" fmla="*/ 2147483647 w 353"/>
                <a:gd name="T99" fmla="*/ 2147483647 h 404"/>
                <a:gd name="T100" fmla="*/ 2147483647 w 353"/>
                <a:gd name="T101" fmla="*/ 2147483647 h 404"/>
                <a:gd name="T102" fmla="*/ 2147483647 w 353"/>
                <a:gd name="T103" fmla="*/ 2147483647 h 404"/>
                <a:gd name="T104" fmla="*/ 2147483647 w 353"/>
                <a:gd name="T105" fmla="*/ 2147483647 h 404"/>
                <a:gd name="T106" fmla="*/ 2147483647 w 353"/>
                <a:gd name="T107" fmla="*/ 2147483647 h 404"/>
                <a:gd name="T108" fmla="*/ 2147483647 w 353"/>
                <a:gd name="T109" fmla="*/ 2147483647 h 404"/>
                <a:gd name="T110" fmla="*/ 2147483647 w 353"/>
                <a:gd name="T111" fmla="*/ 2147483647 h 404"/>
                <a:gd name="T112" fmla="*/ 2147483647 w 353"/>
                <a:gd name="T113" fmla="*/ 2147483647 h 404"/>
                <a:gd name="T114" fmla="*/ 2147483647 w 353"/>
                <a:gd name="T115" fmla="*/ 2147483647 h 404"/>
                <a:gd name="T116" fmla="*/ 2147483647 w 353"/>
                <a:gd name="T117" fmla="*/ 2147483647 h 404"/>
                <a:gd name="T118" fmla="*/ 2147483647 w 353"/>
                <a:gd name="T119" fmla="*/ 2147483647 h 40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353"/>
                <a:gd name="T181" fmla="*/ 0 h 404"/>
                <a:gd name="T182" fmla="*/ 353 w 353"/>
                <a:gd name="T183" fmla="*/ 404 h 40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353" h="404">
                  <a:moveTo>
                    <a:pt x="209" y="110"/>
                  </a:moveTo>
                  <a:lnTo>
                    <a:pt x="207" y="110"/>
                  </a:lnTo>
                  <a:lnTo>
                    <a:pt x="202" y="108"/>
                  </a:lnTo>
                  <a:lnTo>
                    <a:pt x="200" y="108"/>
                  </a:lnTo>
                  <a:lnTo>
                    <a:pt x="198" y="105"/>
                  </a:lnTo>
                  <a:lnTo>
                    <a:pt x="193" y="102"/>
                  </a:lnTo>
                  <a:lnTo>
                    <a:pt x="188" y="99"/>
                  </a:lnTo>
                  <a:lnTo>
                    <a:pt x="175" y="86"/>
                  </a:lnTo>
                  <a:lnTo>
                    <a:pt x="163" y="69"/>
                  </a:lnTo>
                  <a:lnTo>
                    <a:pt x="149" y="53"/>
                  </a:lnTo>
                  <a:lnTo>
                    <a:pt x="136" y="33"/>
                  </a:lnTo>
                  <a:lnTo>
                    <a:pt x="133" y="33"/>
                  </a:lnTo>
                  <a:lnTo>
                    <a:pt x="131" y="28"/>
                  </a:lnTo>
                  <a:lnTo>
                    <a:pt x="129" y="25"/>
                  </a:lnTo>
                  <a:lnTo>
                    <a:pt x="126" y="22"/>
                  </a:lnTo>
                  <a:lnTo>
                    <a:pt x="122" y="14"/>
                  </a:lnTo>
                  <a:lnTo>
                    <a:pt x="115" y="9"/>
                  </a:lnTo>
                  <a:lnTo>
                    <a:pt x="113" y="3"/>
                  </a:lnTo>
                  <a:lnTo>
                    <a:pt x="110" y="3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6"/>
                  </a:lnTo>
                  <a:lnTo>
                    <a:pt x="104" y="9"/>
                  </a:lnTo>
                  <a:lnTo>
                    <a:pt x="101" y="11"/>
                  </a:lnTo>
                  <a:lnTo>
                    <a:pt x="99" y="11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2" y="9"/>
                  </a:lnTo>
                  <a:lnTo>
                    <a:pt x="92" y="6"/>
                  </a:lnTo>
                  <a:lnTo>
                    <a:pt x="90" y="3"/>
                  </a:lnTo>
                  <a:lnTo>
                    <a:pt x="90" y="17"/>
                  </a:lnTo>
                  <a:lnTo>
                    <a:pt x="88" y="28"/>
                  </a:lnTo>
                  <a:lnTo>
                    <a:pt x="88" y="31"/>
                  </a:lnTo>
                  <a:lnTo>
                    <a:pt x="90" y="33"/>
                  </a:lnTo>
                  <a:lnTo>
                    <a:pt x="92" y="36"/>
                  </a:lnTo>
                  <a:lnTo>
                    <a:pt x="92" y="47"/>
                  </a:lnTo>
                  <a:lnTo>
                    <a:pt x="94" y="58"/>
                  </a:lnTo>
                  <a:lnTo>
                    <a:pt x="97" y="61"/>
                  </a:lnTo>
                  <a:lnTo>
                    <a:pt x="101" y="64"/>
                  </a:lnTo>
                  <a:lnTo>
                    <a:pt x="101" y="69"/>
                  </a:lnTo>
                  <a:lnTo>
                    <a:pt x="104" y="75"/>
                  </a:lnTo>
                  <a:lnTo>
                    <a:pt x="106" y="86"/>
                  </a:lnTo>
                  <a:lnTo>
                    <a:pt x="104" y="91"/>
                  </a:lnTo>
                  <a:lnTo>
                    <a:pt x="104" y="105"/>
                  </a:lnTo>
                  <a:lnTo>
                    <a:pt x="99" y="113"/>
                  </a:lnTo>
                  <a:lnTo>
                    <a:pt x="99" y="121"/>
                  </a:lnTo>
                  <a:lnTo>
                    <a:pt x="99" y="127"/>
                  </a:lnTo>
                  <a:lnTo>
                    <a:pt x="99" y="132"/>
                  </a:lnTo>
                  <a:lnTo>
                    <a:pt x="99" y="141"/>
                  </a:lnTo>
                  <a:lnTo>
                    <a:pt x="99" y="146"/>
                  </a:lnTo>
                  <a:lnTo>
                    <a:pt x="97" y="154"/>
                  </a:lnTo>
                  <a:lnTo>
                    <a:pt x="94" y="162"/>
                  </a:lnTo>
                  <a:lnTo>
                    <a:pt x="92" y="168"/>
                  </a:lnTo>
                  <a:lnTo>
                    <a:pt x="88" y="171"/>
                  </a:lnTo>
                  <a:lnTo>
                    <a:pt x="85" y="173"/>
                  </a:lnTo>
                  <a:lnTo>
                    <a:pt x="85" y="179"/>
                  </a:lnTo>
                  <a:lnTo>
                    <a:pt x="88" y="187"/>
                  </a:lnTo>
                  <a:lnTo>
                    <a:pt x="88" y="193"/>
                  </a:lnTo>
                  <a:lnTo>
                    <a:pt x="88" y="195"/>
                  </a:lnTo>
                  <a:lnTo>
                    <a:pt x="90" y="201"/>
                  </a:lnTo>
                  <a:lnTo>
                    <a:pt x="88" y="204"/>
                  </a:lnTo>
                  <a:lnTo>
                    <a:pt x="88" y="209"/>
                  </a:lnTo>
                  <a:lnTo>
                    <a:pt x="88" y="217"/>
                  </a:lnTo>
                  <a:lnTo>
                    <a:pt x="85" y="220"/>
                  </a:lnTo>
                  <a:lnTo>
                    <a:pt x="81" y="226"/>
                  </a:lnTo>
                  <a:lnTo>
                    <a:pt x="78" y="226"/>
                  </a:lnTo>
                  <a:lnTo>
                    <a:pt x="76" y="226"/>
                  </a:lnTo>
                  <a:lnTo>
                    <a:pt x="71" y="226"/>
                  </a:lnTo>
                  <a:lnTo>
                    <a:pt x="69" y="226"/>
                  </a:lnTo>
                  <a:lnTo>
                    <a:pt x="65" y="223"/>
                  </a:lnTo>
                  <a:lnTo>
                    <a:pt x="62" y="226"/>
                  </a:lnTo>
                  <a:lnTo>
                    <a:pt x="60" y="228"/>
                  </a:lnTo>
                  <a:lnTo>
                    <a:pt x="58" y="228"/>
                  </a:lnTo>
                  <a:lnTo>
                    <a:pt x="53" y="228"/>
                  </a:lnTo>
                  <a:lnTo>
                    <a:pt x="55" y="226"/>
                  </a:lnTo>
                  <a:lnTo>
                    <a:pt x="53" y="223"/>
                  </a:lnTo>
                  <a:lnTo>
                    <a:pt x="51" y="226"/>
                  </a:lnTo>
                  <a:lnTo>
                    <a:pt x="46" y="226"/>
                  </a:lnTo>
                  <a:lnTo>
                    <a:pt x="44" y="223"/>
                  </a:lnTo>
                  <a:lnTo>
                    <a:pt x="42" y="223"/>
                  </a:lnTo>
                  <a:lnTo>
                    <a:pt x="42" y="220"/>
                  </a:lnTo>
                  <a:lnTo>
                    <a:pt x="42" y="217"/>
                  </a:lnTo>
                  <a:lnTo>
                    <a:pt x="37" y="217"/>
                  </a:lnTo>
                  <a:lnTo>
                    <a:pt x="35" y="217"/>
                  </a:lnTo>
                  <a:lnTo>
                    <a:pt x="30" y="223"/>
                  </a:lnTo>
                  <a:lnTo>
                    <a:pt x="30" y="226"/>
                  </a:lnTo>
                  <a:lnTo>
                    <a:pt x="35" y="234"/>
                  </a:lnTo>
                  <a:lnTo>
                    <a:pt x="42" y="237"/>
                  </a:lnTo>
                  <a:lnTo>
                    <a:pt x="42" y="239"/>
                  </a:lnTo>
                  <a:lnTo>
                    <a:pt x="39" y="242"/>
                  </a:lnTo>
                  <a:lnTo>
                    <a:pt x="37" y="245"/>
                  </a:lnTo>
                  <a:lnTo>
                    <a:pt x="39" y="250"/>
                  </a:lnTo>
                  <a:lnTo>
                    <a:pt x="37" y="253"/>
                  </a:lnTo>
                  <a:lnTo>
                    <a:pt x="35" y="256"/>
                  </a:lnTo>
                  <a:lnTo>
                    <a:pt x="33" y="259"/>
                  </a:lnTo>
                  <a:lnTo>
                    <a:pt x="30" y="264"/>
                  </a:lnTo>
                  <a:lnTo>
                    <a:pt x="30" y="267"/>
                  </a:lnTo>
                  <a:lnTo>
                    <a:pt x="23" y="272"/>
                  </a:lnTo>
                  <a:lnTo>
                    <a:pt x="16" y="281"/>
                  </a:lnTo>
                  <a:lnTo>
                    <a:pt x="14" y="283"/>
                  </a:lnTo>
                  <a:lnTo>
                    <a:pt x="10" y="286"/>
                  </a:lnTo>
                  <a:lnTo>
                    <a:pt x="7" y="286"/>
                  </a:lnTo>
                  <a:lnTo>
                    <a:pt x="3" y="289"/>
                  </a:lnTo>
                  <a:lnTo>
                    <a:pt x="3" y="292"/>
                  </a:lnTo>
                  <a:lnTo>
                    <a:pt x="3" y="300"/>
                  </a:lnTo>
                  <a:lnTo>
                    <a:pt x="3" y="305"/>
                  </a:lnTo>
                  <a:lnTo>
                    <a:pt x="0" y="313"/>
                  </a:lnTo>
                  <a:lnTo>
                    <a:pt x="0" y="319"/>
                  </a:lnTo>
                  <a:lnTo>
                    <a:pt x="3" y="324"/>
                  </a:lnTo>
                  <a:lnTo>
                    <a:pt x="5" y="330"/>
                  </a:lnTo>
                  <a:lnTo>
                    <a:pt x="7" y="333"/>
                  </a:lnTo>
                  <a:lnTo>
                    <a:pt x="10" y="333"/>
                  </a:lnTo>
                  <a:lnTo>
                    <a:pt x="16" y="338"/>
                  </a:lnTo>
                  <a:lnTo>
                    <a:pt x="21" y="344"/>
                  </a:lnTo>
                  <a:lnTo>
                    <a:pt x="23" y="349"/>
                  </a:lnTo>
                  <a:lnTo>
                    <a:pt x="23" y="355"/>
                  </a:lnTo>
                  <a:lnTo>
                    <a:pt x="26" y="357"/>
                  </a:lnTo>
                  <a:lnTo>
                    <a:pt x="23" y="363"/>
                  </a:lnTo>
                  <a:lnTo>
                    <a:pt x="21" y="366"/>
                  </a:lnTo>
                  <a:lnTo>
                    <a:pt x="21" y="374"/>
                  </a:lnTo>
                  <a:lnTo>
                    <a:pt x="19" y="388"/>
                  </a:lnTo>
                  <a:lnTo>
                    <a:pt x="19" y="390"/>
                  </a:lnTo>
                  <a:lnTo>
                    <a:pt x="21" y="396"/>
                  </a:lnTo>
                  <a:lnTo>
                    <a:pt x="26" y="399"/>
                  </a:lnTo>
                  <a:lnTo>
                    <a:pt x="26" y="401"/>
                  </a:lnTo>
                  <a:lnTo>
                    <a:pt x="28" y="404"/>
                  </a:lnTo>
                  <a:lnTo>
                    <a:pt x="30" y="404"/>
                  </a:lnTo>
                  <a:lnTo>
                    <a:pt x="33" y="401"/>
                  </a:lnTo>
                  <a:lnTo>
                    <a:pt x="33" y="399"/>
                  </a:lnTo>
                  <a:lnTo>
                    <a:pt x="39" y="396"/>
                  </a:lnTo>
                  <a:lnTo>
                    <a:pt x="44" y="388"/>
                  </a:lnTo>
                  <a:lnTo>
                    <a:pt x="44" y="385"/>
                  </a:lnTo>
                  <a:lnTo>
                    <a:pt x="44" y="382"/>
                  </a:lnTo>
                  <a:lnTo>
                    <a:pt x="46" y="377"/>
                  </a:lnTo>
                  <a:lnTo>
                    <a:pt x="49" y="374"/>
                  </a:lnTo>
                  <a:lnTo>
                    <a:pt x="51" y="371"/>
                  </a:lnTo>
                  <a:lnTo>
                    <a:pt x="55" y="366"/>
                  </a:lnTo>
                  <a:lnTo>
                    <a:pt x="55" y="363"/>
                  </a:lnTo>
                  <a:lnTo>
                    <a:pt x="58" y="360"/>
                  </a:lnTo>
                  <a:lnTo>
                    <a:pt x="58" y="357"/>
                  </a:lnTo>
                  <a:lnTo>
                    <a:pt x="60" y="360"/>
                  </a:lnTo>
                  <a:lnTo>
                    <a:pt x="62" y="360"/>
                  </a:lnTo>
                  <a:lnTo>
                    <a:pt x="65" y="363"/>
                  </a:lnTo>
                  <a:lnTo>
                    <a:pt x="69" y="366"/>
                  </a:lnTo>
                  <a:lnTo>
                    <a:pt x="76" y="366"/>
                  </a:lnTo>
                  <a:lnTo>
                    <a:pt x="81" y="366"/>
                  </a:lnTo>
                  <a:lnTo>
                    <a:pt x="83" y="363"/>
                  </a:lnTo>
                  <a:lnTo>
                    <a:pt x="85" y="360"/>
                  </a:lnTo>
                  <a:lnTo>
                    <a:pt x="88" y="355"/>
                  </a:lnTo>
                  <a:lnTo>
                    <a:pt x="85" y="352"/>
                  </a:lnTo>
                  <a:lnTo>
                    <a:pt x="81" y="352"/>
                  </a:lnTo>
                  <a:lnTo>
                    <a:pt x="74" y="346"/>
                  </a:lnTo>
                  <a:lnTo>
                    <a:pt x="69" y="344"/>
                  </a:lnTo>
                  <a:lnTo>
                    <a:pt x="65" y="341"/>
                  </a:lnTo>
                  <a:lnTo>
                    <a:pt x="62" y="338"/>
                  </a:lnTo>
                  <a:lnTo>
                    <a:pt x="60" y="335"/>
                  </a:lnTo>
                  <a:lnTo>
                    <a:pt x="55" y="330"/>
                  </a:lnTo>
                  <a:lnTo>
                    <a:pt x="51" y="330"/>
                  </a:lnTo>
                  <a:lnTo>
                    <a:pt x="42" y="327"/>
                  </a:lnTo>
                  <a:lnTo>
                    <a:pt x="37" y="327"/>
                  </a:lnTo>
                  <a:lnTo>
                    <a:pt x="33" y="322"/>
                  </a:lnTo>
                  <a:lnTo>
                    <a:pt x="30" y="316"/>
                  </a:lnTo>
                  <a:lnTo>
                    <a:pt x="26" y="311"/>
                  </a:lnTo>
                  <a:lnTo>
                    <a:pt x="28" y="308"/>
                  </a:lnTo>
                  <a:lnTo>
                    <a:pt x="28" y="303"/>
                  </a:lnTo>
                  <a:lnTo>
                    <a:pt x="30" y="297"/>
                  </a:lnTo>
                  <a:lnTo>
                    <a:pt x="33" y="292"/>
                  </a:lnTo>
                  <a:lnTo>
                    <a:pt x="37" y="289"/>
                  </a:lnTo>
                  <a:lnTo>
                    <a:pt x="39" y="289"/>
                  </a:lnTo>
                  <a:lnTo>
                    <a:pt x="42" y="289"/>
                  </a:lnTo>
                  <a:lnTo>
                    <a:pt x="46" y="294"/>
                  </a:lnTo>
                  <a:lnTo>
                    <a:pt x="49" y="294"/>
                  </a:lnTo>
                  <a:lnTo>
                    <a:pt x="51" y="292"/>
                  </a:lnTo>
                  <a:lnTo>
                    <a:pt x="55" y="292"/>
                  </a:lnTo>
                  <a:lnTo>
                    <a:pt x="60" y="294"/>
                  </a:lnTo>
                  <a:lnTo>
                    <a:pt x="62" y="300"/>
                  </a:lnTo>
                  <a:lnTo>
                    <a:pt x="62" y="303"/>
                  </a:lnTo>
                  <a:lnTo>
                    <a:pt x="69" y="308"/>
                  </a:lnTo>
                  <a:lnTo>
                    <a:pt x="62" y="313"/>
                  </a:lnTo>
                  <a:lnTo>
                    <a:pt x="67" y="313"/>
                  </a:lnTo>
                  <a:lnTo>
                    <a:pt x="71" y="311"/>
                  </a:lnTo>
                  <a:lnTo>
                    <a:pt x="78" y="308"/>
                  </a:lnTo>
                  <a:lnTo>
                    <a:pt x="85" y="303"/>
                  </a:lnTo>
                  <a:lnTo>
                    <a:pt x="90" y="294"/>
                  </a:lnTo>
                  <a:lnTo>
                    <a:pt x="99" y="283"/>
                  </a:lnTo>
                  <a:lnTo>
                    <a:pt x="104" y="283"/>
                  </a:lnTo>
                  <a:lnTo>
                    <a:pt x="113" y="278"/>
                  </a:lnTo>
                  <a:lnTo>
                    <a:pt x="124" y="281"/>
                  </a:lnTo>
                  <a:lnTo>
                    <a:pt x="136" y="281"/>
                  </a:lnTo>
                  <a:lnTo>
                    <a:pt x="147" y="289"/>
                  </a:lnTo>
                  <a:lnTo>
                    <a:pt x="152" y="292"/>
                  </a:lnTo>
                  <a:lnTo>
                    <a:pt x="165" y="300"/>
                  </a:lnTo>
                  <a:lnTo>
                    <a:pt x="179" y="311"/>
                  </a:lnTo>
                  <a:lnTo>
                    <a:pt x="184" y="316"/>
                  </a:lnTo>
                  <a:lnTo>
                    <a:pt x="186" y="319"/>
                  </a:lnTo>
                  <a:lnTo>
                    <a:pt x="198" y="324"/>
                  </a:lnTo>
                  <a:lnTo>
                    <a:pt x="211" y="330"/>
                  </a:lnTo>
                  <a:lnTo>
                    <a:pt x="214" y="330"/>
                  </a:lnTo>
                  <a:lnTo>
                    <a:pt x="214" y="324"/>
                  </a:lnTo>
                  <a:lnTo>
                    <a:pt x="214" y="319"/>
                  </a:lnTo>
                  <a:lnTo>
                    <a:pt x="214" y="311"/>
                  </a:lnTo>
                  <a:lnTo>
                    <a:pt x="211" y="303"/>
                  </a:lnTo>
                  <a:lnTo>
                    <a:pt x="214" y="292"/>
                  </a:lnTo>
                  <a:lnTo>
                    <a:pt x="216" y="281"/>
                  </a:lnTo>
                  <a:lnTo>
                    <a:pt x="220" y="270"/>
                  </a:lnTo>
                  <a:lnTo>
                    <a:pt x="225" y="261"/>
                  </a:lnTo>
                  <a:lnTo>
                    <a:pt x="230" y="256"/>
                  </a:lnTo>
                  <a:lnTo>
                    <a:pt x="234" y="248"/>
                  </a:lnTo>
                  <a:lnTo>
                    <a:pt x="239" y="242"/>
                  </a:lnTo>
                  <a:lnTo>
                    <a:pt x="248" y="231"/>
                  </a:lnTo>
                  <a:lnTo>
                    <a:pt x="257" y="226"/>
                  </a:lnTo>
                  <a:lnTo>
                    <a:pt x="262" y="223"/>
                  </a:lnTo>
                  <a:lnTo>
                    <a:pt x="266" y="223"/>
                  </a:lnTo>
                  <a:lnTo>
                    <a:pt x="269" y="228"/>
                  </a:lnTo>
                  <a:lnTo>
                    <a:pt x="273" y="226"/>
                  </a:lnTo>
                  <a:lnTo>
                    <a:pt x="282" y="223"/>
                  </a:lnTo>
                  <a:lnTo>
                    <a:pt x="294" y="226"/>
                  </a:lnTo>
                  <a:lnTo>
                    <a:pt x="294" y="223"/>
                  </a:lnTo>
                  <a:lnTo>
                    <a:pt x="291" y="223"/>
                  </a:lnTo>
                  <a:lnTo>
                    <a:pt x="291" y="217"/>
                  </a:lnTo>
                  <a:lnTo>
                    <a:pt x="296" y="215"/>
                  </a:lnTo>
                  <a:lnTo>
                    <a:pt x="298" y="212"/>
                  </a:lnTo>
                  <a:lnTo>
                    <a:pt x="301" y="215"/>
                  </a:lnTo>
                  <a:lnTo>
                    <a:pt x="296" y="220"/>
                  </a:lnTo>
                  <a:lnTo>
                    <a:pt x="303" y="220"/>
                  </a:lnTo>
                  <a:lnTo>
                    <a:pt x="308" y="212"/>
                  </a:lnTo>
                  <a:lnTo>
                    <a:pt x="314" y="206"/>
                  </a:lnTo>
                  <a:lnTo>
                    <a:pt x="317" y="204"/>
                  </a:lnTo>
                  <a:lnTo>
                    <a:pt x="321" y="198"/>
                  </a:lnTo>
                  <a:lnTo>
                    <a:pt x="326" y="198"/>
                  </a:lnTo>
                  <a:lnTo>
                    <a:pt x="330" y="198"/>
                  </a:lnTo>
                  <a:lnTo>
                    <a:pt x="333" y="195"/>
                  </a:lnTo>
                  <a:lnTo>
                    <a:pt x="335" y="190"/>
                  </a:lnTo>
                  <a:lnTo>
                    <a:pt x="337" y="184"/>
                  </a:lnTo>
                  <a:lnTo>
                    <a:pt x="342" y="182"/>
                  </a:lnTo>
                  <a:lnTo>
                    <a:pt x="344" y="182"/>
                  </a:lnTo>
                  <a:lnTo>
                    <a:pt x="346" y="179"/>
                  </a:lnTo>
                  <a:lnTo>
                    <a:pt x="353" y="176"/>
                  </a:lnTo>
                  <a:lnTo>
                    <a:pt x="349" y="171"/>
                  </a:lnTo>
                  <a:lnTo>
                    <a:pt x="340" y="176"/>
                  </a:lnTo>
                  <a:lnTo>
                    <a:pt x="330" y="184"/>
                  </a:lnTo>
                  <a:lnTo>
                    <a:pt x="326" y="184"/>
                  </a:lnTo>
                  <a:lnTo>
                    <a:pt x="319" y="179"/>
                  </a:lnTo>
                  <a:lnTo>
                    <a:pt x="317" y="176"/>
                  </a:lnTo>
                  <a:lnTo>
                    <a:pt x="314" y="173"/>
                  </a:lnTo>
                  <a:lnTo>
                    <a:pt x="314" y="168"/>
                  </a:lnTo>
                  <a:lnTo>
                    <a:pt x="312" y="157"/>
                  </a:lnTo>
                  <a:lnTo>
                    <a:pt x="308" y="154"/>
                  </a:lnTo>
                  <a:lnTo>
                    <a:pt x="303" y="151"/>
                  </a:lnTo>
                  <a:lnTo>
                    <a:pt x="303" y="149"/>
                  </a:lnTo>
                  <a:lnTo>
                    <a:pt x="303" y="146"/>
                  </a:lnTo>
                  <a:lnTo>
                    <a:pt x="301" y="143"/>
                  </a:lnTo>
                  <a:lnTo>
                    <a:pt x="301" y="135"/>
                  </a:lnTo>
                  <a:lnTo>
                    <a:pt x="301" y="127"/>
                  </a:lnTo>
                  <a:lnTo>
                    <a:pt x="305" y="119"/>
                  </a:lnTo>
                  <a:lnTo>
                    <a:pt x="308" y="113"/>
                  </a:lnTo>
                  <a:lnTo>
                    <a:pt x="308" y="110"/>
                  </a:lnTo>
                  <a:lnTo>
                    <a:pt x="310" y="110"/>
                  </a:lnTo>
                  <a:lnTo>
                    <a:pt x="310" y="105"/>
                  </a:lnTo>
                  <a:lnTo>
                    <a:pt x="314" y="99"/>
                  </a:lnTo>
                  <a:lnTo>
                    <a:pt x="314" y="94"/>
                  </a:lnTo>
                  <a:lnTo>
                    <a:pt x="314" y="88"/>
                  </a:lnTo>
                  <a:lnTo>
                    <a:pt x="312" y="86"/>
                  </a:lnTo>
                  <a:lnTo>
                    <a:pt x="310" y="91"/>
                  </a:lnTo>
                  <a:lnTo>
                    <a:pt x="305" y="97"/>
                  </a:lnTo>
                  <a:lnTo>
                    <a:pt x="303" y="102"/>
                  </a:lnTo>
                  <a:lnTo>
                    <a:pt x="301" y="105"/>
                  </a:lnTo>
                  <a:lnTo>
                    <a:pt x="296" y="113"/>
                  </a:lnTo>
                  <a:lnTo>
                    <a:pt x="289" y="124"/>
                  </a:lnTo>
                  <a:lnTo>
                    <a:pt x="282" y="127"/>
                  </a:lnTo>
                  <a:lnTo>
                    <a:pt x="278" y="130"/>
                  </a:lnTo>
                  <a:lnTo>
                    <a:pt x="275" y="130"/>
                  </a:lnTo>
                  <a:lnTo>
                    <a:pt x="273" y="132"/>
                  </a:lnTo>
                  <a:lnTo>
                    <a:pt x="269" y="135"/>
                  </a:lnTo>
                  <a:lnTo>
                    <a:pt x="259" y="135"/>
                  </a:lnTo>
                  <a:lnTo>
                    <a:pt x="253" y="132"/>
                  </a:lnTo>
                  <a:lnTo>
                    <a:pt x="248" y="127"/>
                  </a:lnTo>
                  <a:lnTo>
                    <a:pt x="248" y="121"/>
                  </a:lnTo>
                  <a:lnTo>
                    <a:pt x="246" y="119"/>
                  </a:lnTo>
                  <a:lnTo>
                    <a:pt x="243" y="119"/>
                  </a:lnTo>
                  <a:lnTo>
                    <a:pt x="241" y="116"/>
                  </a:lnTo>
                  <a:lnTo>
                    <a:pt x="239" y="121"/>
                  </a:lnTo>
                  <a:lnTo>
                    <a:pt x="241" y="127"/>
                  </a:lnTo>
                  <a:lnTo>
                    <a:pt x="239" y="124"/>
                  </a:lnTo>
                  <a:lnTo>
                    <a:pt x="236" y="124"/>
                  </a:lnTo>
                  <a:lnTo>
                    <a:pt x="236" y="121"/>
                  </a:lnTo>
                  <a:lnTo>
                    <a:pt x="239" y="119"/>
                  </a:lnTo>
                  <a:lnTo>
                    <a:pt x="234" y="119"/>
                  </a:lnTo>
                  <a:lnTo>
                    <a:pt x="227" y="121"/>
                  </a:lnTo>
                  <a:lnTo>
                    <a:pt x="223" y="119"/>
                  </a:lnTo>
                  <a:lnTo>
                    <a:pt x="216" y="113"/>
                  </a:lnTo>
                  <a:lnTo>
                    <a:pt x="214" y="113"/>
                  </a:lnTo>
                  <a:lnTo>
                    <a:pt x="211" y="113"/>
                  </a:lnTo>
                  <a:lnTo>
                    <a:pt x="214" y="113"/>
                  </a:lnTo>
                  <a:lnTo>
                    <a:pt x="216" y="116"/>
                  </a:lnTo>
                  <a:lnTo>
                    <a:pt x="216" y="119"/>
                  </a:lnTo>
                  <a:lnTo>
                    <a:pt x="214" y="119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4" y="113"/>
                  </a:lnTo>
                  <a:lnTo>
                    <a:pt x="207" y="113"/>
                  </a:lnTo>
                  <a:lnTo>
                    <a:pt x="209" y="11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8" name="Freeform 158"/>
            <p:cNvSpPr>
              <a:spLocks noChangeAspect="1"/>
            </p:cNvSpPr>
            <p:nvPr/>
          </p:nvSpPr>
          <p:spPr bwMode="auto">
            <a:xfrm rot="9246">
              <a:off x="-310" y="2016"/>
              <a:ext cx="640" cy="564"/>
            </a:xfrm>
            <a:custGeom>
              <a:avLst/>
              <a:gdLst>
                <a:gd name="T0" fmla="*/ 2147483647 w 353"/>
                <a:gd name="T1" fmla="*/ 2147483647 h 404"/>
                <a:gd name="T2" fmla="*/ 2147483647 w 353"/>
                <a:gd name="T3" fmla="*/ 2147483647 h 404"/>
                <a:gd name="T4" fmla="*/ 2147483647 w 353"/>
                <a:gd name="T5" fmla="*/ 2147483647 h 404"/>
                <a:gd name="T6" fmla="*/ 2147483647 w 353"/>
                <a:gd name="T7" fmla="*/ 0 h 404"/>
                <a:gd name="T8" fmla="*/ 2147483647 w 353"/>
                <a:gd name="T9" fmla="*/ 2147483647 h 404"/>
                <a:gd name="T10" fmla="*/ 2147483647 w 353"/>
                <a:gd name="T11" fmla="*/ 1914149151 h 404"/>
                <a:gd name="T12" fmla="*/ 2147483647 w 353"/>
                <a:gd name="T13" fmla="*/ 2147483647 h 404"/>
                <a:gd name="T14" fmla="*/ 2147483647 w 353"/>
                <a:gd name="T15" fmla="*/ 2147483647 h 404"/>
                <a:gd name="T16" fmla="*/ 2147483647 w 353"/>
                <a:gd name="T17" fmla="*/ 2147483647 h 404"/>
                <a:gd name="T18" fmla="*/ 2147483647 w 353"/>
                <a:gd name="T19" fmla="*/ 2147483647 h 404"/>
                <a:gd name="T20" fmla="*/ 2147483647 w 353"/>
                <a:gd name="T21" fmla="*/ 2147483647 h 404"/>
                <a:gd name="T22" fmla="*/ 2147483647 w 353"/>
                <a:gd name="T23" fmla="*/ 2147483647 h 404"/>
                <a:gd name="T24" fmla="*/ 2147483647 w 353"/>
                <a:gd name="T25" fmla="*/ 2147483647 h 404"/>
                <a:gd name="T26" fmla="*/ 2147483647 w 353"/>
                <a:gd name="T27" fmla="*/ 2147483647 h 404"/>
                <a:gd name="T28" fmla="*/ 2147483647 w 353"/>
                <a:gd name="T29" fmla="*/ 2147483647 h 404"/>
                <a:gd name="T30" fmla="*/ 2147483647 w 353"/>
                <a:gd name="T31" fmla="*/ 2147483647 h 404"/>
                <a:gd name="T32" fmla="*/ 2147483647 w 353"/>
                <a:gd name="T33" fmla="*/ 2147483647 h 404"/>
                <a:gd name="T34" fmla="*/ 2147483647 w 353"/>
                <a:gd name="T35" fmla="*/ 2147483647 h 404"/>
                <a:gd name="T36" fmla="*/ 2147483647 w 353"/>
                <a:gd name="T37" fmla="*/ 2147483647 h 404"/>
                <a:gd name="T38" fmla="*/ 2147483647 w 353"/>
                <a:gd name="T39" fmla="*/ 2147483647 h 404"/>
                <a:gd name="T40" fmla="*/ 2147483647 w 353"/>
                <a:gd name="T41" fmla="*/ 2147483647 h 404"/>
                <a:gd name="T42" fmla="*/ 2147483647 w 353"/>
                <a:gd name="T43" fmla="*/ 2147483647 h 404"/>
                <a:gd name="T44" fmla="*/ 2147483647 w 353"/>
                <a:gd name="T45" fmla="*/ 2147483647 h 404"/>
                <a:gd name="T46" fmla="*/ 2147483647 w 353"/>
                <a:gd name="T47" fmla="*/ 2147483647 h 404"/>
                <a:gd name="T48" fmla="*/ 2147483647 w 353"/>
                <a:gd name="T49" fmla="*/ 2147483647 h 404"/>
                <a:gd name="T50" fmla="*/ 2147483647 w 353"/>
                <a:gd name="T51" fmla="*/ 2147483647 h 404"/>
                <a:gd name="T52" fmla="*/ 2147483647 w 353"/>
                <a:gd name="T53" fmla="*/ 2147483647 h 404"/>
                <a:gd name="T54" fmla="*/ 2147483647 w 353"/>
                <a:gd name="T55" fmla="*/ 2147483647 h 404"/>
                <a:gd name="T56" fmla="*/ 2147483647 w 353"/>
                <a:gd name="T57" fmla="*/ 2147483647 h 404"/>
                <a:gd name="T58" fmla="*/ 2147483647 w 353"/>
                <a:gd name="T59" fmla="*/ 2147483647 h 404"/>
                <a:gd name="T60" fmla="*/ 2147483647 w 353"/>
                <a:gd name="T61" fmla="*/ 2147483647 h 404"/>
                <a:gd name="T62" fmla="*/ 2147483647 w 353"/>
                <a:gd name="T63" fmla="*/ 2147483647 h 404"/>
                <a:gd name="T64" fmla="*/ 2147483647 w 353"/>
                <a:gd name="T65" fmla="*/ 2147483647 h 404"/>
                <a:gd name="T66" fmla="*/ 2147483647 w 353"/>
                <a:gd name="T67" fmla="*/ 2147483647 h 404"/>
                <a:gd name="T68" fmla="*/ 2147483647 w 353"/>
                <a:gd name="T69" fmla="*/ 2147483647 h 404"/>
                <a:gd name="T70" fmla="*/ 2147483647 w 353"/>
                <a:gd name="T71" fmla="*/ 2147483647 h 404"/>
                <a:gd name="T72" fmla="*/ 2147483647 w 353"/>
                <a:gd name="T73" fmla="*/ 2147483647 h 404"/>
                <a:gd name="T74" fmla="*/ 2147483647 w 353"/>
                <a:gd name="T75" fmla="*/ 2147483647 h 404"/>
                <a:gd name="T76" fmla="*/ 2147483647 w 353"/>
                <a:gd name="T77" fmla="*/ 2147483647 h 404"/>
                <a:gd name="T78" fmla="*/ 2147483647 w 353"/>
                <a:gd name="T79" fmla="*/ 2147483647 h 404"/>
                <a:gd name="T80" fmla="*/ 2147483647 w 353"/>
                <a:gd name="T81" fmla="*/ 2147483647 h 404"/>
                <a:gd name="T82" fmla="*/ 2147483647 w 353"/>
                <a:gd name="T83" fmla="*/ 2147483647 h 404"/>
                <a:gd name="T84" fmla="*/ 2147483647 w 353"/>
                <a:gd name="T85" fmla="*/ 2147483647 h 404"/>
                <a:gd name="T86" fmla="*/ 2147483647 w 353"/>
                <a:gd name="T87" fmla="*/ 2147483647 h 404"/>
                <a:gd name="T88" fmla="*/ 2147483647 w 353"/>
                <a:gd name="T89" fmla="*/ 2147483647 h 404"/>
                <a:gd name="T90" fmla="*/ 2147483647 w 353"/>
                <a:gd name="T91" fmla="*/ 2147483647 h 404"/>
                <a:gd name="T92" fmla="*/ 2147483647 w 353"/>
                <a:gd name="T93" fmla="*/ 2147483647 h 404"/>
                <a:gd name="T94" fmla="*/ 2147483647 w 353"/>
                <a:gd name="T95" fmla="*/ 2147483647 h 404"/>
                <a:gd name="T96" fmla="*/ 2147483647 w 353"/>
                <a:gd name="T97" fmla="*/ 2147483647 h 404"/>
                <a:gd name="T98" fmla="*/ 2147483647 w 353"/>
                <a:gd name="T99" fmla="*/ 2147483647 h 404"/>
                <a:gd name="T100" fmla="*/ 2147483647 w 353"/>
                <a:gd name="T101" fmla="*/ 2147483647 h 404"/>
                <a:gd name="T102" fmla="*/ 2147483647 w 353"/>
                <a:gd name="T103" fmla="*/ 2147483647 h 404"/>
                <a:gd name="T104" fmla="*/ 2147483647 w 353"/>
                <a:gd name="T105" fmla="*/ 2147483647 h 404"/>
                <a:gd name="T106" fmla="*/ 2147483647 w 353"/>
                <a:gd name="T107" fmla="*/ 2147483647 h 404"/>
                <a:gd name="T108" fmla="*/ 2147483647 w 353"/>
                <a:gd name="T109" fmla="*/ 2147483647 h 404"/>
                <a:gd name="T110" fmla="*/ 2147483647 w 353"/>
                <a:gd name="T111" fmla="*/ 2147483647 h 404"/>
                <a:gd name="T112" fmla="*/ 2147483647 w 353"/>
                <a:gd name="T113" fmla="*/ 2147483647 h 404"/>
                <a:gd name="T114" fmla="*/ 2147483647 w 353"/>
                <a:gd name="T115" fmla="*/ 2147483647 h 404"/>
                <a:gd name="T116" fmla="*/ 2147483647 w 353"/>
                <a:gd name="T117" fmla="*/ 2147483647 h 404"/>
                <a:gd name="T118" fmla="*/ 2147483647 w 353"/>
                <a:gd name="T119" fmla="*/ 2147483647 h 40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353"/>
                <a:gd name="T181" fmla="*/ 0 h 404"/>
                <a:gd name="T182" fmla="*/ 353 w 353"/>
                <a:gd name="T183" fmla="*/ 404 h 40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353" h="404">
                  <a:moveTo>
                    <a:pt x="209" y="110"/>
                  </a:moveTo>
                  <a:lnTo>
                    <a:pt x="207" y="110"/>
                  </a:lnTo>
                  <a:lnTo>
                    <a:pt x="202" y="108"/>
                  </a:lnTo>
                  <a:lnTo>
                    <a:pt x="200" y="108"/>
                  </a:lnTo>
                  <a:lnTo>
                    <a:pt x="198" y="105"/>
                  </a:lnTo>
                  <a:lnTo>
                    <a:pt x="193" y="102"/>
                  </a:lnTo>
                  <a:lnTo>
                    <a:pt x="188" y="99"/>
                  </a:lnTo>
                  <a:lnTo>
                    <a:pt x="175" y="86"/>
                  </a:lnTo>
                  <a:lnTo>
                    <a:pt x="163" y="69"/>
                  </a:lnTo>
                  <a:lnTo>
                    <a:pt x="149" y="53"/>
                  </a:lnTo>
                  <a:lnTo>
                    <a:pt x="136" y="33"/>
                  </a:lnTo>
                  <a:lnTo>
                    <a:pt x="133" y="33"/>
                  </a:lnTo>
                  <a:lnTo>
                    <a:pt x="131" y="28"/>
                  </a:lnTo>
                  <a:lnTo>
                    <a:pt x="129" y="25"/>
                  </a:lnTo>
                  <a:lnTo>
                    <a:pt x="126" y="22"/>
                  </a:lnTo>
                  <a:lnTo>
                    <a:pt x="122" y="14"/>
                  </a:lnTo>
                  <a:lnTo>
                    <a:pt x="115" y="9"/>
                  </a:lnTo>
                  <a:lnTo>
                    <a:pt x="113" y="3"/>
                  </a:lnTo>
                  <a:lnTo>
                    <a:pt x="110" y="3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6"/>
                  </a:lnTo>
                  <a:lnTo>
                    <a:pt x="104" y="9"/>
                  </a:lnTo>
                  <a:lnTo>
                    <a:pt x="101" y="11"/>
                  </a:lnTo>
                  <a:lnTo>
                    <a:pt x="99" y="11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2" y="9"/>
                  </a:lnTo>
                  <a:lnTo>
                    <a:pt x="92" y="6"/>
                  </a:lnTo>
                  <a:lnTo>
                    <a:pt x="90" y="3"/>
                  </a:lnTo>
                  <a:lnTo>
                    <a:pt x="90" y="17"/>
                  </a:lnTo>
                  <a:lnTo>
                    <a:pt x="88" y="28"/>
                  </a:lnTo>
                  <a:lnTo>
                    <a:pt x="88" y="31"/>
                  </a:lnTo>
                  <a:lnTo>
                    <a:pt x="90" y="33"/>
                  </a:lnTo>
                  <a:lnTo>
                    <a:pt x="92" y="36"/>
                  </a:lnTo>
                  <a:lnTo>
                    <a:pt x="92" y="47"/>
                  </a:lnTo>
                  <a:lnTo>
                    <a:pt x="94" y="58"/>
                  </a:lnTo>
                  <a:lnTo>
                    <a:pt x="97" y="61"/>
                  </a:lnTo>
                  <a:lnTo>
                    <a:pt x="101" y="64"/>
                  </a:lnTo>
                  <a:lnTo>
                    <a:pt x="101" y="69"/>
                  </a:lnTo>
                  <a:lnTo>
                    <a:pt x="104" y="75"/>
                  </a:lnTo>
                  <a:lnTo>
                    <a:pt x="106" y="86"/>
                  </a:lnTo>
                  <a:lnTo>
                    <a:pt x="104" y="91"/>
                  </a:lnTo>
                  <a:lnTo>
                    <a:pt x="104" y="105"/>
                  </a:lnTo>
                  <a:lnTo>
                    <a:pt x="99" y="113"/>
                  </a:lnTo>
                  <a:lnTo>
                    <a:pt x="99" y="121"/>
                  </a:lnTo>
                  <a:lnTo>
                    <a:pt x="99" y="127"/>
                  </a:lnTo>
                  <a:lnTo>
                    <a:pt x="99" y="132"/>
                  </a:lnTo>
                  <a:lnTo>
                    <a:pt x="99" y="141"/>
                  </a:lnTo>
                  <a:lnTo>
                    <a:pt x="99" y="146"/>
                  </a:lnTo>
                  <a:lnTo>
                    <a:pt x="97" y="154"/>
                  </a:lnTo>
                  <a:lnTo>
                    <a:pt x="94" y="162"/>
                  </a:lnTo>
                  <a:lnTo>
                    <a:pt x="92" y="168"/>
                  </a:lnTo>
                  <a:lnTo>
                    <a:pt x="88" y="171"/>
                  </a:lnTo>
                  <a:lnTo>
                    <a:pt x="85" y="173"/>
                  </a:lnTo>
                  <a:lnTo>
                    <a:pt x="85" y="179"/>
                  </a:lnTo>
                  <a:lnTo>
                    <a:pt x="88" y="187"/>
                  </a:lnTo>
                  <a:lnTo>
                    <a:pt x="88" y="193"/>
                  </a:lnTo>
                  <a:lnTo>
                    <a:pt x="88" y="195"/>
                  </a:lnTo>
                  <a:lnTo>
                    <a:pt x="90" y="201"/>
                  </a:lnTo>
                  <a:lnTo>
                    <a:pt x="88" y="204"/>
                  </a:lnTo>
                  <a:lnTo>
                    <a:pt x="88" y="209"/>
                  </a:lnTo>
                  <a:lnTo>
                    <a:pt x="88" y="217"/>
                  </a:lnTo>
                  <a:lnTo>
                    <a:pt x="85" y="220"/>
                  </a:lnTo>
                  <a:lnTo>
                    <a:pt x="81" y="226"/>
                  </a:lnTo>
                  <a:lnTo>
                    <a:pt x="78" y="226"/>
                  </a:lnTo>
                  <a:lnTo>
                    <a:pt x="76" y="226"/>
                  </a:lnTo>
                  <a:lnTo>
                    <a:pt x="71" y="226"/>
                  </a:lnTo>
                  <a:lnTo>
                    <a:pt x="69" y="226"/>
                  </a:lnTo>
                  <a:lnTo>
                    <a:pt x="65" y="223"/>
                  </a:lnTo>
                  <a:lnTo>
                    <a:pt x="62" y="226"/>
                  </a:lnTo>
                  <a:lnTo>
                    <a:pt x="60" y="228"/>
                  </a:lnTo>
                  <a:lnTo>
                    <a:pt x="58" y="228"/>
                  </a:lnTo>
                  <a:lnTo>
                    <a:pt x="53" y="228"/>
                  </a:lnTo>
                  <a:lnTo>
                    <a:pt x="55" y="226"/>
                  </a:lnTo>
                  <a:lnTo>
                    <a:pt x="53" y="223"/>
                  </a:lnTo>
                  <a:lnTo>
                    <a:pt x="51" y="226"/>
                  </a:lnTo>
                  <a:lnTo>
                    <a:pt x="46" y="226"/>
                  </a:lnTo>
                  <a:lnTo>
                    <a:pt x="44" y="223"/>
                  </a:lnTo>
                  <a:lnTo>
                    <a:pt x="42" y="223"/>
                  </a:lnTo>
                  <a:lnTo>
                    <a:pt x="42" y="220"/>
                  </a:lnTo>
                  <a:lnTo>
                    <a:pt x="42" y="217"/>
                  </a:lnTo>
                  <a:lnTo>
                    <a:pt x="37" y="217"/>
                  </a:lnTo>
                  <a:lnTo>
                    <a:pt x="35" y="217"/>
                  </a:lnTo>
                  <a:lnTo>
                    <a:pt x="30" y="223"/>
                  </a:lnTo>
                  <a:lnTo>
                    <a:pt x="30" y="226"/>
                  </a:lnTo>
                  <a:lnTo>
                    <a:pt x="35" y="234"/>
                  </a:lnTo>
                  <a:lnTo>
                    <a:pt x="42" y="237"/>
                  </a:lnTo>
                  <a:lnTo>
                    <a:pt x="42" y="239"/>
                  </a:lnTo>
                  <a:lnTo>
                    <a:pt x="39" y="242"/>
                  </a:lnTo>
                  <a:lnTo>
                    <a:pt x="37" y="245"/>
                  </a:lnTo>
                  <a:lnTo>
                    <a:pt x="39" y="250"/>
                  </a:lnTo>
                  <a:lnTo>
                    <a:pt x="37" y="253"/>
                  </a:lnTo>
                  <a:lnTo>
                    <a:pt x="35" y="256"/>
                  </a:lnTo>
                  <a:lnTo>
                    <a:pt x="33" y="259"/>
                  </a:lnTo>
                  <a:lnTo>
                    <a:pt x="30" y="264"/>
                  </a:lnTo>
                  <a:lnTo>
                    <a:pt x="30" y="267"/>
                  </a:lnTo>
                  <a:lnTo>
                    <a:pt x="23" y="272"/>
                  </a:lnTo>
                  <a:lnTo>
                    <a:pt x="16" y="281"/>
                  </a:lnTo>
                  <a:lnTo>
                    <a:pt x="14" y="283"/>
                  </a:lnTo>
                  <a:lnTo>
                    <a:pt x="10" y="286"/>
                  </a:lnTo>
                  <a:lnTo>
                    <a:pt x="7" y="286"/>
                  </a:lnTo>
                  <a:lnTo>
                    <a:pt x="3" y="289"/>
                  </a:lnTo>
                  <a:lnTo>
                    <a:pt x="3" y="292"/>
                  </a:lnTo>
                  <a:lnTo>
                    <a:pt x="3" y="300"/>
                  </a:lnTo>
                  <a:lnTo>
                    <a:pt x="3" y="305"/>
                  </a:lnTo>
                  <a:lnTo>
                    <a:pt x="0" y="313"/>
                  </a:lnTo>
                  <a:lnTo>
                    <a:pt x="0" y="319"/>
                  </a:lnTo>
                  <a:lnTo>
                    <a:pt x="3" y="324"/>
                  </a:lnTo>
                  <a:lnTo>
                    <a:pt x="5" y="330"/>
                  </a:lnTo>
                  <a:lnTo>
                    <a:pt x="7" y="333"/>
                  </a:lnTo>
                  <a:lnTo>
                    <a:pt x="10" y="333"/>
                  </a:lnTo>
                  <a:lnTo>
                    <a:pt x="16" y="338"/>
                  </a:lnTo>
                  <a:lnTo>
                    <a:pt x="21" y="344"/>
                  </a:lnTo>
                  <a:lnTo>
                    <a:pt x="23" y="349"/>
                  </a:lnTo>
                  <a:lnTo>
                    <a:pt x="23" y="355"/>
                  </a:lnTo>
                  <a:lnTo>
                    <a:pt x="26" y="357"/>
                  </a:lnTo>
                  <a:lnTo>
                    <a:pt x="23" y="363"/>
                  </a:lnTo>
                  <a:lnTo>
                    <a:pt x="21" y="366"/>
                  </a:lnTo>
                  <a:lnTo>
                    <a:pt x="21" y="374"/>
                  </a:lnTo>
                  <a:lnTo>
                    <a:pt x="19" y="388"/>
                  </a:lnTo>
                  <a:lnTo>
                    <a:pt x="19" y="390"/>
                  </a:lnTo>
                  <a:lnTo>
                    <a:pt x="21" y="396"/>
                  </a:lnTo>
                  <a:lnTo>
                    <a:pt x="26" y="399"/>
                  </a:lnTo>
                  <a:lnTo>
                    <a:pt x="26" y="401"/>
                  </a:lnTo>
                  <a:lnTo>
                    <a:pt x="28" y="404"/>
                  </a:lnTo>
                  <a:lnTo>
                    <a:pt x="30" y="404"/>
                  </a:lnTo>
                  <a:lnTo>
                    <a:pt x="33" y="401"/>
                  </a:lnTo>
                  <a:lnTo>
                    <a:pt x="33" y="399"/>
                  </a:lnTo>
                  <a:lnTo>
                    <a:pt x="39" y="396"/>
                  </a:lnTo>
                  <a:lnTo>
                    <a:pt x="44" y="388"/>
                  </a:lnTo>
                  <a:lnTo>
                    <a:pt x="44" y="385"/>
                  </a:lnTo>
                  <a:lnTo>
                    <a:pt x="44" y="382"/>
                  </a:lnTo>
                  <a:lnTo>
                    <a:pt x="46" y="377"/>
                  </a:lnTo>
                  <a:lnTo>
                    <a:pt x="49" y="374"/>
                  </a:lnTo>
                  <a:lnTo>
                    <a:pt x="51" y="371"/>
                  </a:lnTo>
                  <a:lnTo>
                    <a:pt x="55" y="366"/>
                  </a:lnTo>
                  <a:lnTo>
                    <a:pt x="55" y="363"/>
                  </a:lnTo>
                  <a:lnTo>
                    <a:pt x="58" y="360"/>
                  </a:lnTo>
                  <a:lnTo>
                    <a:pt x="58" y="357"/>
                  </a:lnTo>
                  <a:lnTo>
                    <a:pt x="60" y="360"/>
                  </a:lnTo>
                  <a:lnTo>
                    <a:pt x="62" y="360"/>
                  </a:lnTo>
                  <a:lnTo>
                    <a:pt x="65" y="363"/>
                  </a:lnTo>
                  <a:lnTo>
                    <a:pt x="69" y="366"/>
                  </a:lnTo>
                  <a:lnTo>
                    <a:pt x="76" y="366"/>
                  </a:lnTo>
                  <a:lnTo>
                    <a:pt x="81" y="366"/>
                  </a:lnTo>
                  <a:lnTo>
                    <a:pt x="83" y="363"/>
                  </a:lnTo>
                  <a:lnTo>
                    <a:pt x="85" y="360"/>
                  </a:lnTo>
                  <a:lnTo>
                    <a:pt x="88" y="355"/>
                  </a:lnTo>
                  <a:lnTo>
                    <a:pt x="85" y="352"/>
                  </a:lnTo>
                  <a:lnTo>
                    <a:pt x="81" y="352"/>
                  </a:lnTo>
                  <a:lnTo>
                    <a:pt x="74" y="346"/>
                  </a:lnTo>
                  <a:lnTo>
                    <a:pt x="69" y="344"/>
                  </a:lnTo>
                  <a:lnTo>
                    <a:pt x="65" y="341"/>
                  </a:lnTo>
                  <a:lnTo>
                    <a:pt x="62" y="338"/>
                  </a:lnTo>
                  <a:lnTo>
                    <a:pt x="60" y="335"/>
                  </a:lnTo>
                  <a:lnTo>
                    <a:pt x="55" y="330"/>
                  </a:lnTo>
                  <a:lnTo>
                    <a:pt x="51" y="330"/>
                  </a:lnTo>
                  <a:lnTo>
                    <a:pt x="42" y="327"/>
                  </a:lnTo>
                  <a:lnTo>
                    <a:pt x="37" y="327"/>
                  </a:lnTo>
                  <a:lnTo>
                    <a:pt x="33" y="322"/>
                  </a:lnTo>
                  <a:lnTo>
                    <a:pt x="30" y="316"/>
                  </a:lnTo>
                  <a:lnTo>
                    <a:pt x="26" y="311"/>
                  </a:lnTo>
                  <a:lnTo>
                    <a:pt x="28" y="308"/>
                  </a:lnTo>
                  <a:lnTo>
                    <a:pt x="28" y="303"/>
                  </a:lnTo>
                  <a:lnTo>
                    <a:pt x="30" y="297"/>
                  </a:lnTo>
                  <a:lnTo>
                    <a:pt x="33" y="292"/>
                  </a:lnTo>
                  <a:lnTo>
                    <a:pt x="37" y="289"/>
                  </a:lnTo>
                  <a:lnTo>
                    <a:pt x="39" y="289"/>
                  </a:lnTo>
                  <a:lnTo>
                    <a:pt x="42" y="289"/>
                  </a:lnTo>
                  <a:lnTo>
                    <a:pt x="46" y="294"/>
                  </a:lnTo>
                  <a:lnTo>
                    <a:pt x="49" y="294"/>
                  </a:lnTo>
                  <a:lnTo>
                    <a:pt x="51" y="292"/>
                  </a:lnTo>
                  <a:lnTo>
                    <a:pt x="55" y="292"/>
                  </a:lnTo>
                  <a:lnTo>
                    <a:pt x="60" y="294"/>
                  </a:lnTo>
                  <a:lnTo>
                    <a:pt x="62" y="300"/>
                  </a:lnTo>
                  <a:lnTo>
                    <a:pt x="62" y="303"/>
                  </a:lnTo>
                  <a:lnTo>
                    <a:pt x="69" y="308"/>
                  </a:lnTo>
                  <a:lnTo>
                    <a:pt x="62" y="313"/>
                  </a:lnTo>
                  <a:lnTo>
                    <a:pt x="67" y="313"/>
                  </a:lnTo>
                  <a:lnTo>
                    <a:pt x="71" y="311"/>
                  </a:lnTo>
                  <a:lnTo>
                    <a:pt x="78" y="308"/>
                  </a:lnTo>
                  <a:lnTo>
                    <a:pt x="85" y="303"/>
                  </a:lnTo>
                  <a:lnTo>
                    <a:pt x="90" y="294"/>
                  </a:lnTo>
                  <a:lnTo>
                    <a:pt x="99" y="283"/>
                  </a:lnTo>
                  <a:lnTo>
                    <a:pt x="104" y="283"/>
                  </a:lnTo>
                  <a:lnTo>
                    <a:pt x="113" y="278"/>
                  </a:lnTo>
                  <a:lnTo>
                    <a:pt x="124" y="281"/>
                  </a:lnTo>
                  <a:lnTo>
                    <a:pt x="136" y="281"/>
                  </a:lnTo>
                  <a:lnTo>
                    <a:pt x="147" y="289"/>
                  </a:lnTo>
                  <a:lnTo>
                    <a:pt x="152" y="292"/>
                  </a:lnTo>
                  <a:lnTo>
                    <a:pt x="165" y="300"/>
                  </a:lnTo>
                  <a:lnTo>
                    <a:pt x="179" y="311"/>
                  </a:lnTo>
                  <a:lnTo>
                    <a:pt x="184" y="316"/>
                  </a:lnTo>
                  <a:lnTo>
                    <a:pt x="186" y="319"/>
                  </a:lnTo>
                  <a:lnTo>
                    <a:pt x="198" y="324"/>
                  </a:lnTo>
                  <a:lnTo>
                    <a:pt x="211" y="330"/>
                  </a:lnTo>
                  <a:lnTo>
                    <a:pt x="214" y="330"/>
                  </a:lnTo>
                  <a:lnTo>
                    <a:pt x="214" y="324"/>
                  </a:lnTo>
                  <a:lnTo>
                    <a:pt x="214" y="319"/>
                  </a:lnTo>
                  <a:lnTo>
                    <a:pt x="214" y="311"/>
                  </a:lnTo>
                  <a:lnTo>
                    <a:pt x="211" y="303"/>
                  </a:lnTo>
                  <a:lnTo>
                    <a:pt x="214" y="292"/>
                  </a:lnTo>
                  <a:lnTo>
                    <a:pt x="216" y="281"/>
                  </a:lnTo>
                  <a:lnTo>
                    <a:pt x="220" y="270"/>
                  </a:lnTo>
                  <a:lnTo>
                    <a:pt x="225" y="261"/>
                  </a:lnTo>
                  <a:lnTo>
                    <a:pt x="230" y="256"/>
                  </a:lnTo>
                  <a:lnTo>
                    <a:pt x="234" y="248"/>
                  </a:lnTo>
                  <a:lnTo>
                    <a:pt x="239" y="242"/>
                  </a:lnTo>
                  <a:lnTo>
                    <a:pt x="248" y="231"/>
                  </a:lnTo>
                  <a:lnTo>
                    <a:pt x="257" y="226"/>
                  </a:lnTo>
                  <a:lnTo>
                    <a:pt x="262" y="223"/>
                  </a:lnTo>
                  <a:lnTo>
                    <a:pt x="266" y="223"/>
                  </a:lnTo>
                  <a:lnTo>
                    <a:pt x="269" y="228"/>
                  </a:lnTo>
                  <a:lnTo>
                    <a:pt x="273" y="226"/>
                  </a:lnTo>
                  <a:lnTo>
                    <a:pt x="282" y="223"/>
                  </a:lnTo>
                  <a:lnTo>
                    <a:pt x="294" y="226"/>
                  </a:lnTo>
                  <a:lnTo>
                    <a:pt x="294" y="223"/>
                  </a:lnTo>
                  <a:lnTo>
                    <a:pt x="291" y="223"/>
                  </a:lnTo>
                  <a:lnTo>
                    <a:pt x="291" y="217"/>
                  </a:lnTo>
                  <a:lnTo>
                    <a:pt x="296" y="215"/>
                  </a:lnTo>
                  <a:lnTo>
                    <a:pt x="298" y="212"/>
                  </a:lnTo>
                  <a:lnTo>
                    <a:pt x="301" y="215"/>
                  </a:lnTo>
                  <a:lnTo>
                    <a:pt x="296" y="220"/>
                  </a:lnTo>
                  <a:lnTo>
                    <a:pt x="303" y="220"/>
                  </a:lnTo>
                  <a:lnTo>
                    <a:pt x="308" y="212"/>
                  </a:lnTo>
                  <a:lnTo>
                    <a:pt x="314" y="206"/>
                  </a:lnTo>
                  <a:lnTo>
                    <a:pt x="317" y="204"/>
                  </a:lnTo>
                  <a:lnTo>
                    <a:pt x="321" y="198"/>
                  </a:lnTo>
                  <a:lnTo>
                    <a:pt x="326" y="198"/>
                  </a:lnTo>
                  <a:lnTo>
                    <a:pt x="330" y="198"/>
                  </a:lnTo>
                  <a:lnTo>
                    <a:pt x="333" y="195"/>
                  </a:lnTo>
                  <a:lnTo>
                    <a:pt x="335" y="190"/>
                  </a:lnTo>
                  <a:lnTo>
                    <a:pt x="337" y="184"/>
                  </a:lnTo>
                  <a:lnTo>
                    <a:pt x="342" y="182"/>
                  </a:lnTo>
                  <a:lnTo>
                    <a:pt x="344" y="182"/>
                  </a:lnTo>
                  <a:lnTo>
                    <a:pt x="346" y="179"/>
                  </a:lnTo>
                  <a:lnTo>
                    <a:pt x="353" y="176"/>
                  </a:lnTo>
                  <a:lnTo>
                    <a:pt x="349" y="171"/>
                  </a:lnTo>
                  <a:lnTo>
                    <a:pt x="340" y="176"/>
                  </a:lnTo>
                  <a:lnTo>
                    <a:pt x="330" y="184"/>
                  </a:lnTo>
                  <a:lnTo>
                    <a:pt x="326" y="184"/>
                  </a:lnTo>
                  <a:lnTo>
                    <a:pt x="319" y="179"/>
                  </a:lnTo>
                  <a:lnTo>
                    <a:pt x="317" y="176"/>
                  </a:lnTo>
                  <a:lnTo>
                    <a:pt x="314" y="173"/>
                  </a:lnTo>
                  <a:lnTo>
                    <a:pt x="314" y="168"/>
                  </a:lnTo>
                  <a:lnTo>
                    <a:pt x="312" y="157"/>
                  </a:lnTo>
                  <a:lnTo>
                    <a:pt x="308" y="154"/>
                  </a:lnTo>
                  <a:lnTo>
                    <a:pt x="303" y="151"/>
                  </a:lnTo>
                  <a:lnTo>
                    <a:pt x="303" y="149"/>
                  </a:lnTo>
                  <a:lnTo>
                    <a:pt x="303" y="146"/>
                  </a:lnTo>
                  <a:lnTo>
                    <a:pt x="301" y="143"/>
                  </a:lnTo>
                  <a:lnTo>
                    <a:pt x="301" y="135"/>
                  </a:lnTo>
                  <a:lnTo>
                    <a:pt x="301" y="127"/>
                  </a:lnTo>
                  <a:lnTo>
                    <a:pt x="305" y="119"/>
                  </a:lnTo>
                  <a:lnTo>
                    <a:pt x="308" y="113"/>
                  </a:lnTo>
                  <a:lnTo>
                    <a:pt x="308" y="110"/>
                  </a:lnTo>
                  <a:lnTo>
                    <a:pt x="310" y="110"/>
                  </a:lnTo>
                  <a:lnTo>
                    <a:pt x="310" y="105"/>
                  </a:lnTo>
                  <a:lnTo>
                    <a:pt x="314" y="99"/>
                  </a:lnTo>
                  <a:lnTo>
                    <a:pt x="314" y="94"/>
                  </a:lnTo>
                  <a:lnTo>
                    <a:pt x="314" y="88"/>
                  </a:lnTo>
                  <a:lnTo>
                    <a:pt x="312" y="86"/>
                  </a:lnTo>
                  <a:lnTo>
                    <a:pt x="310" y="91"/>
                  </a:lnTo>
                  <a:lnTo>
                    <a:pt x="305" y="97"/>
                  </a:lnTo>
                  <a:lnTo>
                    <a:pt x="303" y="102"/>
                  </a:lnTo>
                  <a:lnTo>
                    <a:pt x="301" y="105"/>
                  </a:lnTo>
                  <a:lnTo>
                    <a:pt x="296" y="113"/>
                  </a:lnTo>
                  <a:lnTo>
                    <a:pt x="289" y="124"/>
                  </a:lnTo>
                  <a:lnTo>
                    <a:pt x="282" y="127"/>
                  </a:lnTo>
                  <a:lnTo>
                    <a:pt x="278" y="130"/>
                  </a:lnTo>
                  <a:lnTo>
                    <a:pt x="275" y="130"/>
                  </a:lnTo>
                  <a:lnTo>
                    <a:pt x="273" y="132"/>
                  </a:lnTo>
                  <a:lnTo>
                    <a:pt x="269" y="135"/>
                  </a:lnTo>
                  <a:lnTo>
                    <a:pt x="259" y="135"/>
                  </a:lnTo>
                  <a:lnTo>
                    <a:pt x="253" y="132"/>
                  </a:lnTo>
                  <a:lnTo>
                    <a:pt x="248" y="127"/>
                  </a:lnTo>
                  <a:lnTo>
                    <a:pt x="248" y="121"/>
                  </a:lnTo>
                  <a:lnTo>
                    <a:pt x="246" y="119"/>
                  </a:lnTo>
                  <a:lnTo>
                    <a:pt x="243" y="119"/>
                  </a:lnTo>
                  <a:lnTo>
                    <a:pt x="241" y="116"/>
                  </a:lnTo>
                  <a:lnTo>
                    <a:pt x="239" y="121"/>
                  </a:lnTo>
                  <a:lnTo>
                    <a:pt x="241" y="127"/>
                  </a:lnTo>
                  <a:lnTo>
                    <a:pt x="239" y="124"/>
                  </a:lnTo>
                  <a:lnTo>
                    <a:pt x="236" y="124"/>
                  </a:lnTo>
                  <a:lnTo>
                    <a:pt x="236" y="121"/>
                  </a:lnTo>
                  <a:lnTo>
                    <a:pt x="239" y="119"/>
                  </a:lnTo>
                  <a:lnTo>
                    <a:pt x="234" y="119"/>
                  </a:lnTo>
                  <a:lnTo>
                    <a:pt x="227" y="121"/>
                  </a:lnTo>
                  <a:lnTo>
                    <a:pt x="223" y="119"/>
                  </a:lnTo>
                  <a:lnTo>
                    <a:pt x="216" y="113"/>
                  </a:lnTo>
                  <a:lnTo>
                    <a:pt x="214" y="113"/>
                  </a:lnTo>
                  <a:lnTo>
                    <a:pt x="211" y="113"/>
                  </a:lnTo>
                  <a:lnTo>
                    <a:pt x="214" y="113"/>
                  </a:lnTo>
                  <a:lnTo>
                    <a:pt x="216" y="116"/>
                  </a:lnTo>
                  <a:lnTo>
                    <a:pt x="216" y="119"/>
                  </a:lnTo>
                  <a:lnTo>
                    <a:pt x="214" y="119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4" y="113"/>
                  </a:lnTo>
                  <a:lnTo>
                    <a:pt x="207" y="113"/>
                  </a:lnTo>
                  <a:lnTo>
                    <a:pt x="209" y="11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9" name="Freeform 159"/>
            <p:cNvSpPr>
              <a:spLocks noChangeAspect="1"/>
            </p:cNvSpPr>
            <p:nvPr/>
          </p:nvSpPr>
          <p:spPr bwMode="auto">
            <a:xfrm rot="9246">
              <a:off x="-344" y="2466"/>
              <a:ext cx="11" cy="30"/>
            </a:xfrm>
            <a:custGeom>
              <a:avLst/>
              <a:gdLst>
                <a:gd name="T0" fmla="*/ 2147483647 w 7"/>
                <a:gd name="T1" fmla="*/ 897081453 h 22"/>
                <a:gd name="T2" fmla="*/ 2147483647 w 7"/>
                <a:gd name="T3" fmla="*/ 2147483647 h 22"/>
                <a:gd name="T4" fmla="*/ 2147483647 w 7"/>
                <a:gd name="T5" fmla="*/ 2147483647 h 22"/>
                <a:gd name="T6" fmla="*/ 2147483647 w 7"/>
                <a:gd name="T7" fmla="*/ 2147483647 h 22"/>
                <a:gd name="T8" fmla="*/ 2147483647 w 7"/>
                <a:gd name="T9" fmla="*/ 2147483647 h 22"/>
                <a:gd name="T10" fmla="*/ 0 w 7"/>
                <a:gd name="T11" fmla="*/ 2147483647 h 22"/>
                <a:gd name="T12" fmla="*/ 0 w 7"/>
                <a:gd name="T13" fmla="*/ 0 h 22"/>
                <a:gd name="T14" fmla="*/ 2147483647 w 7"/>
                <a:gd name="T15" fmla="*/ 353782396 h 22"/>
                <a:gd name="T16" fmla="*/ 2147483647 w 7"/>
                <a:gd name="T17" fmla="*/ 897081453 h 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22"/>
                <a:gd name="T29" fmla="*/ 7 w 7"/>
                <a:gd name="T30" fmla="*/ 22 h 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22">
                  <a:moveTo>
                    <a:pt x="7" y="5"/>
                  </a:moveTo>
                  <a:lnTo>
                    <a:pt x="5" y="13"/>
                  </a:lnTo>
                  <a:lnTo>
                    <a:pt x="5" y="19"/>
                  </a:lnTo>
                  <a:lnTo>
                    <a:pt x="5" y="22"/>
                  </a:lnTo>
                  <a:lnTo>
                    <a:pt x="2" y="19"/>
                  </a:lnTo>
                  <a:lnTo>
                    <a:pt x="0" y="13"/>
                  </a:lnTo>
                  <a:lnTo>
                    <a:pt x="0" y="0"/>
                  </a:lnTo>
                  <a:lnTo>
                    <a:pt x="2" y="2"/>
                  </a:lnTo>
                  <a:lnTo>
                    <a:pt x="7" y="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0" name="Freeform 160"/>
            <p:cNvSpPr>
              <a:spLocks noChangeAspect="1"/>
            </p:cNvSpPr>
            <p:nvPr/>
          </p:nvSpPr>
          <p:spPr bwMode="auto">
            <a:xfrm rot="9246">
              <a:off x="-344" y="2466"/>
              <a:ext cx="11" cy="30"/>
            </a:xfrm>
            <a:custGeom>
              <a:avLst/>
              <a:gdLst>
                <a:gd name="T0" fmla="*/ 2147483647 w 7"/>
                <a:gd name="T1" fmla="*/ 897081453 h 22"/>
                <a:gd name="T2" fmla="*/ 2147483647 w 7"/>
                <a:gd name="T3" fmla="*/ 2147483647 h 22"/>
                <a:gd name="T4" fmla="*/ 2147483647 w 7"/>
                <a:gd name="T5" fmla="*/ 2147483647 h 22"/>
                <a:gd name="T6" fmla="*/ 2147483647 w 7"/>
                <a:gd name="T7" fmla="*/ 2147483647 h 22"/>
                <a:gd name="T8" fmla="*/ 2147483647 w 7"/>
                <a:gd name="T9" fmla="*/ 2147483647 h 22"/>
                <a:gd name="T10" fmla="*/ 0 w 7"/>
                <a:gd name="T11" fmla="*/ 2147483647 h 22"/>
                <a:gd name="T12" fmla="*/ 0 w 7"/>
                <a:gd name="T13" fmla="*/ 0 h 22"/>
                <a:gd name="T14" fmla="*/ 2147483647 w 7"/>
                <a:gd name="T15" fmla="*/ 353782396 h 22"/>
                <a:gd name="T16" fmla="*/ 2147483647 w 7"/>
                <a:gd name="T17" fmla="*/ 897081453 h 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22"/>
                <a:gd name="T29" fmla="*/ 7 w 7"/>
                <a:gd name="T30" fmla="*/ 22 h 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22">
                  <a:moveTo>
                    <a:pt x="7" y="5"/>
                  </a:moveTo>
                  <a:lnTo>
                    <a:pt x="5" y="13"/>
                  </a:lnTo>
                  <a:lnTo>
                    <a:pt x="5" y="19"/>
                  </a:lnTo>
                  <a:lnTo>
                    <a:pt x="5" y="22"/>
                  </a:lnTo>
                  <a:lnTo>
                    <a:pt x="2" y="19"/>
                  </a:lnTo>
                  <a:lnTo>
                    <a:pt x="0" y="13"/>
                  </a:lnTo>
                  <a:lnTo>
                    <a:pt x="0" y="0"/>
                  </a:lnTo>
                  <a:lnTo>
                    <a:pt x="2" y="2"/>
                  </a:lnTo>
                  <a:lnTo>
                    <a:pt x="7" y="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1" name="Freeform 161"/>
            <p:cNvSpPr>
              <a:spLocks noChangeAspect="1"/>
            </p:cNvSpPr>
            <p:nvPr/>
          </p:nvSpPr>
          <p:spPr bwMode="auto">
            <a:xfrm rot="9246">
              <a:off x="-190" y="2056"/>
              <a:ext cx="14" cy="14"/>
            </a:xfrm>
            <a:custGeom>
              <a:avLst/>
              <a:gdLst>
                <a:gd name="T0" fmla="*/ 2147483647 w 7"/>
                <a:gd name="T1" fmla="*/ 0 h 11"/>
                <a:gd name="T2" fmla="*/ 0 w 7"/>
                <a:gd name="T3" fmla="*/ 7938277 h 11"/>
                <a:gd name="T4" fmla="*/ 0 w 7"/>
                <a:gd name="T5" fmla="*/ 20828963 h 11"/>
                <a:gd name="T6" fmla="*/ 2147483647 w 7"/>
                <a:gd name="T7" fmla="*/ 27228036 h 11"/>
                <a:gd name="T8" fmla="*/ 2147483647 w 7"/>
                <a:gd name="T9" fmla="*/ 27228036 h 11"/>
                <a:gd name="T10" fmla="*/ 2147483647 w 7"/>
                <a:gd name="T11" fmla="*/ 20828963 h 11"/>
                <a:gd name="T12" fmla="*/ 2147483647 w 7"/>
                <a:gd name="T13" fmla="*/ 12858697 h 11"/>
                <a:gd name="T14" fmla="*/ 2147483647 w 7"/>
                <a:gd name="T15" fmla="*/ 7938277 h 11"/>
                <a:gd name="T16" fmla="*/ 2147483647 w 7"/>
                <a:gd name="T17" fmla="*/ 0 h 11"/>
                <a:gd name="T18" fmla="*/ 2147483647 w 7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"/>
                <a:gd name="T31" fmla="*/ 0 h 11"/>
                <a:gd name="T32" fmla="*/ 7 w 7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" h="11">
                  <a:moveTo>
                    <a:pt x="2" y="0"/>
                  </a:moveTo>
                  <a:lnTo>
                    <a:pt x="0" y="3"/>
                  </a:lnTo>
                  <a:lnTo>
                    <a:pt x="0" y="8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7" y="8"/>
                  </a:lnTo>
                  <a:lnTo>
                    <a:pt x="7" y="5"/>
                  </a:lnTo>
                  <a:lnTo>
                    <a:pt x="7" y="3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2" name="Freeform 162"/>
            <p:cNvSpPr>
              <a:spLocks noChangeAspect="1"/>
            </p:cNvSpPr>
            <p:nvPr/>
          </p:nvSpPr>
          <p:spPr bwMode="auto">
            <a:xfrm rot="9246">
              <a:off x="-190" y="2056"/>
              <a:ext cx="14" cy="14"/>
            </a:xfrm>
            <a:custGeom>
              <a:avLst/>
              <a:gdLst>
                <a:gd name="T0" fmla="*/ 2147483647 w 7"/>
                <a:gd name="T1" fmla="*/ 0 h 11"/>
                <a:gd name="T2" fmla="*/ 0 w 7"/>
                <a:gd name="T3" fmla="*/ 7938277 h 11"/>
                <a:gd name="T4" fmla="*/ 0 w 7"/>
                <a:gd name="T5" fmla="*/ 20828963 h 11"/>
                <a:gd name="T6" fmla="*/ 2147483647 w 7"/>
                <a:gd name="T7" fmla="*/ 27228036 h 11"/>
                <a:gd name="T8" fmla="*/ 2147483647 w 7"/>
                <a:gd name="T9" fmla="*/ 27228036 h 11"/>
                <a:gd name="T10" fmla="*/ 2147483647 w 7"/>
                <a:gd name="T11" fmla="*/ 20828963 h 11"/>
                <a:gd name="T12" fmla="*/ 2147483647 w 7"/>
                <a:gd name="T13" fmla="*/ 12858697 h 11"/>
                <a:gd name="T14" fmla="*/ 2147483647 w 7"/>
                <a:gd name="T15" fmla="*/ 7938277 h 11"/>
                <a:gd name="T16" fmla="*/ 2147483647 w 7"/>
                <a:gd name="T17" fmla="*/ 0 h 11"/>
                <a:gd name="T18" fmla="*/ 2147483647 w 7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"/>
                <a:gd name="T31" fmla="*/ 0 h 11"/>
                <a:gd name="T32" fmla="*/ 7 w 7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" h="11">
                  <a:moveTo>
                    <a:pt x="2" y="0"/>
                  </a:moveTo>
                  <a:lnTo>
                    <a:pt x="0" y="3"/>
                  </a:lnTo>
                  <a:lnTo>
                    <a:pt x="0" y="8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7" y="8"/>
                  </a:lnTo>
                  <a:lnTo>
                    <a:pt x="7" y="5"/>
                  </a:lnTo>
                  <a:lnTo>
                    <a:pt x="7" y="3"/>
                  </a:lnTo>
                  <a:lnTo>
                    <a:pt x="4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3" name="Freeform 163"/>
            <p:cNvSpPr>
              <a:spLocks noChangeAspect="1"/>
            </p:cNvSpPr>
            <p:nvPr/>
          </p:nvSpPr>
          <p:spPr bwMode="auto">
            <a:xfrm rot="9246">
              <a:off x="-215" y="2030"/>
              <a:ext cx="14" cy="26"/>
            </a:xfrm>
            <a:custGeom>
              <a:avLst/>
              <a:gdLst>
                <a:gd name="T0" fmla="*/ 2147483647 w 7"/>
                <a:gd name="T1" fmla="*/ 0 h 19"/>
                <a:gd name="T2" fmla="*/ 2147483647 w 7"/>
                <a:gd name="T3" fmla="*/ 0 h 19"/>
                <a:gd name="T4" fmla="*/ 2147483647 w 7"/>
                <a:gd name="T5" fmla="*/ 434246379 h 19"/>
                <a:gd name="T6" fmla="*/ 2147483647 w 7"/>
                <a:gd name="T7" fmla="*/ 1112744363 h 19"/>
                <a:gd name="T8" fmla="*/ 2147483647 w 7"/>
                <a:gd name="T9" fmla="*/ 1706855042 h 19"/>
                <a:gd name="T10" fmla="*/ 2147483647 w 7"/>
                <a:gd name="T11" fmla="*/ 2147483647 h 19"/>
                <a:gd name="T12" fmla="*/ 2147483647 w 7"/>
                <a:gd name="T13" fmla="*/ 2147483647 h 19"/>
                <a:gd name="T14" fmla="*/ 2147483647 w 7"/>
                <a:gd name="T15" fmla="*/ 2147483647 h 19"/>
                <a:gd name="T16" fmla="*/ 2147483647 w 7"/>
                <a:gd name="T17" fmla="*/ 2147483647 h 19"/>
                <a:gd name="T18" fmla="*/ 0 w 7"/>
                <a:gd name="T19" fmla="*/ 1706855042 h 19"/>
                <a:gd name="T20" fmla="*/ 2147483647 w 7"/>
                <a:gd name="T21" fmla="*/ 434246379 h 19"/>
                <a:gd name="T22" fmla="*/ 2147483647 w 7"/>
                <a:gd name="T23" fmla="*/ 0 h 1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"/>
                <a:gd name="T37" fmla="*/ 0 h 19"/>
                <a:gd name="T38" fmla="*/ 7 w 7"/>
                <a:gd name="T39" fmla="*/ 19 h 1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" h="19">
                  <a:moveTo>
                    <a:pt x="2" y="0"/>
                  </a:moveTo>
                  <a:lnTo>
                    <a:pt x="5" y="0"/>
                  </a:lnTo>
                  <a:lnTo>
                    <a:pt x="5" y="2"/>
                  </a:lnTo>
                  <a:lnTo>
                    <a:pt x="7" y="5"/>
                  </a:lnTo>
                  <a:lnTo>
                    <a:pt x="7" y="8"/>
                  </a:lnTo>
                  <a:lnTo>
                    <a:pt x="7" y="11"/>
                  </a:lnTo>
                  <a:lnTo>
                    <a:pt x="7" y="16"/>
                  </a:lnTo>
                  <a:lnTo>
                    <a:pt x="7" y="19"/>
                  </a:lnTo>
                  <a:lnTo>
                    <a:pt x="2" y="19"/>
                  </a:lnTo>
                  <a:lnTo>
                    <a:pt x="0" y="8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4" name="Freeform 164"/>
            <p:cNvSpPr>
              <a:spLocks noChangeAspect="1"/>
            </p:cNvSpPr>
            <p:nvPr/>
          </p:nvSpPr>
          <p:spPr bwMode="auto">
            <a:xfrm rot="9246">
              <a:off x="-215" y="2030"/>
              <a:ext cx="14" cy="26"/>
            </a:xfrm>
            <a:custGeom>
              <a:avLst/>
              <a:gdLst>
                <a:gd name="T0" fmla="*/ 2147483647 w 7"/>
                <a:gd name="T1" fmla="*/ 0 h 19"/>
                <a:gd name="T2" fmla="*/ 2147483647 w 7"/>
                <a:gd name="T3" fmla="*/ 0 h 19"/>
                <a:gd name="T4" fmla="*/ 2147483647 w 7"/>
                <a:gd name="T5" fmla="*/ 434246379 h 19"/>
                <a:gd name="T6" fmla="*/ 2147483647 w 7"/>
                <a:gd name="T7" fmla="*/ 1112744363 h 19"/>
                <a:gd name="T8" fmla="*/ 2147483647 w 7"/>
                <a:gd name="T9" fmla="*/ 1706855042 h 19"/>
                <a:gd name="T10" fmla="*/ 2147483647 w 7"/>
                <a:gd name="T11" fmla="*/ 2147483647 h 19"/>
                <a:gd name="T12" fmla="*/ 2147483647 w 7"/>
                <a:gd name="T13" fmla="*/ 2147483647 h 19"/>
                <a:gd name="T14" fmla="*/ 2147483647 w 7"/>
                <a:gd name="T15" fmla="*/ 2147483647 h 19"/>
                <a:gd name="T16" fmla="*/ 2147483647 w 7"/>
                <a:gd name="T17" fmla="*/ 2147483647 h 19"/>
                <a:gd name="T18" fmla="*/ 0 w 7"/>
                <a:gd name="T19" fmla="*/ 1706855042 h 19"/>
                <a:gd name="T20" fmla="*/ 2147483647 w 7"/>
                <a:gd name="T21" fmla="*/ 434246379 h 19"/>
                <a:gd name="T22" fmla="*/ 2147483647 w 7"/>
                <a:gd name="T23" fmla="*/ 0 h 1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"/>
                <a:gd name="T37" fmla="*/ 0 h 19"/>
                <a:gd name="T38" fmla="*/ 7 w 7"/>
                <a:gd name="T39" fmla="*/ 19 h 1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" h="19">
                  <a:moveTo>
                    <a:pt x="2" y="0"/>
                  </a:moveTo>
                  <a:lnTo>
                    <a:pt x="5" y="0"/>
                  </a:lnTo>
                  <a:lnTo>
                    <a:pt x="5" y="2"/>
                  </a:lnTo>
                  <a:lnTo>
                    <a:pt x="7" y="5"/>
                  </a:lnTo>
                  <a:lnTo>
                    <a:pt x="7" y="8"/>
                  </a:lnTo>
                  <a:lnTo>
                    <a:pt x="7" y="11"/>
                  </a:lnTo>
                  <a:lnTo>
                    <a:pt x="7" y="16"/>
                  </a:lnTo>
                  <a:lnTo>
                    <a:pt x="7" y="19"/>
                  </a:lnTo>
                  <a:lnTo>
                    <a:pt x="2" y="19"/>
                  </a:lnTo>
                  <a:lnTo>
                    <a:pt x="0" y="8"/>
                  </a:lnTo>
                  <a:lnTo>
                    <a:pt x="2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5" name="Freeform 165"/>
            <p:cNvSpPr>
              <a:spLocks noChangeAspect="1"/>
            </p:cNvSpPr>
            <p:nvPr/>
          </p:nvSpPr>
          <p:spPr bwMode="auto">
            <a:xfrm rot="9246">
              <a:off x="282" y="2118"/>
              <a:ext cx="141" cy="104"/>
            </a:xfrm>
            <a:custGeom>
              <a:avLst/>
              <a:gdLst>
                <a:gd name="T0" fmla="*/ 2147483647 w 78"/>
                <a:gd name="T1" fmla="*/ 2147483647 h 74"/>
                <a:gd name="T2" fmla="*/ 2147483647 w 78"/>
                <a:gd name="T3" fmla="*/ 2147483647 h 74"/>
                <a:gd name="T4" fmla="*/ 2147483647 w 78"/>
                <a:gd name="T5" fmla="*/ 2147483647 h 74"/>
                <a:gd name="T6" fmla="*/ 2147483647 w 78"/>
                <a:gd name="T7" fmla="*/ 2147483647 h 74"/>
                <a:gd name="T8" fmla="*/ 2147483647 w 78"/>
                <a:gd name="T9" fmla="*/ 2147483647 h 74"/>
                <a:gd name="T10" fmla="*/ 2147483647 w 78"/>
                <a:gd name="T11" fmla="*/ 2147483647 h 74"/>
                <a:gd name="T12" fmla="*/ 2147483647 w 78"/>
                <a:gd name="T13" fmla="*/ 2147483647 h 74"/>
                <a:gd name="T14" fmla="*/ 2147483647 w 78"/>
                <a:gd name="T15" fmla="*/ 2147483647 h 74"/>
                <a:gd name="T16" fmla="*/ 2147483647 w 78"/>
                <a:gd name="T17" fmla="*/ 2147483647 h 74"/>
                <a:gd name="T18" fmla="*/ 2147483647 w 78"/>
                <a:gd name="T19" fmla="*/ 2147483647 h 74"/>
                <a:gd name="T20" fmla="*/ 0 w 78"/>
                <a:gd name="T21" fmla="*/ 2147483647 h 74"/>
                <a:gd name="T22" fmla="*/ 0 w 78"/>
                <a:gd name="T23" fmla="*/ 2147483647 h 74"/>
                <a:gd name="T24" fmla="*/ 0 w 78"/>
                <a:gd name="T25" fmla="*/ 2147483647 h 74"/>
                <a:gd name="T26" fmla="*/ 0 w 78"/>
                <a:gd name="T27" fmla="*/ 2147483647 h 74"/>
                <a:gd name="T28" fmla="*/ 2147483647 w 78"/>
                <a:gd name="T29" fmla="*/ 2147483647 h 74"/>
                <a:gd name="T30" fmla="*/ 2147483647 w 78"/>
                <a:gd name="T31" fmla="*/ 2147483647 h 74"/>
                <a:gd name="T32" fmla="*/ 2147483647 w 78"/>
                <a:gd name="T33" fmla="*/ 2147483647 h 74"/>
                <a:gd name="T34" fmla="*/ 2147483647 w 78"/>
                <a:gd name="T35" fmla="*/ 2147483647 h 74"/>
                <a:gd name="T36" fmla="*/ 2147483647 w 78"/>
                <a:gd name="T37" fmla="*/ 2147483647 h 74"/>
                <a:gd name="T38" fmla="*/ 2147483647 w 78"/>
                <a:gd name="T39" fmla="*/ 2147483647 h 74"/>
                <a:gd name="T40" fmla="*/ 2147483647 w 78"/>
                <a:gd name="T41" fmla="*/ 2147483647 h 74"/>
                <a:gd name="T42" fmla="*/ 2147483647 w 78"/>
                <a:gd name="T43" fmla="*/ 2147483647 h 74"/>
                <a:gd name="T44" fmla="*/ 2147483647 w 78"/>
                <a:gd name="T45" fmla="*/ 2147483647 h 74"/>
                <a:gd name="T46" fmla="*/ 2147483647 w 78"/>
                <a:gd name="T47" fmla="*/ 2147483647 h 74"/>
                <a:gd name="T48" fmla="*/ 2147483647 w 78"/>
                <a:gd name="T49" fmla="*/ 2147483647 h 74"/>
                <a:gd name="T50" fmla="*/ 2147483647 w 78"/>
                <a:gd name="T51" fmla="*/ 2147483647 h 74"/>
                <a:gd name="T52" fmla="*/ 2147483647 w 78"/>
                <a:gd name="T53" fmla="*/ 2147483647 h 74"/>
                <a:gd name="T54" fmla="*/ 2147483647 w 78"/>
                <a:gd name="T55" fmla="*/ 2147483647 h 74"/>
                <a:gd name="T56" fmla="*/ 2147483647 w 78"/>
                <a:gd name="T57" fmla="*/ 2147483647 h 74"/>
                <a:gd name="T58" fmla="*/ 2147483647 w 78"/>
                <a:gd name="T59" fmla="*/ 2147483647 h 74"/>
                <a:gd name="T60" fmla="*/ 2147483647 w 78"/>
                <a:gd name="T61" fmla="*/ 2147483647 h 74"/>
                <a:gd name="T62" fmla="*/ 2147483647 w 78"/>
                <a:gd name="T63" fmla="*/ 2147483647 h 74"/>
                <a:gd name="T64" fmla="*/ 2147483647 w 78"/>
                <a:gd name="T65" fmla="*/ 2147483647 h 74"/>
                <a:gd name="T66" fmla="*/ 2147483647 w 78"/>
                <a:gd name="T67" fmla="*/ 2147483647 h 74"/>
                <a:gd name="T68" fmla="*/ 2147483647 w 78"/>
                <a:gd name="T69" fmla="*/ 2147483647 h 74"/>
                <a:gd name="T70" fmla="*/ 2147483647 w 78"/>
                <a:gd name="T71" fmla="*/ 2147483647 h 74"/>
                <a:gd name="T72" fmla="*/ 2147483647 w 78"/>
                <a:gd name="T73" fmla="*/ 2147483647 h 74"/>
                <a:gd name="T74" fmla="*/ 2147483647 w 78"/>
                <a:gd name="T75" fmla="*/ 2147483647 h 74"/>
                <a:gd name="T76" fmla="*/ 2147483647 w 78"/>
                <a:gd name="T77" fmla="*/ 2147483647 h 74"/>
                <a:gd name="T78" fmla="*/ 2147483647 w 78"/>
                <a:gd name="T79" fmla="*/ 2147483647 h 74"/>
                <a:gd name="T80" fmla="*/ 2147483647 w 78"/>
                <a:gd name="T81" fmla="*/ 2147483647 h 74"/>
                <a:gd name="T82" fmla="*/ 2147483647 w 78"/>
                <a:gd name="T83" fmla="*/ 2147483647 h 74"/>
                <a:gd name="T84" fmla="*/ 2147483647 w 78"/>
                <a:gd name="T85" fmla="*/ 2147483647 h 74"/>
                <a:gd name="T86" fmla="*/ 2147483647 w 78"/>
                <a:gd name="T87" fmla="*/ 2147483647 h 74"/>
                <a:gd name="T88" fmla="*/ 2147483647 w 78"/>
                <a:gd name="T89" fmla="*/ 2147483647 h 74"/>
                <a:gd name="T90" fmla="*/ 2147483647 w 78"/>
                <a:gd name="T91" fmla="*/ 2147483647 h 74"/>
                <a:gd name="T92" fmla="*/ 2147483647 w 78"/>
                <a:gd name="T93" fmla="*/ 2147483647 h 74"/>
                <a:gd name="T94" fmla="*/ 2147483647 w 78"/>
                <a:gd name="T95" fmla="*/ 2147483647 h 74"/>
                <a:gd name="T96" fmla="*/ 2147483647 w 78"/>
                <a:gd name="T97" fmla="*/ 0 h 74"/>
                <a:gd name="T98" fmla="*/ 2147483647 w 78"/>
                <a:gd name="T99" fmla="*/ 2147483647 h 74"/>
                <a:gd name="T100" fmla="*/ 2147483647 w 78"/>
                <a:gd name="T101" fmla="*/ 2147483647 h 74"/>
                <a:gd name="T102" fmla="*/ 2147483647 w 78"/>
                <a:gd name="T103" fmla="*/ 2147483647 h 74"/>
                <a:gd name="T104" fmla="*/ 2147483647 w 78"/>
                <a:gd name="T105" fmla="*/ 2147483647 h 74"/>
                <a:gd name="T106" fmla="*/ 2147483647 w 78"/>
                <a:gd name="T107" fmla="*/ 2147483647 h 7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78"/>
                <a:gd name="T163" fmla="*/ 0 h 74"/>
                <a:gd name="T164" fmla="*/ 78 w 78"/>
                <a:gd name="T165" fmla="*/ 74 h 7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78" h="74">
                  <a:moveTo>
                    <a:pt x="25" y="30"/>
                  </a:moveTo>
                  <a:lnTo>
                    <a:pt x="25" y="33"/>
                  </a:lnTo>
                  <a:lnTo>
                    <a:pt x="23" y="36"/>
                  </a:lnTo>
                  <a:lnTo>
                    <a:pt x="20" y="38"/>
                  </a:lnTo>
                  <a:lnTo>
                    <a:pt x="18" y="41"/>
                  </a:lnTo>
                  <a:lnTo>
                    <a:pt x="16" y="44"/>
                  </a:lnTo>
                  <a:lnTo>
                    <a:pt x="14" y="47"/>
                  </a:lnTo>
                  <a:lnTo>
                    <a:pt x="11" y="47"/>
                  </a:lnTo>
                  <a:lnTo>
                    <a:pt x="7" y="47"/>
                  </a:lnTo>
                  <a:lnTo>
                    <a:pt x="2" y="49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2" y="69"/>
                  </a:lnTo>
                  <a:lnTo>
                    <a:pt x="4" y="69"/>
                  </a:lnTo>
                  <a:lnTo>
                    <a:pt x="7" y="69"/>
                  </a:lnTo>
                  <a:lnTo>
                    <a:pt x="7" y="71"/>
                  </a:lnTo>
                  <a:lnTo>
                    <a:pt x="9" y="74"/>
                  </a:lnTo>
                  <a:lnTo>
                    <a:pt x="9" y="71"/>
                  </a:lnTo>
                  <a:lnTo>
                    <a:pt x="9" y="69"/>
                  </a:lnTo>
                  <a:lnTo>
                    <a:pt x="11" y="66"/>
                  </a:lnTo>
                  <a:lnTo>
                    <a:pt x="14" y="63"/>
                  </a:lnTo>
                  <a:lnTo>
                    <a:pt x="14" y="58"/>
                  </a:lnTo>
                  <a:lnTo>
                    <a:pt x="18" y="55"/>
                  </a:lnTo>
                  <a:lnTo>
                    <a:pt x="23" y="52"/>
                  </a:lnTo>
                  <a:lnTo>
                    <a:pt x="27" y="49"/>
                  </a:lnTo>
                  <a:lnTo>
                    <a:pt x="30" y="49"/>
                  </a:lnTo>
                  <a:lnTo>
                    <a:pt x="32" y="47"/>
                  </a:lnTo>
                  <a:lnTo>
                    <a:pt x="34" y="44"/>
                  </a:lnTo>
                  <a:lnTo>
                    <a:pt x="39" y="41"/>
                  </a:lnTo>
                  <a:lnTo>
                    <a:pt x="39" y="38"/>
                  </a:lnTo>
                  <a:lnTo>
                    <a:pt x="43" y="33"/>
                  </a:lnTo>
                  <a:lnTo>
                    <a:pt x="48" y="33"/>
                  </a:lnTo>
                  <a:lnTo>
                    <a:pt x="53" y="30"/>
                  </a:lnTo>
                  <a:lnTo>
                    <a:pt x="55" y="22"/>
                  </a:lnTo>
                  <a:lnTo>
                    <a:pt x="62" y="14"/>
                  </a:lnTo>
                  <a:lnTo>
                    <a:pt x="66" y="11"/>
                  </a:lnTo>
                  <a:lnTo>
                    <a:pt x="71" y="11"/>
                  </a:lnTo>
                  <a:lnTo>
                    <a:pt x="75" y="8"/>
                  </a:lnTo>
                  <a:lnTo>
                    <a:pt x="78" y="5"/>
                  </a:lnTo>
                  <a:lnTo>
                    <a:pt x="71" y="8"/>
                  </a:lnTo>
                  <a:lnTo>
                    <a:pt x="66" y="5"/>
                  </a:lnTo>
                  <a:lnTo>
                    <a:pt x="59" y="8"/>
                  </a:lnTo>
                  <a:lnTo>
                    <a:pt x="55" y="8"/>
                  </a:lnTo>
                  <a:lnTo>
                    <a:pt x="55" y="5"/>
                  </a:lnTo>
                  <a:lnTo>
                    <a:pt x="53" y="5"/>
                  </a:lnTo>
                  <a:lnTo>
                    <a:pt x="50" y="3"/>
                  </a:lnTo>
                  <a:lnTo>
                    <a:pt x="46" y="0"/>
                  </a:lnTo>
                  <a:lnTo>
                    <a:pt x="43" y="3"/>
                  </a:lnTo>
                  <a:lnTo>
                    <a:pt x="39" y="8"/>
                  </a:lnTo>
                  <a:lnTo>
                    <a:pt x="34" y="14"/>
                  </a:lnTo>
                  <a:lnTo>
                    <a:pt x="30" y="25"/>
                  </a:lnTo>
                  <a:lnTo>
                    <a:pt x="25" y="3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6" name="Freeform 166"/>
            <p:cNvSpPr>
              <a:spLocks noChangeAspect="1"/>
            </p:cNvSpPr>
            <p:nvPr/>
          </p:nvSpPr>
          <p:spPr bwMode="auto">
            <a:xfrm rot="9246">
              <a:off x="282" y="2118"/>
              <a:ext cx="141" cy="104"/>
            </a:xfrm>
            <a:custGeom>
              <a:avLst/>
              <a:gdLst>
                <a:gd name="T0" fmla="*/ 2147483647 w 78"/>
                <a:gd name="T1" fmla="*/ 2147483647 h 74"/>
                <a:gd name="T2" fmla="*/ 2147483647 w 78"/>
                <a:gd name="T3" fmla="*/ 2147483647 h 74"/>
                <a:gd name="T4" fmla="*/ 2147483647 w 78"/>
                <a:gd name="T5" fmla="*/ 2147483647 h 74"/>
                <a:gd name="T6" fmla="*/ 2147483647 w 78"/>
                <a:gd name="T7" fmla="*/ 2147483647 h 74"/>
                <a:gd name="T8" fmla="*/ 2147483647 w 78"/>
                <a:gd name="T9" fmla="*/ 2147483647 h 74"/>
                <a:gd name="T10" fmla="*/ 2147483647 w 78"/>
                <a:gd name="T11" fmla="*/ 2147483647 h 74"/>
                <a:gd name="T12" fmla="*/ 2147483647 w 78"/>
                <a:gd name="T13" fmla="*/ 2147483647 h 74"/>
                <a:gd name="T14" fmla="*/ 2147483647 w 78"/>
                <a:gd name="T15" fmla="*/ 2147483647 h 74"/>
                <a:gd name="T16" fmla="*/ 2147483647 w 78"/>
                <a:gd name="T17" fmla="*/ 2147483647 h 74"/>
                <a:gd name="T18" fmla="*/ 2147483647 w 78"/>
                <a:gd name="T19" fmla="*/ 2147483647 h 74"/>
                <a:gd name="T20" fmla="*/ 0 w 78"/>
                <a:gd name="T21" fmla="*/ 2147483647 h 74"/>
                <a:gd name="T22" fmla="*/ 0 w 78"/>
                <a:gd name="T23" fmla="*/ 2147483647 h 74"/>
                <a:gd name="T24" fmla="*/ 0 w 78"/>
                <a:gd name="T25" fmla="*/ 2147483647 h 74"/>
                <a:gd name="T26" fmla="*/ 0 w 78"/>
                <a:gd name="T27" fmla="*/ 2147483647 h 74"/>
                <a:gd name="T28" fmla="*/ 2147483647 w 78"/>
                <a:gd name="T29" fmla="*/ 2147483647 h 74"/>
                <a:gd name="T30" fmla="*/ 2147483647 w 78"/>
                <a:gd name="T31" fmla="*/ 2147483647 h 74"/>
                <a:gd name="T32" fmla="*/ 2147483647 w 78"/>
                <a:gd name="T33" fmla="*/ 2147483647 h 74"/>
                <a:gd name="T34" fmla="*/ 2147483647 w 78"/>
                <a:gd name="T35" fmla="*/ 2147483647 h 74"/>
                <a:gd name="T36" fmla="*/ 2147483647 w 78"/>
                <a:gd name="T37" fmla="*/ 2147483647 h 74"/>
                <a:gd name="T38" fmla="*/ 2147483647 w 78"/>
                <a:gd name="T39" fmla="*/ 2147483647 h 74"/>
                <a:gd name="T40" fmla="*/ 2147483647 w 78"/>
                <a:gd name="T41" fmla="*/ 2147483647 h 74"/>
                <a:gd name="T42" fmla="*/ 2147483647 w 78"/>
                <a:gd name="T43" fmla="*/ 2147483647 h 74"/>
                <a:gd name="T44" fmla="*/ 2147483647 w 78"/>
                <a:gd name="T45" fmla="*/ 2147483647 h 74"/>
                <a:gd name="T46" fmla="*/ 2147483647 w 78"/>
                <a:gd name="T47" fmla="*/ 2147483647 h 74"/>
                <a:gd name="T48" fmla="*/ 2147483647 w 78"/>
                <a:gd name="T49" fmla="*/ 2147483647 h 74"/>
                <a:gd name="T50" fmla="*/ 2147483647 w 78"/>
                <a:gd name="T51" fmla="*/ 2147483647 h 74"/>
                <a:gd name="T52" fmla="*/ 2147483647 w 78"/>
                <a:gd name="T53" fmla="*/ 2147483647 h 74"/>
                <a:gd name="T54" fmla="*/ 2147483647 w 78"/>
                <a:gd name="T55" fmla="*/ 2147483647 h 74"/>
                <a:gd name="T56" fmla="*/ 2147483647 w 78"/>
                <a:gd name="T57" fmla="*/ 2147483647 h 74"/>
                <a:gd name="T58" fmla="*/ 2147483647 w 78"/>
                <a:gd name="T59" fmla="*/ 2147483647 h 74"/>
                <a:gd name="T60" fmla="*/ 2147483647 w 78"/>
                <a:gd name="T61" fmla="*/ 2147483647 h 74"/>
                <a:gd name="T62" fmla="*/ 2147483647 w 78"/>
                <a:gd name="T63" fmla="*/ 2147483647 h 74"/>
                <a:gd name="T64" fmla="*/ 2147483647 w 78"/>
                <a:gd name="T65" fmla="*/ 2147483647 h 74"/>
                <a:gd name="T66" fmla="*/ 2147483647 w 78"/>
                <a:gd name="T67" fmla="*/ 2147483647 h 74"/>
                <a:gd name="T68" fmla="*/ 2147483647 w 78"/>
                <a:gd name="T69" fmla="*/ 2147483647 h 74"/>
                <a:gd name="T70" fmla="*/ 2147483647 w 78"/>
                <a:gd name="T71" fmla="*/ 2147483647 h 74"/>
                <a:gd name="T72" fmla="*/ 2147483647 w 78"/>
                <a:gd name="T73" fmla="*/ 2147483647 h 74"/>
                <a:gd name="T74" fmla="*/ 2147483647 w 78"/>
                <a:gd name="T75" fmla="*/ 2147483647 h 74"/>
                <a:gd name="T76" fmla="*/ 2147483647 w 78"/>
                <a:gd name="T77" fmla="*/ 2147483647 h 74"/>
                <a:gd name="T78" fmla="*/ 2147483647 w 78"/>
                <a:gd name="T79" fmla="*/ 2147483647 h 74"/>
                <a:gd name="T80" fmla="*/ 2147483647 w 78"/>
                <a:gd name="T81" fmla="*/ 2147483647 h 74"/>
                <a:gd name="T82" fmla="*/ 2147483647 w 78"/>
                <a:gd name="T83" fmla="*/ 2147483647 h 74"/>
                <a:gd name="T84" fmla="*/ 2147483647 w 78"/>
                <a:gd name="T85" fmla="*/ 2147483647 h 74"/>
                <a:gd name="T86" fmla="*/ 2147483647 w 78"/>
                <a:gd name="T87" fmla="*/ 2147483647 h 74"/>
                <a:gd name="T88" fmla="*/ 2147483647 w 78"/>
                <a:gd name="T89" fmla="*/ 2147483647 h 74"/>
                <a:gd name="T90" fmla="*/ 2147483647 w 78"/>
                <a:gd name="T91" fmla="*/ 2147483647 h 74"/>
                <a:gd name="T92" fmla="*/ 2147483647 w 78"/>
                <a:gd name="T93" fmla="*/ 2147483647 h 74"/>
                <a:gd name="T94" fmla="*/ 2147483647 w 78"/>
                <a:gd name="T95" fmla="*/ 2147483647 h 74"/>
                <a:gd name="T96" fmla="*/ 2147483647 w 78"/>
                <a:gd name="T97" fmla="*/ 0 h 74"/>
                <a:gd name="T98" fmla="*/ 2147483647 w 78"/>
                <a:gd name="T99" fmla="*/ 2147483647 h 74"/>
                <a:gd name="T100" fmla="*/ 2147483647 w 78"/>
                <a:gd name="T101" fmla="*/ 2147483647 h 74"/>
                <a:gd name="T102" fmla="*/ 2147483647 w 78"/>
                <a:gd name="T103" fmla="*/ 2147483647 h 74"/>
                <a:gd name="T104" fmla="*/ 2147483647 w 78"/>
                <a:gd name="T105" fmla="*/ 2147483647 h 74"/>
                <a:gd name="T106" fmla="*/ 2147483647 w 78"/>
                <a:gd name="T107" fmla="*/ 2147483647 h 7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78"/>
                <a:gd name="T163" fmla="*/ 0 h 74"/>
                <a:gd name="T164" fmla="*/ 78 w 78"/>
                <a:gd name="T165" fmla="*/ 74 h 7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78" h="74">
                  <a:moveTo>
                    <a:pt x="25" y="30"/>
                  </a:moveTo>
                  <a:lnTo>
                    <a:pt x="25" y="33"/>
                  </a:lnTo>
                  <a:lnTo>
                    <a:pt x="23" y="36"/>
                  </a:lnTo>
                  <a:lnTo>
                    <a:pt x="20" y="38"/>
                  </a:lnTo>
                  <a:lnTo>
                    <a:pt x="18" y="41"/>
                  </a:lnTo>
                  <a:lnTo>
                    <a:pt x="16" y="44"/>
                  </a:lnTo>
                  <a:lnTo>
                    <a:pt x="14" y="47"/>
                  </a:lnTo>
                  <a:lnTo>
                    <a:pt x="11" y="47"/>
                  </a:lnTo>
                  <a:lnTo>
                    <a:pt x="7" y="47"/>
                  </a:lnTo>
                  <a:lnTo>
                    <a:pt x="2" y="49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2" y="69"/>
                  </a:lnTo>
                  <a:lnTo>
                    <a:pt x="4" y="69"/>
                  </a:lnTo>
                  <a:lnTo>
                    <a:pt x="7" y="69"/>
                  </a:lnTo>
                  <a:lnTo>
                    <a:pt x="7" y="71"/>
                  </a:lnTo>
                  <a:lnTo>
                    <a:pt x="9" y="74"/>
                  </a:lnTo>
                  <a:lnTo>
                    <a:pt x="9" y="71"/>
                  </a:lnTo>
                  <a:lnTo>
                    <a:pt x="9" y="69"/>
                  </a:lnTo>
                  <a:lnTo>
                    <a:pt x="11" y="66"/>
                  </a:lnTo>
                  <a:lnTo>
                    <a:pt x="14" y="63"/>
                  </a:lnTo>
                  <a:lnTo>
                    <a:pt x="14" y="58"/>
                  </a:lnTo>
                  <a:lnTo>
                    <a:pt x="18" y="55"/>
                  </a:lnTo>
                  <a:lnTo>
                    <a:pt x="23" y="52"/>
                  </a:lnTo>
                  <a:lnTo>
                    <a:pt x="27" y="49"/>
                  </a:lnTo>
                  <a:lnTo>
                    <a:pt x="30" y="49"/>
                  </a:lnTo>
                  <a:lnTo>
                    <a:pt x="32" y="47"/>
                  </a:lnTo>
                  <a:lnTo>
                    <a:pt x="34" y="44"/>
                  </a:lnTo>
                  <a:lnTo>
                    <a:pt x="39" y="41"/>
                  </a:lnTo>
                  <a:lnTo>
                    <a:pt x="39" y="38"/>
                  </a:lnTo>
                  <a:lnTo>
                    <a:pt x="43" y="33"/>
                  </a:lnTo>
                  <a:lnTo>
                    <a:pt x="48" y="33"/>
                  </a:lnTo>
                  <a:lnTo>
                    <a:pt x="53" y="30"/>
                  </a:lnTo>
                  <a:lnTo>
                    <a:pt x="55" y="22"/>
                  </a:lnTo>
                  <a:lnTo>
                    <a:pt x="62" y="14"/>
                  </a:lnTo>
                  <a:lnTo>
                    <a:pt x="66" y="11"/>
                  </a:lnTo>
                  <a:lnTo>
                    <a:pt x="71" y="11"/>
                  </a:lnTo>
                  <a:lnTo>
                    <a:pt x="75" y="8"/>
                  </a:lnTo>
                  <a:lnTo>
                    <a:pt x="78" y="5"/>
                  </a:lnTo>
                  <a:lnTo>
                    <a:pt x="71" y="8"/>
                  </a:lnTo>
                  <a:lnTo>
                    <a:pt x="66" y="5"/>
                  </a:lnTo>
                  <a:lnTo>
                    <a:pt x="59" y="8"/>
                  </a:lnTo>
                  <a:lnTo>
                    <a:pt x="55" y="8"/>
                  </a:lnTo>
                  <a:lnTo>
                    <a:pt x="55" y="5"/>
                  </a:lnTo>
                  <a:lnTo>
                    <a:pt x="53" y="5"/>
                  </a:lnTo>
                  <a:lnTo>
                    <a:pt x="50" y="3"/>
                  </a:lnTo>
                  <a:lnTo>
                    <a:pt x="46" y="0"/>
                  </a:lnTo>
                  <a:lnTo>
                    <a:pt x="43" y="3"/>
                  </a:lnTo>
                  <a:lnTo>
                    <a:pt x="39" y="8"/>
                  </a:lnTo>
                  <a:lnTo>
                    <a:pt x="34" y="14"/>
                  </a:lnTo>
                  <a:lnTo>
                    <a:pt x="30" y="25"/>
                  </a:lnTo>
                  <a:lnTo>
                    <a:pt x="25" y="3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7" name="Freeform 167"/>
            <p:cNvSpPr>
              <a:spLocks noChangeAspect="1"/>
            </p:cNvSpPr>
            <p:nvPr/>
          </p:nvSpPr>
          <p:spPr bwMode="auto">
            <a:xfrm rot="9246">
              <a:off x="337" y="2248"/>
              <a:ext cx="7" cy="4"/>
            </a:xfrm>
            <a:custGeom>
              <a:avLst/>
              <a:gdLst>
                <a:gd name="T0" fmla="*/ 2147483647 w 4"/>
                <a:gd name="T1" fmla="*/ 115747497 h 3"/>
                <a:gd name="T2" fmla="*/ 2147483647 w 4"/>
                <a:gd name="T3" fmla="*/ 115747497 h 3"/>
                <a:gd name="T4" fmla="*/ 0 w 4"/>
                <a:gd name="T5" fmla="*/ 115747497 h 3"/>
                <a:gd name="T6" fmla="*/ 0 w 4"/>
                <a:gd name="T7" fmla="*/ 0 h 3"/>
                <a:gd name="T8" fmla="*/ 2147483647 w 4"/>
                <a:gd name="T9" fmla="*/ 0 h 3"/>
                <a:gd name="T10" fmla="*/ 2147483647 w 4"/>
                <a:gd name="T11" fmla="*/ 0 h 3"/>
                <a:gd name="T12" fmla="*/ 2147483647 w 4"/>
                <a:gd name="T13" fmla="*/ 115747497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3"/>
                <a:gd name="T23" fmla="*/ 4 w 4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3">
                  <a:moveTo>
                    <a:pt x="4" y="3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8" name="Freeform 168"/>
            <p:cNvSpPr>
              <a:spLocks noChangeAspect="1"/>
            </p:cNvSpPr>
            <p:nvPr/>
          </p:nvSpPr>
          <p:spPr bwMode="auto">
            <a:xfrm rot="9246">
              <a:off x="337" y="2248"/>
              <a:ext cx="7" cy="4"/>
            </a:xfrm>
            <a:custGeom>
              <a:avLst/>
              <a:gdLst>
                <a:gd name="T0" fmla="*/ 2147483647 w 4"/>
                <a:gd name="T1" fmla="*/ 115747497 h 3"/>
                <a:gd name="T2" fmla="*/ 2147483647 w 4"/>
                <a:gd name="T3" fmla="*/ 115747497 h 3"/>
                <a:gd name="T4" fmla="*/ 0 w 4"/>
                <a:gd name="T5" fmla="*/ 115747497 h 3"/>
                <a:gd name="T6" fmla="*/ 0 w 4"/>
                <a:gd name="T7" fmla="*/ 0 h 3"/>
                <a:gd name="T8" fmla="*/ 2147483647 w 4"/>
                <a:gd name="T9" fmla="*/ 0 h 3"/>
                <a:gd name="T10" fmla="*/ 2147483647 w 4"/>
                <a:gd name="T11" fmla="*/ 0 h 3"/>
                <a:gd name="T12" fmla="*/ 2147483647 w 4"/>
                <a:gd name="T13" fmla="*/ 115747497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3"/>
                <a:gd name="T23" fmla="*/ 4 w 4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3">
                  <a:moveTo>
                    <a:pt x="4" y="3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3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9" name="Freeform 169"/>
            <p:cNvSpPr>
              <a:spLocks noChangeAspect="1"/>
            </p:cNvSpPr>
            <p:nvPr/>
          </p:nvSpPr>
          <p:spPr bwMode="auto">
            <a:xfrm rot="9246">
              <a:off x="366" y="2248"/>
              <a:ext cx="3" cy="8"/>
            </a:xfrm>
            <a:custGeom>
              <a:avLst/>
              <a:gdLst>
                <a:gd name="T0" fmla="*/ 0 w 2"/>
                <a:gd name="T1" fmla="*/ 266093831 h 6"/>
                <a:gd name="T2" fmla="*/ 0 w 2"/>
                <a:gd name="T3" fmla="*/ 115747497 h 6"/>
                <a:gd name="T4" fmla="*/ 0 w 2"/>
                <a:gd name="T5" fmla="*/ 0 h 6"/>
                <a:gd name="T6" fmla="*/ 2147483647 w 2"/>
                <a:gd name="T7" fmla="*/ 0 h 6"/>
                <a:gd name="T8" fmla="*/ 2147483647 w 2"/>
                <a:gd name="T9" fmla="*/ 115747497 h 6"/>
                <a:gd name="T10" fmla="*/ 2147483647 w 2"/>
                <a:gd name="T11" fmla="*/ 266093831 h 6"/>
                <a:gd name="T12" fmla="*/ 0 w 2"/>
                <a:gd name="T13" fmla="*/ 266093831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"/>
                <a:gd name="T22" fmla="*/ 0 h 6"/>
                <a:gd name="T23" fmla="*/ 2 w 2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" h="6">
                  <a:moveTo>
                    <a:pt x="0" y="6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3"/>
                  </a:lnTo>
                  <a:lnTo>
                    <a:pt x="2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0" name="Freeform 170"/>
            <p:cNvSpPr>
              <a:spLocks noChangeAspect="1"/>
            </p:cNvSpPr>
            <p:nvPr/>
          </p:nvSpPr>
          <p:spPr bwMode="auto">
            <a:xfrm rot="9246">
              <a:off x="366" y="2248"/>
              <a:ext cx="3" cy="8"/>
            </a:xfrm>
            <a:custGeom>
              <a:avLst/>
              <a:gdLst>
                <a:gd name="T0" fmla="*/ 0 w 2"/>
                <a:gd name="T1" fmla="*/ 266093831 h 6"/>
                <a:gd name="T2" fmla="*/ 0 w 2"/>
                <a:gd name="T3" fmla="*/ 115747497 h 6"/>
                <a:gd name="T4" fmla="*/ 0 w 2"/>
                <a:gd name="T5" fmla="*/ 0 h 6"/>
                <a:gd name="T6" fmla="*/ 2147483647 w 2"/>
                <a:gd name="T7" fmla="*/ 0 h 6"/>
                <a:gd name="T8" fmla="*/ 2147483647 w 2"/>
                <a:gd name="T9" fmla="*/ 115747497 h 6"/>
                <a:gd name="T10" fmla="*/ 2147483647 w 2"/>
                <a:gd name="T11" fmla="*/ 266093831 h 6"/>
                <a:gd name="T12" fmla="*/ 0 w 2"/>
                <a:gd name="T13" fmla="*/ 266093831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"/>
                <a:gd name="T22" fmla="*/ 0 h 6"/>
                <a:gd name="T23" fmla="*/ 2 w 2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" h="6">
                  <a:moveTo>
                    <a:pt x="0" y="6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3"/>
                  </a:lnTo>
                  <a:lnTo>
                    <a:pt x="2" y="6"/>
                  </a:lnTo>
                  <a:lnTo>
                    <a:pt x="0" y="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1" name="Rectangle 171"/>
            <p:cNvSpPr>
              <a:spLocks noChangeAspect="1" noChangeArrowheads="1"/>
            </p:cNvSpPr>
            <p:nvPr/>
          </p:nvSpPr>
          <p:spPr bwMode="auto">
            <a:xfrm rot="9246">
              <a:off x="353" y="2256"/>
              <a:ext cx="4" cy="2"/>
            </a:xfrm>
            <a:prstGeom prst="rect">
              <a:avLst/>
            </a:prstGeom>
            <a:solidFill>
              <a:srgbClr val="B2B2B2"/>
            </a:solidFill>
            <a:ln w="3175">
              <a:solidFill>
                <a:srgbClr val="B2B2B2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512" name="Freeform 172"/>
            <p:cNvSpPr>
              <a:spLocks noChangeAspect="1"/>
            </p:cNvSpPr>
            <p:nvPr/>
          </p:nvSpPr>
          <p:spPr bwMode="auto">
            <a:xfrm rot="9246">
              <a:off x="373" y="2232"/>
              <a:ext cx="21" cy="12"/>
            </a:xfrm>
            <a:custGeom>
              <a:avLst/>
              <a:gdLst>
                <a:gd name="T0" fmla="*/ 2147483647 w 12"/>
                <a:gd name="T1" fmla="*/ 2147483647 h 8"/>
                <a:gd name="T2" fmla="*/ 2147483647 w 12"/>
                <a:gd name="T3" fmla="*/ 2147483647 h 8"/>
                <a:gd name="T4" fmla="*/ 0 w 12"/>
                <a:gd name="T5" fmla="*/ 2147483647 h 8"/>
                <a:gd name="T6" fmla="*/ 0 w 12"/>
                <a:gd name="T7" fmla="*/ 0 h 8"/>
                <a:gd name="T8" fmla="*/ 2147483647 w 12"/>
                <a:gd name="T9" fmla="*/ 0 h 8"/>
                <a:gd name="T10" fmla="*/ 2147483647 w 12"/>
                <a:gd name="T11" fmla="*/ 0 h 8"/>
                <a:gd name="T12" fmla="*/ 2147483647 w 12"/>
                <a:gd name="T13" fmla="*/ 0 h 8"/>
                <a:gd name="T14" fmla="*/ 2147483647 w 12"/>
                <a:gd name="T15" fmla="*/ 0 h 8"/>
                <a:gd name="T16" fmla="*/ 2147483647 w 12"/>
                <a:gd name="T17" fmla="*/ 0 h 8"/>
                <a:gd name="T18" fmla="*/ 2147483647 w 12"/>
                <a:gd name="T19" fmla="*/ 2147483647 h 8"/>
                <a:gd name="T20" fmla="*/ 2147483647 w 12"/>
                <a:gd name="T21" fmla="*/ 2147483647 h 8"/>
                <a:gd name="T22" fmla="*/ 2147483647 w 12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8"/>
                <a:gd name="T38" fmla="*/ 12 w 12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8">
                  <a:moveTo>
                    <a:pt x="5" y="8"/>
                  </a:moveTo>
                  <a:lnTo>
                    <a:pt x="3" y="6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9" y="3"/>
                  </a:lnTo>
                  <a:lnTo>
                    <a:pt x="7" y="6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3" name="Freeform 173"/>
            <p:cNvSpPr>
              <a:spLocks noChangeAspect="1"/>
            </p:cNvSpPr>
            <p:nvPr/>
          </p:nvSpPr>
          <p:spPr bwMode="auto">
            <a:xfrm rot="9246">
              <a:off x="373" y="2232"/>
              <a:ext cx="21" cy="12"/>
            </a:xfrm>
            <a:custGeom>
              <a:avLst/>
              <a:gdLst>
                <a:gd name="T0" fmla="*/ 2147483647 w 12"/>
                <a:gd name="T1" fmla="*/ 2147483647 h 8"/>
                <a:gd name="T2" fmla="*/ 2147483647 w 12"/>
                <a:gd name="T3" fmla="*/ 2147483647 h 8"/>
                <a:gd name="T4" fmla="*/ 0 w 12"/>
                <a:gd name="T5" fmla="*/ 2147483647 h 8"/>
                <a:gd name="T6" fmla="*/ 0 w 12"/>
                <a:gd name="T7" fmla="*/ 0 h 8"/>
                <a:gd name="T8" fmla="*/ 2147483647 w 12"/>
                <a:gd name="T9" fmla="*/ 0 h 8"/>
                <a:gd name="T10" fmla="*/ 2147483647 w 12"/>
                <a:gd name="T11" fmla="*/ 0 h 8"/>
                <a:gd name="T12" fmla="*/ 2147483647 w 12"/>
                <a:gd name="T13" fmla="*/ 0 h 8"/>
                <a:gd name="T14" fmla="*/ 2147483647 w 12"/>
                <a:gd name="T15" fmla="*/ 0 h 8"/>
                <a:gd name="T16" fmla="*/ 2147483647 w 12"/>
                <a:gd name="T17" fmla="*/ 0 h 8"/>
                <a:gd name="T18" fmla="*/ 2147483647 w 12"/>
                <a:gd name="T19" fmla="*/ 2147483647 h 8"/>
                <a:gd name="T20" fmla="*/ 2147483647 w 12"/>
                <a:gd name="T21" fmla="*/ 2147483647 h 8"/>
                <a:gd name="T22" fmla="*/ 2147483647 w 12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8"/>
                <a:gd name="T38" fmla="*/ 12 w 12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8">
                  <a:moveTo>
                    <a:pt x="5" y="8"/>
                  </a:moveTo>
                  <a:lnTo>
                    <a:pt x="3" y="6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9" y="3"/>
                  </a:lnTo>
                  <a:lnTo>
                    <a:pt x="7" y="6"/>
                  </a:lnTo>
                  <a:lnTo>
                    <a:pt x="5" y="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4" name="Freeform 174"/>
            <p:cNvSpPr>
              <a:spLocks noChangeAspect="1"/>
            </p:cNvSpPr>
            <p:nvPr/>
          </p:nvSpPr>
          <p:spPr bwMode="auto">
            <a:xfrm rot="9246">
              <a:off x="394" y="2218"/>
              <a:ext cx="9" cy="8"/>
            </a:xfrm>
            <a:custGeom>
              <a:avLst/>
              <a:gdLst>
                <a:gd name="T0" fmla="*/ 2147483647 w 4"/>
                <a:gd name="T1" fmla="*/ 266093831 h 6"/>
                <a:gd name="T2" fmla="*/ 0 w 4"/>
                <a:gd name="T3" fmla="*/ 115747497 h 6"/>
                <a:gd name="T4" fmla="*/ 0 w 4"/>
                <a:gd name="T5" fmla="*/ 0 h 6"/>
                <a:gd name="T6" fmla="*/ 2147483647 w 4"/>
                <a:gd name="T7" fmla="*/ 115747497 h 6"/>
                <a:gd name="T8" fmla="*/ 2147483647 w 4"/>
                <a:gd name="T9" fmla="*/ 266093831 h 6"/>
                <a:gd name="T10" fmla="*/ 2147483647 w 4"/>
                <a:gd name="T11" fmla="*/ 266093831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2" y="6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" y="3"/>
                  </a:lnTo>
                  <a:lnTo>
                    <a:pt x="4" y="6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5" name="Freeform 175"/>
            <p:cNvSpPr>
              <a:spLocks noChangeAspect="1"/>
            </p:cNvSpPr>
            <p:nvPr/>
          </p:nvSpPr>
          <p:spPr bwMode="auto">
            <a:xfrm rot="9246">
              <a:off x="394" y="2218"/>
              <a:ext cx="9" cy="8"/>
            </a:xfrm>
            <a:custGeom>
              <a:avLst/>
              <a:gdLst>
                <a:gd name="T0" fmla="*/ 2147483647 w 4"/>
                <a:gd name="T1" fmla="*/ 266093831 h 6"/>
                <a:gd name="T2" fmla="*/ 0 w 4"/>
                <a:gd name="T3" fmla="*/ 115747497 h 6"/>
                <a:gd name="T4" fmla="*/ 0 w 4"/>
                <a:gd name="T5" fmla="*/ 0 h 6"/>
                <a:gd name="T6" fmla="*/ 2147483647 w 4"/>
                <a:gd name="T7" fmla="*/ 115747497 h 6"/>
                <a:gd name="T8" fmla="*/ 2147483647 w 4"/>
                <a:gd name="T9" fmla="*/ 266093831 h 6"/>
                <a:gd name="T10" fmla="*/ 2147483647 w 4"/>
                <a:gd name="T11" fmla="*/ 266093831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2" y="6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" y="3"/>
                  </a:lnTo>
                  <a:lnTo>
                    <a:pt x="4" y="6"/>
                  </a:lnTo>
                  <a:lnTo>
                    <a:pt x="2" y="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6" name="Freeform 176"/>
            <p:cNvSpPr>
              <a:spLocks noChangeAspect="1"/>
            </p:cNvSpPr>
            <p:nvPr/>
          </p:nvSpPr>
          <p:spPr bwMode="auto">
            <a:xfrm rot="9246">
              <a:off x="423" y="2178"/>
              <a:ext cx="43" cy="36"/>
            </a:xfrm>
            <a:custGeom>
              <a:avLst/>
              <a:gdLst>
                <a:gd name="T0" fmla="*/ 2147483647 w 23"/>
                <a:gd name="T1" fmla="*/ 2147483647 h 25"/>
                <a:gd name="T2" fmla="*/ 2147483647 w 23"/>
                <a:gd name="T3" fmla="*/ 2147483647 h 25"/>
                <a:gd name="T4" fmla="*/ 0 w 23"/>
                <a:gd name="T5" fmla="*/ 2147483647 h 25"/>
                <a:gd name="T6" fmla="*/ 0 w 23"/>
                <a:gd name="T7" fmla="*/ 2147483647 h 25"/>
                <a:gd name="T8" fmla="*/ 2147483647 w 23"/>
                <a:gd name="T9" fmla="*/ 2147483647 h 25"/>
                <a:gd name="T10" fmla="*/ 2147483647 w 23"/>
                <a:gd name="T11" fmla="*/ 2147483647 h 25"/>
                <a:gd name="T12" fmla="*/ 2147483647 w 23"/>
                <a:gd name="T13" fmla="*/ 2147483647 h 25"/>
                <a:gd name="T14" fmla="*/ 2147483647 w 23"/>
                <a:gd name="T15" fmla="*/ 2147483647 h 25"/>
                <a:gd name="T16" fmla="*/ 2147483647 w 23"/>
                <a:gd name="T17" fmla="*/ 0 h 25"/>
                <a:gd name="T18" fmla="*/ 2147483647 w 23"/>
                <a:gd name="T19" fmla="*/ 2147483647 h 25"/>
                <a:gd name="T20" fmla="*/ 2147483647 w 23"/>
                <a:gd name="T21" fmla="*/ 2147483647 h 25"/>
                <a:gd name="T22" fmla="*/ 2147483647 w 23"/>
                <a:gd name="T23" fmla="*/ 2147483647 h 25"/>
                <a:gd name="T24" fmla="*/ 2147483647 w 23"/>
                <a:gd name="T25" fmla="*/ 2147483647 h 25"/>
                <a:gd name="T26" fmla="*/ 2147483647 w 23"/>
                <a:gd name="T27" fmla="*/ 2147483647 h 25"/>
                <a:gd name="T28" fmla="*/ 2147483647 w 23"/>
                <a:gd name="T29" fmla="*/ 2147483647 h 25"/>
                <a:gd name="T30" fmla="*/ 2147483647 w 23"/>
                <a:gd name="T31" fmla="*/ 2147483647 h 2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3"/>
                <a:gd name="T49" fmla="*/ 0 h 25"/>
                <a:gd name="T50" fmla="*/ 23 w 23"/>
                <a:gd name="T51" fmla="*/ 25 h 2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3" h="25">
                  <a:moveTo>
                    <a:pt x="4" y="25"/>
                  </a:moveTo>
                  <a:lnTo>
                    <a:pt x="2" y="22"/>
                  </a:lnTo>
                  <a:lnTo>
                    <a:pt x="0" y="19"/>
                  </a:lnTo>
                  <a:lnTo>
                    <a:pt x="0" y="16"/>
                  </a:lnTo>
                  <a:lnTo>
                    <a:pt x="2" y="11"/>
                  </a:lnTo>
                  <a:lnTo>
                    <a:pt x="7" y="8"/>
                  </a:lnTo>
                  <a:lnTo>
                    <a:pt x="9" y="5"/>
                  </a:lnTo>
                  <a:lnTo>
                    <a:pt x="11" y="3"/>
                  </a:lnTo>
                  <a:lnTo>
                    <a:pt x="14" y="0"/>
                  </a:lnTo>
                  <a:lnTo>
                    <a:pt x="18" y="3"/>
                  </a:lnTo>
                  <a:lnTo>
                    <a:pt x="20" y="3"/>
                  </a:lnTo>
                  <a:lnTo>
                    <a:pt x="23" y="8"/>
                  </a:lnTo>
                  <a:lnTo>
                    <a:pt x="23" y="11"/>
                  </a:lnTo>
                  <a:lnTo>
                    <a:pt x="20" y="14"/>
                  </a:lnTo>
                  <a:lnTo>
                    <a:pt x="9" y="19"/>
                  </a:lnTo>
                  <a:lnTo>
                    <a:pt x="4" y="2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7" name="Freeform 177"/>
            <p:cNvSpPr>
              <a:spLocks noChangeAspect="1"/>
            </p:cNvSpPr>
            <p:nvPr/>
          </p:nvSpPr>
          <p:spPr bwMode="auto">
            <a:xfrm rot="9246">
              <a:off x="423" y="2178"/>
              <a:ext cx="43" cy="36"/>
            </a:xfrm>
            <a:custGeom>
              <a:avLst/>
              <a:gdLst>
                <a:gd name="T0" fmla="*/ 2147483647 w 23"/>
                <a:gd name="T1" fmla="*/ 2147483647 h 25"/>
                <a:gd name="T2" fmla="*/ 2147483647 w 23"/>
                <a:gd name="T3" fmla="*/ 2147483647 h 25"/>
                <a:gd name="T4" fmla="*/ 0 w 23"/>
                <a:gd name="T5" fmla="*/ 2147483647 h 25"/>
                <a:gd name="T6" fmla="*/ 0 w 23"/>
                <a:gd name="T7" fmla="*/ 2147483647 h 25"/>
                <a:gd name="T8" fmla="*/ 2147483647 w 23"/>
                <a:gd name="T9" fmla="*/ 2147483647 h 25"/>
                <a:gd name="T10" fmla="*/ 2147483647 w 23"/>
                <a:gd name="T11" fmla="*/ 2147483647 h 25"/>
                <a:gd name="T12" fmla="*/ 2147483647 w 23"/>
                <a:gd name="T13" fmla="*/ 2147483647 h 25"/>
                <a:gd name="T14" fmla="*/ 2147483647 w 23"/>
                <a:gd name="T15" fmla="*/ 2147483647 h 25"/>
                <a:gd name="T16" fmla="*/ 2147483647 w 23"/>
                <a:gd name="T17" fmla="*/ 0 h 25"/>
                <a:gd name="T18" fmla="*/ 2147483647 w 23"/>
                <a:gd name="T19" fmla="*/ 2147483647 h 25"/>
                <a:gd name="T20" fmla="*/ 2147483647 w 23"/>
                <a:gd name="T21" fmla="*/ 2147483647 h 25"/>
                <a:gd name="T22" fmla="*/ 2147483647 w 23"/>
                <a:gd name="T23" fmla="*/ 2147483647 h 25"/>
                <a:gd name="T24" fmla="*/ 2147483647 w 23"/>
                <a:gd name="T25" fmla="*/ 2147483647 h 25"/>
                <a:gd name="T26" fmla="*/ 2147483647 w 23"/>
                <a:gd name="T27" fmla="*/ 2147483647 h 25"/>
                <a:gd name="T28" fmla="*/ 2147483647 w 23"/>
                <a:gd name="T29" fmla="*/ 2147483647 h 25"/>
                <a:gd name="T30" fmla="*/ 2147483647 w 23"/>
                <a:gd name="T31" fmla="*/ 2147483647 h 2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3"/>
                <a:gd name="T49" fmla="*/ 0 h 25"/>
                <a:gd name="T50" fmla="*/ 23 w 23"/>
                <a:gd name="T51" fmla="*/ 25 h 2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3" h="25">
                  <a:moveTo>
                    <a:pt x="4" y="25"/>
                  </a:moveTo>
                  <a:lnTo>
                    <a:pt x="2" y="22"/>
                  </a:lnTo>
                  <a:lnTo>
                    <a:pt x="0" y="19"/>
                  </a:lnTo>
                  <a:lnTo>
                    <a:pt x="0" y="16"/>
                  </a:lnTo>
                  <a:lnTo>
                    <a:pt x="2" y="11"/>
                  </a:lnTo>
                  <a:lnTo>
                    <a:pt x="7" y="8"/>
                  </a:lnTo>
                  <a:lnTo>
                    <a:pt x="9" y="5"/>
                  </a:lnTo>
                  <a:lnTo>
                    <a:pt x="11" y="3"/>
                  </a:lnTo>
                  <a:lnTo>
                    <a:pt x="14" y="0"/>
                  </a:lnTo>
                  <a:lnTo>
                    <a:pt x="18" y="3"/>
                  </a:lnTo>
                  <a:lnTo>
                    <a:pt x="20" y="3"/>
                  </a:lnTo>
                  <a:lnTo>
                    <a:pt x="23" y="8"/>
                  </a:lnTo>
                  <a:lnTo>
                    <a:pt x="23" y="11"/>
                  </a:lnTo>
                  <a:lnTo>
                    <a:pt x="20" y="14"/>
                  </a:lnTo>
                  <a:lnTo>
                    <a:pt x="9" y="19"/>
                  </a:lnTo>
                  <a:lnTo>
                    <a:pt x="4" y="2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8" name="Freeform 178"/>
            <p:cNvSpPr>
              <a:spLocks noChangeAspect="1"/>
            </p:cNvSpPr>
            <p:nvPr/>
          </p:nvSpPr>
          <p:spPr bwMode="auto">
            <a:xfrm rot="9246">
              <a:off x="-199" y="2396"/>
              <a:ext cx="23" cy="18"/>
            </a:xfrm>
            <a:custGeom>
              <a:avLst/>
              <a:gdLst>
                <a:gd name="T0" fmla="*/ 2147483647 w 12"/>
                <a:gd name="T1" fmla="*/ 27978009 h 14"/>
                <a:gd name="T2" fmla="*/ 2147483647 w 12"/>
                <a:gd name="T3" fmla="*/ 13163872 h 14"/>
                <a:gd name="T4" fmla="*/ 2147483647 w 12"/>
                <a:gd name="T5" fmla="*/ 0 h 14"/>
                <a:gd name="T6" fmla="*/ 0 w 12"/>
                <a:gd name="T7" fmla="*/ 13163872 h 14"/>
                <a:gd name="T8" fmla="*/ 0 w 12"/>
                <a:gd name="T9" fmla="*/ 49935123 h 14"/>
                <a:gd name="T10" fmla="*/ 2147483647 w 12"/>
                <a:gd name="T11" fmla="*/ 64202306 h 14"/>
                <a:gd name="T12" fmla="*/ 2147483647 w 12"/>
                <a:gd name="T13" fmla="*/ 64202306 h 14"/>
                <a:gd name="T14" fmla="*/ 2147483647 w 12"/>
                <a:gd name="T15" fmla="*/ 49935123 h 14"/>
                <a:gd name="T16" fmla="*/ 2147483647 w 12"/>
                <a:gd name="T17" fmla="*/ 27978009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4"/>
                <a:gd name="T29" fmla="*/ 12 w 12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4">
                  <a:moveTo>
                    <a:pt x="12" y="6"/>
                  </a:moveTo>
                  <a:lnTo>
                    <a:pt x="9" y="3"/>
                  </a:lnTo>
                  <a:lnTo>
                    <a:pt x="5" y="0"/>
                  </a:lnTo>
                  <a:lnTo>
                    <a:pt x="0" y="3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9" name="Freeform 179"/>
            <p:cNvSpPr>
              <a:spLocks noChangeAspect="1"/>
            </p:cNvSpPr>
            <p:nvPr/>
          </p:nvSpPr>
          <p:spPr bwMode="auto">
            <a:xfrm rot="9246">
              <a:off x="-199" y="2396"/>
              <a:ext cx="23" cy="18"/>
            </a:xfrm>
            <a:custGeom>
              <a:avLst/>
              <a:gdLst>
                <a:gd name="T0" fmla="*/ 2147483647 w 12"/>
                <a:gd name="T1" fmla="*/ 27978009 h 14"/>
                <a:gd name="T2" fmla="*/ 2147483647 w 12"/>
                <a:gd name="T3" fmla="*/ 13163872 h 14"/>
                <a:gd name="T4" fmla="*/ 2147483647 w 12"/>
                <a:gd name="T5" fmla="*/ 0 h 14"/>
                <a:gd name="T6" fmla="*/ 0 w 12"/>
                <a:gd name="T7" fmla="*/ 13163872 h 14"/>
                <a:gd name="T8" fmla="*/ 0 w 12"/>
                <a:gd name="T9" fmla="*/ 49935123 h 14"/>
                <a:gd name="T10" fmla="*/ 2147483647 w 12"/>
                <a:gd name="T11" fmla="*/ 64202306 h 14"/>
                <a:gd name="T12" fmla="*/ 2147483647 w 12"/>
                <a:gd name="T13" fmla="*/ 64202306 h 14"/>
                <a:gd name="T14" fmla="*/ 2147483647 w 12"/>
                <a:gd name="T15" fmla="*/ 49935123 h 14"/>
                <a:gd name="T16" fmla="*/ 2147483647 w 12"/>
                <a:gd name="T17" fmla="*/ 27978009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4"/>
                <a:gd name="T29" fmla="*/ 12 w 12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4">
                  <a:moveTo>
                    <a:pt x="12" y="6"/>
                  </a:moveTo>
                  <a:lnTo>
                    <a:pt x="9" y="3"/>
                  </a:lnTo>
                  <a:lnTo>
                    <a:pt x="5" y="0"/>
                  </a:lnTo>
                  <a:lnTo>
                    <a:pt x="0" y="3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2" y="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0" name="Freeform 180"/>
            <p:cNvSpPr>
              <a:spLocks noChangeAspect="1"/>
            </p:cNvSpPr>
            <p:nvPr/>
          </p:nvSpPr>
          <p:spPr bwMode="auto">
            <a:xfrm rot="9246">
              <a:off x="-151" y="2380"/>
              <a:ext cx="20" cy="16"/>
            </a:xfrm>
            <a:custGeom>
              <a:avLst/>
              <a:gdLst>
                <a:gd name="T0" fmla="*/ 2147483647 w 11"/>
                <a:gd name="T1" fmla="*/ 2147483647 h 11"/>
                <a:gd name="T2" fmla="*/ 0 w 11"/>
                <a:gd name="T3" fmla="*/ 2147483647 h 11"/>
                <a:gd name="T4" fmla="*/ 2147483647 w 11"/>
                <a:gd name="T5" fmla="*/ 2147483647 h 11"/>
                <a:gd name="T6" fmla="*/ 2147483647 w 11"/>
                <a:gd name="T7" fmla="*/ 0 h 11"/>
                <a:gd name="T8" fmla="*/ 2147483647 w 11"/>
                <a:gd name="T9" fmla="*/ 2147483647 h 11"/>
                <a:gd name="T10" fmla="*/ 2147483647 w 11"/>
                <a:gd name="T11" fmla="*/ 2147483647 h 11"/>
                <a:gd name="T12" fmla="*/ 2147483647 w 11"/>
                <a:gd name="T13" fmla="*/ 2147483647 h 11"/>
                <a:gd name="T14" fmla="*/ 2147483647 w 11"/>
                <a:gd name="T15" fmla="*/ 2147483647 h 11"/>
                <a:gd name="T16" fmla="*/ 2147483647 w 11"/>
                <a:gd name="T17" fmla="*/ 2147483647 h 11"/>
                <a:gd name="T18" fmla="*/ 2147483647 w 11"/>
                <a:gd name="T19" fmla="*/ 2147483647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"/>
                <a:gd name="T31" fmla="*/ 0 h 11"/>
                <a:gd name="T32" fmla="*/ 11 w 11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" h="11">
                  <a:moveTo>
                    <a:pt x="2" y="9"/>
                  </a:moveTo>
                  <a:lnTo>
                    <a:pt x="0" y="6"/>
                  </a:lnTo>
                  <a:lnTo>
                    <a:pt x="2" y="3"/>
                  </a:lnTo>
                  <a:lnTo>
                    <a:pt x="6" y="0"/>
                  </a:lnTo>
                  <a:lnTo>
                    <a:pt x="9" y="3"/>
                  </a:lnTo>
                  <a:lnTo>
                    <a:pt x="11" y="6"/>
                  </a:lnTo>
                  <a:lnTo>
                    <a:pt x="9" y="6"/>
                  </a:lnTo>
                  <a:lnTo>
                    <a:pt x="6" y="9"/>
                  </a:lnTo>
                  <a:lnTo>
                    <a:pt x="4" y="11"/>
                  </a:lnTo>
                  <a:lnTo>
                    <a:pt x="2" y="9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1" name="Freeform 181"/>
            <p:cNvSpPr>
              <a:spLocks noChangeAspect="1"/>
            </p:cNvSpPr>
            <p:nvPr/>
          </p:nvSpPr>
          <p:spPr bwMode="auto">
            <a:xfrm rot="9246">
              <a:off x="-151" y="2380"/>
              <a:ext cx="20" cy="16"/>
            </a:xfrm>
            <a:custGeom>
              <a:avLst/>
              <a:gdLst>
                <a:gd name="T0" fmla="*/ 2147483647 w 11"/>
                <a:gd name="T1" fmla="*/ 2147483647 h 11"/>
                <a:gd name="T2" fmla="*/ 0 w 11"/>
                <a:gd name="T3" fmla="*/ 2147483647 h 11"/>
                <a:gd name="T4" fmla="*/ 2147483647 w 11"/>
                <a:gd name="T5" fmla="*/ 2147483647 h 11"/>
                <a:gd name="T6" fmla="*/ 2147483647 w 11"/>
                <a:gd name="T7" fmla="*/ 0 h 11"/>
                <a:gd name="T8" fmla="*/ 2147483647 w 11"/>
                <a:gd name="T9" fmla="*/ 2147483647 h 11"/>
                <a:gd name="T10" fmla="*/ 2147483647 w 11"/>
                <a:gd name="T11" fmla="*/ 2147483647 h 11"/>
                <a:gd name="T12" fmla="*/ 2147483647 w 11"/>
                <a:gd name="T13" fmla="*/ 2147483647 h 11"/>
                <a:gd name="T14" fmla="*/ 2147483647 w 11"/>
                <a:gd name="T15" fmla="*/ 2147483647 h 11"/>
                <a:gd name="T16" fmla="*/ 2147483647 w 11"/>
                <a:gd name="T17" fmla="*/ 2147483647 h 11"/>
                <a:gd name="T18" fmla="*/ 2147483647 w 11"/>
                <a:gd name="T19" fmla="*/ 2147483647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"/>
                <a:gd name="T31" fmla="*/ 0 h 11"/>
                <a:gd name="T32" fmla="*/ 11 w 11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" h="11">
                  <a:moveTo>
                    <a:pt x="2" y="9"/>
                  </a:moveTo>
                  <a:lnTo>
                    <a:pt x="0" y="6"/>
                  </a:lnTo>
                  <a:lnTo>
                    <a:pt x="2" y="3"/>
                  </a:lnTo>
                  <a:lnTo>
                    <a:pt x="6" y="0"/>
                  </a:lnTo>
                  <a:lnTo>
                    <a:pt x="9" y="3"/>
                  </a:lnTo>
                  <a:lnTo>
                    <a:pt x="11" y="6"/>
                  </a:lnTo>
                  <a:lnTo>
                    <a:pt x="9" y="6"/>
                  </a:lnTo>
                  <a:lnTo>
                    <a:pt x="6" y="9"/>
                  </a:lnTo>
                  <a:lnTo>
                    <a:pt x="4" y="11"/>
                  </a:lnTo>
                  <a:lnTo>
                    <a:pt x="2" y="9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2" name="Freeform 182"/>
            <p:cNvSpPr>
              <a:spLocks noChangeAspect="1"/>
            </p:cNvSpPr>
            <p:nvPr/>
          </p:nvSpPr>
          <p:spPr bwMode="auto">
            <a:xfrm rot="9246">
              <a:off x="-192" y="2404"/>
              <a:ext cx="7" cy="8"/>
            </a:xfrm>
            <a:custGeom>
              <a:avLst/>
              <a:gdLst>
                <a:gd name="T0" fmla="*/ 2147483647 w 4"/>
                <a:gd name="T1" fmla="*/ 2147483647 h 5"/>
                <a:gd name="T2" fmla="*/ 2147483647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0 w 4"/>
                <a:gd name="T9" fmla="*/ 2147483647 h 5"/>
                <a:gd name="T10" fmla="*/ 0 w 4"/>
                <a:gd name="T11" fmla="*/ 0 h 5"/>
                <a:gd name="T12" fmla="*/ 2147483647 w 4"/>
                <a:gd name="T13" fmla="*/ 0 h 5"/>
                <a:gd name="T14" fmla="*/ 2147483647 w 4"/>
                <a:gd name="T15" fmla="*/ 0 h 5"/>
                <a:gd name="T16" fmla="*/ 2147483647 w 4"/>
                <a:gd name="T17" fmla="*/ 2147483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"/>
                <a:gd name="T28" fmla="*/ 0 h 5"/>
                <a:gd name="T29" fmla="*/ 4 w 4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" h="5">
                  <a:moveTo>
                    <a:pt x="4" y="3"/>
                  </a:moveTo>
                  <a:lnTo>
                    <a:pt x="2" y="3"/>
                  </a:lnTo>
                  <a:lnTo>
                    <a:pt x="2" y="5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3" name="Freeform 183"/>
            <p:cNvSpPr>
              <a:spLocks noChangeAspect="1"/>
            </p:cNvSpPr>
            <p:nvPr/>
          </p:nvSpPr>
          <p:spPr bwMode="auto">
            <a:xfrm rot="9246">
              <a:off x="-192" y="2404"/>
              <a:ext cx="7" cy="8"/>
            </a:xfrm>
            <a:custGeom>
              <a:avLst/>
              <a:gdLst>
                <a:gd name="T0" fmla="*/ 2147483647 w 4"/>
                <a:gd name="T1" fmla="*/ 2147483647 h 5"/>
                <a:gd name="T2" fmla="*/ 2147483647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0 w 4"/>
                <a:gd name="T9" fmla="*/ 2147483647 h 5"/>
                <a:gd name="T10" fmla="*/ 0 w 4"/>
                <a:gd name="T11" fmla="*/ 0 h 5"/>
                <a:gd name="T12" fmla="*/ 2147483647 w 4"/>
                <a:gd name="T13" fmla="*/ 0 h 5"/>
                <a:gd name="T14" fmla="*/ 2147483647 w 4"/>
                <a:gd name="T15" fmla="*/ 0 h 5"/>
                <a:gd name="T16" fmla="*/ 2147483647 w 4"/>
                <a:gd name="T17" fmla="*/ 2147483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"/>
                <a:gd name="T28" fmla="*/ 0 h 5"/>
                <a:gd name="T29" fmla="*/ 4 w 4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" h="5">
                  <a:moveTo>
                    <a:pt x="4" y="3"/>
                  </a:moveTo>
                  <a:lnTo>
                    <a:pt x="2" y="3"/>
                  </a:lnTo>
                  <a:lnTo>
                    <a:pt x="2" y="5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3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4" name="Freeform 184"/>
            <p:cNvSpPr>
              <a:spLocks noChangeAspect="1"/>
            </p:cNvSpPr>
            <p:nvPr/>
          </p:nvSpPr>
          <p:spPr bwMode="auto">
            <a:xfrm rot="9246">
              <a:off x="-179" y="2704"/>
              <a:ext cx="146" cy="226"/>
            </a:xfrm>
            <a:custGeom>
              <a:avLst/>
              <a:gdLst>
                <a:gd name="T0" fmla="*/ 2147483647 w 80"/>
                <a:gd name="T1" fmla="*/ 2147483647 h 162"/>
                <a:gd name="T2" fmla="*/ 2147483647 w 80"/>
                <a:gd name="T3" fmla="*/ 2147483647 h 162"/>
                <a:gd name="T4" fmla="*/ 2147483647 w 80"/>
                <a:gd name="T5" fmla="*/ 2147483647 h 162"/>
                <a:gd name="T6" fmla="*/ 2147483647 w 80"/>
                <a:gd name="T7" fmla="*/ 1850523768 h 162"/>
                <a:gd name="T8" fmla="*/ 2147483647 w 80"/>
                <a:gd name="T9" fmla="*/ 0 h 162"/>
                <a:gd name="T10" fmla="*/ 2147483647 w 80"/>
                <a:gd name="T11" fmla="*/ 2147483647 h 162"/>
                <a:gd name="T12" fmla="*/ 2147483647 w 80"/>
                <a:gd name="T13" fmla="*/ 2147483647 h 162"/>
                <a:gd name="T14" fmla="*/ 2147483647 w 80"/>
                <a:gd name="T15" fmla="*/ 2147483647 h 162"/>
                <a:gd name="T16" fmla="*/ 2147483647 w 80"/>
                <a:gd name="T17" fmla="*/ 2147483647 h 162"/>
                <a:gd name="T18" fmla="*/ 2147483647 w 80"/>
                <a:gd name="T19" fmla="*/ 2147483647 h 162"/>
                <a:gd name="T20" fmla="*/ 2147483647 w 80"/>
                <a:gd name="T21" fmla="*/ 2147483647 h 162"/>
                <a:gd name="T22" fmla="*/ 2147483647 w 80"/>
                <a:gd name="T23" fmla="*/ 2147483647 h 162"/>
                <a:gd name="T24" fmla="*/ 2147483647 w 80"/>
                <a:gd name="T25" fmla="*/ 2147483647 h 162"/>
                <a:gd name="T26" fmla="*/ 2147483647 w 80"/>
                <a:gd name="T27" fmla="*/ 2147483647 h 162"/>
                <a:gd name="T28" fmla="*/ 2147483647 w 80"/>
                <a:gd name="T29" fmla="*/ 2147483647 h 162"/>
                <a:gd name="T30" fmla="*/ 2147483647 w 80"/>
                <a:gd name="T31" fmla="*/ 2147483647 h 162"/>
                <a:gd name="T32" fmla="*/ 2147483647 w 80"/>
                <a:gd name="T33" fmla="*/ 2147483647 h 162"/>
                <a:gd name="T34" fmla="*/ 2147483647 w 80"/>
                <a:gd name="T35" fmla="*/ 2147483647 h 162"/>
                <a:gd name="T36" fmla="*/ 2147483647 w 80"/>
                <a:gd name="T37" fmla="*/ 2147483647 h 162"/>
                <a:gd name="T38" fmla="*/ 2147483647 w 80"/>
                <a:gd name="T39" fmla="*/ 2147483647 h 162"/>
                <a:gd name="T40" fmla="*/ 2147483647 w 80"/>
                <a:gd name="T41" fmla="*/ 2147483647 h 162"/>
                <a:gd name="T42" fmla="*/ 2147483647 w 80"/>
                <a:gd name="T43" fmla="*/ 2147483647 h 162"/>
                <a:gd name="T44" fmla="*/ 2147483647 w 80"/>
                <a:gd name="T45" fmla="*/ 2147483647 h 162"/>
                <a:gd name="T46" fmla="*/ 2147483647 w 80"/>
                <a:gd name="T47" fmla="*/ 2147483647 h 162"/>
                <a:gd name="T48" fmla="*/ 2147483647 w 80"/>
                <a:gd name="T49" fmla="*/ 2147483647 h 162"/>
                <a:gd name="T50" fmla="*/ 2147483647 w 80"/>
                <a:gd name="T51" fmla="*/ 2147483647 h 162"/>
                <a:gd name="T52" fmla="*/ 2147483647 w 80"/>
                <a:gd name="T53" fmla="*/ 2147483647 h 162"/>
                <a:gd name="T54" fmla="*/ 2147483647 w 80"/>
                <a:gd name="T55" fmla="*/ 2147483647 h 162"/>
                <a:gd name="T56" fmla="*/ 2147483647 w 80"/>
                <a:gd name="T57" fmla="*/ 2147483647 h 162"/>
                <a:gd name="T58" fmla="*/ 2147483647 w 80"/>
                <a:gd name="T59" fmla="*/ 2147483647 h 162"/>
                <a:gd name="T60" fmla="*/ 2147483647 w 80"/>
                <a:gd name="T61" fmla="*/ 2147483647 h 162"/>
                <a:gd name="T62" fmla="*/ 2147483647 w 80"/>
                <a:gd name="T63" fmla="*/ 2147483647 h 162"/>
                <a:gd name="T64" fmla="*/ 2147483647 w 80"/>
                <a:gd name="T65" fmla="*/ 2147483647 h 162"/>
                <a:gd name="T66" fmla="*/ 2147483647 w 80"/>
                <a:gd name="T67" fmla="*/ 2147483647 h 162"/>
                <a:gd name="T68" fmla="*/ 0 w 80"/>
                <a:gd name="T69" fmla="*/ 2147483647 h 162"/>
                <a:gd name="T70" fmla="*/ 0 w 80"/>
                <a:gd name="T71" fmla="*/ 2147483647 h 162"/>
                <a:gd name="T72" fmla="*/ 2147483647 w 80"/>
                <a:gd name="T73" fmla="*/ 2147483647 h 162"/>
                <a:gd name="T74" fmla="*/ 2147483647 w 80"/>
                <a:gd name="T75" fmla="*/ 2147483647 h 162"/>
                <a:gd name="T76" fmla="*/ 2147483647 w 80"/>
                <a:gd name="T77" fmla="*/ 2147483647 h 162"/>
                <a:gd name="T78" fmla="*/ 2147483647 w 80"/>
                <a:gd name="T79" fmla="*/ 2147483647 h 162"/>
                <a:gd name="T80" fmla="*/ 2147483647 w 80"/>
                <a:gd name="T81" fmla="*/ 2147483647 h 162"/>
                <a:gd name="T82" fmla="*/ 2147483647 w 80"/>
                <a:gd name="T83" fmla="*/ 2147483647 h 16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80"/>
                <a:gd name="T127" fmla="*/ 0 h 162"/>
                <a:gd name="T128" fmla="*/ 80 w 80"/>
                <a:gd name="T129" fmla="*/ 162 h 16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80" h="162">
                  <a:moveTo>
                    <a:pt x="14" y="16"/>
                  </a:moveTo>
                  <a:lnTo>
                    <a:pt x="16" y="22"/>
                  </a:lnTo>
                  <a:lnTo>
                    <a:pt x="18" y="22"/>
                  </a:lnTo>
                  <a:lnTo>
                    <a:pt x="20" y="16"/>
                  </a:lnTo>
                  <a:lnTo>
                    <a:pt x="23" y="14"/>
                  </a:lnTo>
                  <a:lnTo>
                    <a:pt x="27" y="8"/>
                  </a:lnTo>
                  <a:lnTo>
                    <a:pt x="36" y="5"/>
                  </a:lnTo>
                  <a:lnTo>
                    <a:pt x="43" y="3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7" y="3"/>
                  </a:lnTo>
                  <a:lnTo>
                    <a:pt x="57" y="5"/>
                  </a:lnTo>
                  <a:lnTo>
                    <a:pt x="59" y="5"/>
                  </a:lnTo>
                  <a:lnTo>
                    <a:pt x="62" y="8"/>
                  </a:lnTo>
                  <a:lnTo>
                    <a:pt x="62" y="14"/>
                  </a:lnTo>
                  <a:lnTo>
                    <a:pt x="64" y="19"/>
                  </a:lnTo>
                  <a:lnTo>
                    <a:pt x="66" y="25"/>
                  </a:lnTo>
                  <a:lnTo>
                    <a:pt x="66" y="30"/>
                  </a:lnTo>
                  <a:lnTo>
                    <a:pt x="69" y="36"/>
                  </a:lnTo>
                  <a:lnTo>
                    <a:pt x="71" y="41"/>
                  </a:lnTo>
                  <a:lnTo>
                    <a:pt x="73" y="44"/>
                  </a:lnTo>
                  <a:lnTo>
                    <a:pt x="73" y="47"/>
                  </a:lnTo>
                  <a:lnTo>
                    <a:pt x="75" y="49"/>
                  </a:lnTo>
                  <a:lnTo>
                    <a:pt x="75" y="52"/>
                  </a:lnTo>
                  <a:lnTo>
                    <a:pt x="75" y="55"/>
                  </a:lnTo>
                  <a:lnTo>
                    <a:pt x="75" y="60"/>
                  </a:lnTo>
                  <a:lnTo>
                    <a:pt x="75" y="63"/>
                  </a:lnTo>
                  <a:lnTo>
                    <a:pt x="75" y="66"/>
                  </a:lnTo>
                  <a:lnTo>
                    <a:pt x="78" y="69"/>
                  </a:lnTo>
                  <a:lnTo>
                    <a:pt x="80" y="71"/>
                  </a:lnTo>
                  <a:lnTo>
                    <a:pt x="78" y="74"/>
                  </a:lnTo>
                  <a:lnTo>
                    <a:pt x="80" y="82"/>
                  </a:lnTo>
                  <a:lnTo>
                    <a:pt x="80" y="91"/>
                  </a:lnTo>
                  <a:lnTo>
                    <a:pt x="78" y="96"/>
                  </a:lnTo>
                  <a:lnTo>
                    <a:pt x="78" y="104"/>
                  </a:lnTo>
                  <a:lnTo>
                    <a:pt x="78" y="107"/>
                  </a:lnTo>
                  <a:lnTo>
                    <a:pt x="78" y="110"/>
                  </a:lnTo>
                  <a:lnTo>
                    <a:pt x="78" y="113"/>
                  </a:lnTo>
                  <a:lnTo>
                    <a:pt x="78" y="115"/>
                  </a:lnTo>
                  <a:lnTo>
                    <a:pt x="78" y="118"/>
                  </a:lnTo>
                  <a:lnTo>
                    <a:pt x="73" y="123"/>
                  </a:lnTo>
                  <a:lnTo>
                    <a:pt x="73" y="129"/>
                  </a:lnTo>
                  <a:lnTo>
                    <a:pt x="71" y="132"/>
                  </a:lnTo>
                  <a:lnTo>
                    <a:pt x="69" y="134"/>
                  </a:lnTo>
                  <a:lnTo>
                    <a:pt x="64" y="134"/>
                  </a:lnTo>
                  <a:lnTo>
                    <a:pt x="59" y="140"/>
                  </a:lnTo>
                  <a:lnTo>
                    <a:pt x="55" y="140"/>
                  </a:lnTo>
                  <a:lnTo>
                    <a:pt x="50" y="145"/>
                  </a:lnTo>
                  <a:lnTo>
                    <a:pt x="48" y="151"/>
                  </a:lnTo>
                  <a:lnTo>
                    <a:pt x="48" y="156"/>
                  </a:lnTo>
                  <a:lnTo>
                    <a:pt x="46" y="156"/>
                  </a:lnTo>
                  <a:lnTo>
                    <a:pt x="43" y="156"/>
                  </a:lnTo>
                  <a:lnTo>
                    <a:pt x="41" y="156"/>
                  </a:lnTo>
                  <a:lnTo>
                    <a:pt x="39" y="156"/>
                  </a:lnTo>
                  <a:lnTo>
                    <a:pt x="34" y="162"/>
                  </a:lnTo>
                  <a:lnTo>
                    <a:pt x="32" y="162"/>
                  </a:lnTo>
                  <a:lnTo>
                    <a:pt x="30" y="162"/>
                  </a:lnTo>
                  <a:lnTo>
                    <a:pt x="30" y="156"/>
                  </a:lnTo>
                  <a:lnTo>
                    <a:pt x="25" y="154"/>
                  </a:lnTo>
                  <a:lnTo>
                    <a:pt x="20" y="154"/>
                  </a:lnTo>
                  <a:lnTo>
                    <a:pt x="16" y="151"/>
                  </a:lnTo>
                  <a:lnTo>
                    <a:pt x="14" y="151"/>
                  </a:lnTo>
                  <a:lnTo>
                    <a:pt x="9" y="148"/>
                  </a:lnTo>
                  <a:lnTo>
                    <a:pt x="7" y="145"/>
                  </a:lnTo>
                  <a:lnTo>
                    <a:pt x="4" y="145"/>
                  </a:lnTo>
                  <a:lnTo>
                    <a:pt x="7" y="134"/>
                  </a:lnTo>
                  <a:lnTo>
                    <a:pt x="2" y="123"/>
                  </a:lnTo>
                  <a:lnTo>
                    <a:pt x="2" y="121"/>
                  </a:lnTo>
                  <a:lnTo>
                    <a:pt x="2" y="118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2"/>
                  </a:lnTo>
                  <a:lnTo>
                    <a:pt x="0" y="93"/>
                  </a:lnTo>
                  <a:lnTo>
                    <a:pt x="2" y="88"/>
                  </a:lnTo>
                  <a:lnTo>
                    <a:pt x="4" y="82"/>
                  </a:lnTo>
                  <a:lnTo>
                    <a:pt x="4" y="77"/>
                  </a:lnTo>
                  <a:lnTo>
                    <a:pt x="4" y="69"/>
                  </a:lnTo>
                  <a:lnTo>
                    <a:pt x="7" y="60"/>
                  </a:lnTo>
                  <a:lnTo>
                    <a:pt x="7" y="52"/>
                  </a:lnTo>
                  <a:lnTo>
                    <a:pt x="9" y="41"/>
                  </a:lnTo>
                  <a:lnTo>
                    <a:pt x="9" y="33"/>
                  </a:lnTo>
                  <a:lnTo>
                    <a:pt x="9" y="30"/>
                  </a:lnTo>
                  <a:lnTo>
                    <a:pt x="9" y="25"/>
                  </a:lnTo>
                  <a:lnTo>
                    <a:pt x="14" y="19"/>
                  </a:lnTo>
                  <a:lnTo>
                    <a:pt x="14" y="1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5" name="Freeform 185"/>
            <p:cNvSpPr>
              <a:spLocks noChangeAspect="1"/>
            </p:cNvSpPr>
            <p:nvPr/>
          </p:nvSpPr>
          <p:spPr bwMode="auto">
            <a:xfrm rot="9246">
              <a:off x="-179" y="2704"/>
              <a:ext cx="146" cy="226"/>
            </a:xfrm>
            <a:custGeom>
              <a:avLst/>
              <a:gdLst>
                <a:gd name="T0" fmla="*/ 2147483647 w 80"/>
                <a:gd name="T1" fmla="*/ 2147483647 h 162"/>
                <a:gd name="T2" fmla="*/ 2147483647 w 80"/>
                <a:gd name="T3" fmla="*/ 2147483647 h 162"/>
                <a:gd name="T4" fmla="*/ 2147483647 w 80"/>
                <a:gd name="T5" fmla="*/ 2147483647 h 162"/>
                <a:gd name="T6" fmla="*/ 2147483647 w 80"/>
                <a:gd name="T7" fmla="*/ 1850523768 h 162"/>
                <a:gd name="T8" fmla="*/ 2147483647 w 80"/>
                <a:gd name="T9" fmla="*/ 0 h 162"/>
                <a:gd name="T10" fmla="*/ 2147483647 w 80"/>
                <a:gd name="T11" fmla="*/ 2147483647 h 162"/>
                <a:gd name="T12" fmla="*/ 2147483647 w 80"/>
                <a:gd name="T13" fmla="*/ 2147483647 h 162"/>
                <a:gd name="T14" fmla="*/ 2147483647 w 80"/>
                <a:gd name="T15" fmla="*/ 2147483647 h 162"/>
                <a:gd name="T16" fmla="*/ 2147483647 w 80"/>
                <a:gd name="T17" fmla="*/ 2147483647 h 162"/>
                <a:gd name="T18" fmla="*/ 2147483647 w 80"/>
                <a:gd name="T19" fmla="*/ 2147483647 h 162"/>
                <a:gd name="T20" fmla="*/ 2147483647 w 80"/>
                <a:gd name="T21" fmla="*/ 2147483647 h 162"/>
                <a:gd name="T22" fmla="*/ 2147483647 w 80"/>
                <a:gd name="T23" fmla="*/ 2147483647 h 162"/>
                <a:gd name="T24" fmla="*/ 2147483647 w 80"/>
                <a:gd name="T25" fmla="*/ 2147483647 h 162"/>
                <a:gd name="T26" fmla="*/ 2147483647 w 80"/>
                <a:gd name="T27" fmla="*/ 2147483647 h 162"/>
                <a:gd name="T28" fmla="*/ 2147483647 w 80"/>
                <a:gd name="T29" fmla="*/ 2147483647 h 162"/>
                <a:gd name="T30" fmla="*/ 2147483647 w 80"/>
                <a:gd name="T31" fmla="*/ 2147483647 h 162"/>
                <a:gd name="T32" fmla="*/ 2147483647 w 80"/>
                <a:gd name="T33" fmla="*/ 2147483647 h 162"/>
                <a:gd name="T34" fmla="*/ 2147483647 w 80"/>
                <a:gd name="T35" fmla="*/ 2147483647 h 162"/>
                <a:gd name="T36" fmla="*/ 2147483647 w 80"/>
                <a:gd name="T37" fmla="*/ 2147483647 h 162"/>
                <a:gd name="T38" fmla="*/ 2147483647 w 80"/>
                <a:gd name="T39" fmla="*/ 2147483647 h 162"/>
                <a:gd name="T40" fmla="*/ 2147483647 w 80"/>
                <a:gd name="T41" fmla="*/ 2147483647 h 162"/>
                <a:gd name="T42" fmla="*/ 2147483647 w 80"/>
                <a:gd name="T43" fmla="*/ 2147483647 h 162"/>
                <a:gd name="T44" fmla="*/ 2147483647 w 80"/>
                <a:gd name="T45" fmla="*/ 2147483647 h 162"/>
                <a:gd name="T46" fmla="*/ 2147483647 w 80"/>
                <a:gd name="T47" fmla="*/ 2147483647 h 162"/>
                <a:gd name="T48" fmla="*/ 2147483647 w 80"/>
                <a:gd name="T49" fmla="*/ 2147483647 h 162"/>
                <a:gd name="T50" fmla="*/ 2147483647 w 80"/>
                <a:gd name="T51" fmla="*/ 2147483647 h 162"/>
                <a:gd name="T52" fmla="*/ 2147483647 w 80"/>
                <a:gd name="T53" fmla="*/ 2147483647 h 162"/>
                <a:gd name="T54" fmla="*/ 2147483647 w 80"/>
                <a:gd name="T55" fmla="*/ 2147483647 h 162"/>
                <a:gd name="T56" fmla="*/ 2147483647 w 80"/>
                <a:gd name="T57" fmla="*/ 2147483647 h 162"/>
                <a:gd name="T58" fmla="*/ 2147483647 w 80"/>
                <a:gd name="T59" fmla="*/ 2147483647 h 162"/>
                <a:gd name="T60" fmla="*/ 2147483647 w 80"/>
                <a:gd name="T61" fmla="*/ 2147483647 h 162"/>
                <a:gd name="T62" fmla="*/ 2147483647 w 80"/>
                <a:gd name="T63" fmla="*/ 2147483647 h 162"/>
                <a:gd name="T64" fmla="*/ 2147483647 w 80"/>
                <a:gd name="T65" fmla="*/ 2147483647 h 162"/>
                <a:gd name="T66" fmla="*/ 2147483647 w 80"/>
                <a:gd name="T67" fmla="*/ 2147483647 h 162"/>
                <a:gd name="T68" fmla="*/ 0 w 80"/>
                <a:gd name="T69" fmla="*/ 2147483647 h 162"/>
                <a:gd name="T70" fmla="*/ 0 w 80"/>
                <a:gd name="T71" fmla="*/ 2147483647 h 162"/>
                <a:gd name="T72" fmla="*/ 2147483647 w 80"/>
                <a:gd name="T73" fmla="*/ 2147483647 h 162"/>
                <a:gd name="T74" fmla="*/ 2147483647 w 80"/>
                <a:gd name="T75" fmla="*/ 2147483647 h 162"/>
                <a:gd name="T76" fmla="*/ 2147483647 w 80"/>
                <a:gd name="T77" fmla="*/ 2147483647 h 162"/>
                <a:gd name="T78" fmla="*/ 2147483647 w 80"/>
                <a:gd name="T79" fmla="*/ 2147483647 h 162"/>
                <a:gd name="T80" fmla="*/ 2147483647 w 80"/>
                <a:gd name="T81" fmla="*/ 2147483647 h 162"/>
                <a:gd name="T82" fmla="*/ 2147483647 w 80"/>
                <a:gd name="T83" fmla="*/ 2147483647 h 16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80"/>
                <a:gd name="T127" fmla="*/ 0 h 162"/>
                <a:gd name="T128" fmla="*/ 80 w 80"/>
                <a:gd name="T129" fmla="*/ 162 h 16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80" h="162">
                  <a:moveTo>
                    <a:pt x="14" y="16"/>
                  </a:moveTo>
                  <a:lnTo>
                    <a:pt x="16" y="22"/>
                  </a:lnTo>
                  <a:lnTo>
                    <a:pt x="18" y="22"/>
                  </a:lnTo>
                  <a:lnTo>
                    <a:pt x="20" y="16"/>
                  </a:lnTo>
                  <a:lnTo>
                    <a:pt x="23" y="14"/>
                  </a:lnTo>
                  <a:lnTo>
                    <a:pt x="27" y="8"/>
                  </a:lnTo>
                  <a:lnTo>
                    <a:pt x="36" y="5"/>
                  </a:lnTo>
                  <a:lnTo>
                    <a:pt x="43" y="3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7" y="3"/>
                  </a:lnTo>
                  <a:lnTo>
                    <a:pt x="57" y="5"/>
                  </a:lnTo>
                  <a:lnTo>
                    <a:pt x="59" y="5"/>
                  </a:lnTo>
                  <a:lnTo>
                    <a:pt x="62" y="8"/>
                  </a:lnTo>
                  <a:lnTo>
                    <a:pt x="62" y="14"/>
                  </a:lnTo>
                  <a:lnTo>
                    <a:pt x="64" y="19"/>
                  </a:lnTo>
                  <a:lnTo>
                    <a:pt x="66" y="25"/>
                  </a:lnTo>
                  <a:lnTo>
                    <a:pt x="66" y="30"/>
                  </a:lnTo>
                  <a:lnTo>
                    <a:pt x="69" y="36"/>
                  </a:lnTo>
                  <a:lnTo>
                    <a:pt x="71" y="41"/>
                  </a:lnTo>
                  <a:lnTo>
                    <a:pt x="73" y="44"/>
                  </a:lnTo>
                  <a:lnTo>
                    <a:pt x="73" y="47"/>
                  </a:lnTo>
                  <a:lnTo>
                    <a:pt x="75" y="49"/>
                  </a:lnTo>
                  <a:lnTo>
                    <a:pt x="75" y="52"/>
                  </a:lnTo>
                  <a:lnTo>
                    <a:pt x="75" y="55"/>
                  </a:lnTo>
                  <a:lnTo>
                    <a:pt x="75" y="60"/>
                  </a:lnTo>
                  <a:lnTo>
                    <a:pt x="75" y="63"/>
                  </a:lnTo>
                  <a:lnTo>
                    <a:pt x="75" y="66"/>
                  </a:lnTo>
                  <a:lnTo>
                    <a:pt x="78" y="69"/>
                  </a:lnTo>
                  <a:lnTo>
                    <a:pt x="80" y="71"/>
                  </a:lnTo>
                  <a:lnTo>
                    <a:pt x="78" y="74"/>
                  </a:lnTo>
                  <a:lnTo>
                    <a:pt x="80" y="82"/>
                  </a:lnTo>
                  <a:lnTo>
                    <a:pt x="80" y="91"/>
                  </a:lnTo>
                  <a:lnTo>
                    <a:pt x="78" y="96"/>
                  </a:lnTo>
                  <a:lnTo>
                    <a:pt x="78" y="104"/>
                  </a:lnTo>
                  <a:lnTo>
                    <a:pt x="78" y="107"/>
                  </a:lnTo>
                  <a:lnTo>
                    <a:pt x="78" y="110"/>
                  </a:lnTo>
                  <a:lnTo>
                    <a:pt x="78" y="113"/>
                  </a:lnTo>
                  <a:lnTo>
                    <a:pt x="78" y="115"/>
                  </a:lnTo>
                  <a:lnTo>
                    <a:pt x="78" y="118"/>
                  </a:lnTo>
                  <a:lnTo>
                    <a:pt x="73" y="123"/>
                  </a:lnTo>
                  <a:lnTo>
                    <a:pt x="73" y="129"/>
                  </a:lnTo>
                  <a:lnTo>
                    <a:pt x="71" y="132"/>
                  </a:lnTo>
                  <a:lnTo>
                    <a:pt x="69" y="134"/>
                  </a:lnTo>
                  <a:lnTo>
                    <a:pt x="64" y="134"/>
                  </a:lnTo>
                  <a:lnTo>
                    <a:pt x="59" y="140"/>
                  </a:lnTo>
                  <a:lnTo>
                    <a:pt x="55" y="140"/>
                  </a:lnTo>
                  <a:lnTo>
                    <a:pt x="50" y="145"/>
                  </a:lnTo>
                  <a:lnTo>
                    <a:pt x="48" y="151"/>
                  </a:lnTo>
                  <a:lnTo>
                    <a:pt x="48" y="156"/>
                  </a:lnTo>
                  <a:lnTo>
                    <a:pt x="46" y="156"/>
                  </a:lnTo>
                  <a:lnTo>
                    <a:pt x="43" y="156"/>
                  </a:lnTo>
                  <a:lnTo>
                    <a:pt x="41" y="156"/>
                  </a:lnTo>
                  <a:lnTo>
                    <a:pt x="39" y="156"/>
                  </a:lnTo>
                  <a:lnTo>
                    <a:pt x="34" y="162"/>
                  </a:lnTo>
                  <a:lnTo>
                    <a:pt x="32" y="162"/>
                  </a:lnTo>
                  <a:lnTo>
                    <a:pt x="30" y="162"/>
                  </a:lnTo>
                  <a:lnTo>
                    <a:pt x="30" y="156"/>
                  </a:lnTo>
                  <a:lnTo>
                    <a:pt x="25" y="154"/>
                  </a:lnTo>
                  <a:lnTo>
                    <a:pt x="20" y="154"/>
                  </a:lnTo>
                  <a:lnTo>
                    <a:pt x="16" y="151"/>
                  </a:lnTo>
                  <a:lnTo>
                    <a:pt x="14" y="151"/>
                  </a:lnTo>
                  <a:lnTo>
                    <a:pt x="9" y="148"/>
                  </a:lnTo>
                  <a:lnTo>
                    <a:pt x="7" y="145"/>
                  </a:lnTo>
                  <a:lnTo>
                    <a:pt x="4" y="145"/>
                  </a:lnTo>
                  <a:lnTo>
                    <a:pt x="7" y="134"/>
                  </a:lnTo>
                  <a:lnTo>
                    <a:pt x="2" y="123"/>
                  </a:lnTo>
                  <a:lnTo>
                    <a:pt x="2" y="121"/>
                  </a:lnTo>
                  <a:lnTo>
                    <a:pt x="2" y="118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2"/>
                  </a:lnTo>
                  <a:lnTo>
                    <a:pt x="0" y="93"/>
                  </a:lnTo>
                  <a:lnTo>
                    <a:pt x="2" y="88"/>
                  </a:lnTo>
                  <a:lnTo>
                    <a:pt x="4" y="82"/>
                  </a:lnTo>
                  <a:lnTo>
                    <a:pt x="4" y="77"/>
                  </a:lnTo>
                  <a:lnTo>
                    <a:pt x="4" y="69"/>
                  </a:lnTo>
                  <a:lnTo>
                    <a:pt x="7" y="60"/>
                  </a:lnTo>
                  <a:lnTo>
                    <a:pt x="7" y="52"/>
                  </a:lnTo>
                  <a:lnTo>
                    <a:pt x="9" y="41"/>
                  </a:lnTo>
                  <a:lnTo>
                    <a:pt x="9" y="33"/>
                  </a:lnTo>
                  <a:lnTo>
                    <a:pt x="9" y="30"/>
                  </a:lnTo>
                  <a:lnTo>
                    <a:pt x="9" y="25"/>
                  </a:lnTo>
                  <a:lnTo>
                    <a:pt x="14" y="19"/>
                  </a:lnTo>
                  <a:lnTo>
                    <a:pt x="14" y="1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6" name="Freeform 186"/>
            <p:cNvSpPr>
              <a:spLocks noChangeAspect="1"/>
            </p:cNvSpPr>
            <p:nvPr/>
          </p:nvSpPr>
          <p:spPr bwMode="auto">
            <a:xfrm rot="9246">
              <a:off x="-299" y="2698"/>
              <a:ext cx="145" cy="224"/>
            </a:xfrm>
            <a:custGeom>
              <a:avLst/>
              <a:gdLst>
                <a:gd name="T0" fmla="*/ 2147483647 w 81"/>
                <a:gd name="T1" fmla="*/ 2147483647 h 159"/>
                <a:gd name="T2" fmla="*/ 2147483647 w 81"/>
                <a:gd name="T3" fmla="*/ 2147483647 h 159"/>
                <a:gd name="T4" fmla="*/ 2147483647 w 81"/>
                <a:gd name="T5" fmla="*/ 2147483647 h 159"/>
                <a:gd name="T6" fmla="*/ 2147483647 w 81"/>
                <a:gd name="T7" fmla="*/ 2147483647 h 159"/>
                <a:gd name="T8" fmla="*/ 2147483647 w 81"/>
                <a:gd name="T9" fmla="*/ 2147483647 h 159"/>
                <a:gd name="T10" fmla="*/ 2147483647 w 81"/>
                <a:gd name="T11" fmla="*/ 2147483647 h 159"/>
                <a:gd name="T12" fmla="*/ 2147483647 w 81"/>
                <a:gd name="T13" fmla="*/ 2147483647 h 159"/>
                <a:gd name="T14" fmla="*/ 2147483647 w 81"/>
                <a:gd name="T15" fmla="*/ 2147483647 h 159"/>
                <a:gd name="T16" fmla="*/ 2147483647 w 81"/>
                <a:gd name="T17" fmla="*/ 2147483647 h 159"/>
                <a:gd name="T18" fmla="*/ 2147483647 w 81"/>
                <a:gd name="T19" fmla="*/ 2147483647 h 159"/>
                <a:gd name="T20" fmla="*/ 2147483647 w 81"/>
                <a:gd name="T21" fmla="*/ 2147483647 h 159"/>
                <a:gd name="T22" fmla="*/ 2147483647 w 81"/>
                <a:gd name="T23" fmla="*/ 2147483647 h 159"/>
                <a:gd name="T24" fmla="*/ 2147483647 w 81"/>
                <a:gd name="T25" fmla="*/ 2147483647 h 159"/>
                <a:gd name="T26" fmla="*/ 2147483647 w 81"/>
                <a:gd name="T27" fmla="*/ 0 h 159"/>
                <a:gd name="T28" fmla="*/ 2147483647 w 81"/>
                <a:gd name="T29" fmla="*/ 2147483647 h 159"/>
                <a:gd name="T30" fmla="*/ 2147483647 w 81"/>
                <a:gd name="T31" fmla="*/ 2147483647 h 159"/>
                <a:gd name="T32" fmla="*/ 2147483647 w 81"/>
                <a:gd name="T33" fmla="*/ 2147483647 h 159"/>
                <a:gd name="T34" fmla="*/ 2147483647 w 81"/>
                <a:gd name="T35" fmla="*/ 2147483647 h 159"/>
                <a:gd name="T36" fmla="*/ 2147483647 w 81"/>
                <a:gd name="T37" fmla="*/ 2147483647 h 159"/>
                <a:gd name="T38" fmla="*/ 2147483647 w 81"/>
                <a:gd name="T39" fmla="*/ 2147483647 h 159"/>
                <a:gd name="T40" fmla="*/ 0 w 81"/>
                <a:gd name="T41" fmla="*/ 2147483647 h 159"/>
                <a:gd name="T42" fmla="*/ 2147483647 w 81"/>
                <a:gd name="T43" fmla="*/ 2147483647 h 159"/>
                <a:gd name="T44" fmla="*/ 2147483647 w 81"/>
                <a:gd name="T45" fmla="*/ 2147483647 h 159"/>
                <a:gd name="T46" fmla="*/ 2147483647 w 81"/>
                <a:gd name="T47" fmla="*/ 2147483647 h 159"/>
                <a:gd name="T48" fmla="*/ 2147483647 w 81"/>
                <a:gd name="T49" fmla="*/ 2147483647 h 159"/>
                <a:gd name="T50" fmla="*/ 2147483647 w 81"/>
                <a:gd name="T51" fmla="*/ 2147483647 h 159"/>
                <a:gd name="T52" fmla="*/ 2147483647 w 81"/>
                <a:gd name="T53" fmla="*/ 2147483647 h 159"/>
                <a:gd name="T54" fmla="*/ 2147483647 w 81"/>
                <a:gd name="T55" fmla="*/ 2147483647 h 159"/>
                <a:gd name="T56" fmla="*/ 2147483647 w 81"/>
                <a:gd name="T57" fmla="*/ 2147483647 h 159"/>
                <a:gd name="T58" fmla="*/ 2147483647 w 81"/>
                <a:gd name="T59" fmla="*/ 2147483647 h 159"/>
                <a:gd name="T60" fmla="*/ 2147483647 w 81"/>
                <a:gd name="T61" fmla="*/ 2147483647 h 159"/>
                <a:gd name="T62" fmla="*/ 2147483647 w 81"/>
                <a:gd name="T63" fmla="*/ 2147483647 h 159"/>
                <a:gd name="T64" fmla="*/ 2147483647 w 81"/>
                <a:gd name="T65" fmla="*/ 2147483647 h 159"/>
                <a:gd name="T66" fmla="*/ 2147483647 w 81"/>
                <a:gd name="T67" fmla="*/ 2147483647 h 159"/>
                <a:gd name="T68" fmla="*/ 2147483647 w 81"/>
                <a:gd name="T69" fmla="*/ 2147483647 h 159"/>
                <a:gd name="T70" fmla="*/ 2147483647 w 81"/>
                <a:gd name="T71" fmla="*/ 2147483647 h 159"/>
                <a:gd name="T72" fmla="*/ 2147483647 w 81"/>
                <a:gd name="T73" fmla="*/ 2147483647 h 159"/>
                <a:gd name="T74" fmla="*/ 2147483647 w 81"/>
                <a:gd name="T75" fmla="*/ 2147483647 h 159"/>
                <a:gd name="T76" fmla="*/ 2147483647 w 81"/>
                <a:gd name="T77" fmla="*/ 2147483647 h 159"/>
                <a:gd name="T78" fmla="*/ 2147483647 w 81"/>
                <a:gd name="T79" fmla="*/ 2147483647 h 159"/>
                <a:gd name="T80" fmla="*/ 2147483647 w 81"/>
                <a:gd name="T81" fmla="*/ 2147483647 h 159"/>
                <a:gd name="T82" fmla="*/ 2147483647 w 81"/>
                <a:gd name="T83" fmla="*/ 2147483647 h 159"/>
                <a:gd name="T84" fmla="*/ 2147483647 w 81"/>
                <a:gd name="T85" fmla="*/ 2147483647 h 159"/>
                <a:gd name="T86" fmla="*/ 2147483647 w 81"/>
                <a:gd name="T87" fmla="*/ 2147483647 h 159"/>
                <a:gd name="T88" fmla="*/ 2147483647 w 81"/>
                <a:gd name="T89" fmla="*/ 2147483647 h 15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1"/>
                <a:gd name="T136" fmla="*/ 0 h 159"/>
                <a:gd name="T137" fmla="*/ 81 w 81"/>
                <a:gd name="T138" fmla="*/ 159 h 15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1" h="159">
                  <a:moveTo>
                    <a:pt x="71" y="148"/>
                  </a:moveTo>
                  <a:lnTo>
                    <a:pt x="74" y="137"/>
                  </a:lnTo>
                  <a:lnTo>
                    <a:pt x="69" y="126"/>
                  </a:lnTo>
                  <a:lnTo>
                    <a:pt x="69" y="124"/>
                  </a:lnTo>
                  <a:lnTo>
                    <a:pt x="69" y="121"/>
                  </a:lnTo>
                  <a:lnTo>
                    <a:pt x="67" y="118"/>
                  </a:lnTo>
                  <a:lnTo>
                    <a:pt x="67" y="113"/>
                  </a:lnTo>
                  <a:lnTo>
                    <a:pt x="67" y="105"/>
                  </a:lnTo>
                  <a:lnTo>
                    <a:pt x="67" y="96"/>
                  </a:lnTo>
                  <a:lnTo>
                    <a:pt x="69" y="91"/>
                  </a:lnTo>
                  <a:lnTo>
                    <a:pt x="71" y="85"/>
                  </a:lnTo>
                  <a:lnTo>
                    <a:pt x="71" y="80"/>
                  </a:lnTo>
                  <a:lnTo>
                    <a:pt x="71" y="72"/>
                  </a:lnTo>
                  <a:lnTo>
                    <a:pt x="74" y="63"/>
                  </a:lnTo>
                  <a:lnTo>
                    <a:pt x="74" y="55"/>
                  </a:lnTo>
                  <a:lnTo>
                    <a:pt x="76" y="44"/>
                  </a:lnTo>
                  <a:lnTo>
                    <a:pt x="76" y="36"/>
                  </a:lnTo>
                  <a:lnTo>
                    <a:pt x="76" y="33"/>
                  </a:lnTo>
                  <a:lnTo>
                    <a:pt x="76" y="28"/>
                  </a:lnTo>
                  <a:lnTo>
                    <a:pt x="81" y="22"/>
                  </a:lnTo>
                  <a:lnTo>
                    <a:pt x="81" y="14"/>
                  </a:lnTo>
                  <a:lnTo>
                    <a:pt x="76" y="6"/>
                  </a:lnTo>
                  <a:lnTo>
                    <a:pt x="76" y="3"/>
                  </a:lnTo>
                  <a:lnTo>
                    <a:pt x="71" y="3"/>
                  </a:lnTo>
                  <a:lnTo>
                    <a:pt x="64" y="0"/>
                  </a:lnTo>
                  <a:lnTo>
                    <a:pt x="58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7" y="0"/>
                  </a:lnTo>
                  <a:lnTo>
                    <a:pt x="30" y="3"/>
                  </a:lnTo>
                  <a:lnTo>
                    <a:pt x="26" y="6"/>
                  </a:lnTo>
                  <a:lnTo>
                    <a:pt x="21" y="6"/>
                  </a:lnTo>
                  <a:lnTo>
                    <a:pt x="19" y="8"/>
                  </a:lnTo>
                  <a:lnTo>
                    <a:pt x="14" y="8"/>
                  </a:lnTo>
                  <a:lnTo>
                    <a:pt x="19" y="14"/>
                  </a:lnTo>
                  <a:lnTo>
                    <a:pt x="21" y="19"/>
                  </a:lnTo>
                  <a:lnTo>
                    <a:pt x="21" y="25"/>
                  </a:lnTo>
                  <a:lnTo>
                    <a:pt x="19" y="30"/>
                  </a:lnTo>
                  <a:lnTo>
                    <a:pt x="19" y="36"/>
                  </a:lnTo>
                  <a:lnTo>
                    <a:pt x="14" y="44"/>
                  </a:lnTo>
                  <a:lnTo>
                    <a:pt x="5" y="52"/>
                  </a:lnTo>
                  <a:lnTo>
                    <a:pt x="0" y="47"/>
                  </a:lnTo>
                  <a:lnTo>
                    <a:pt x="0" y="52"/>
                  </a:lnTo>
                  <a:lnTo>
                    <a:pt x="3" y="58"/>
                  </a:lnTo>
                  <a:lnTo>
                    <a:pt x="5" y="61"/>
                  </a:lnTo>
                  <a:lnTo>
                    <a:pt x="7" y="63"/>
                  </a:lnTo>
                  <a:lnTo>
                    <a:pt x="12" y="63"/>
                  </a:lnTo>
                  <a:lnTo>
                    <a:pt x="14" y="63"/>
                  </a:lnTo>
                  <a:lnTo>
                    <a:pt x="16" y="61"/>
                  </a:lnTo>
                  <a:lnTo>
                    <a:pt x="16" y="55"/>
                  </a:lnTo>
                  <a:lnTo>
                    <a:pt x="14" y="50"/>
                  </a:lnTo>
                  <a:lnTo>
                    <a:pt x="14" y="47"/>
                  </a:lnTo>
                  <a:lnTo>
                    <a:pt x="19" y="47"/>
                  </a:lnTo>
                  <a:lnTo>
                    <a:pt x="19" y="50"/>
                  </a:lnTo>
                  <a:lnTo>
                    <a:pt x="21" y="52"/>
                  </a:lnTo>
                  <a:lnTo>
                    <a:pt x="21" y="55"/>
                  </a:lnTo>
                  <a:lnTo>
                    <a:pt x="21" y="61"/>
                  </a:lnTo>
                  <a:lnTo>
                    <a:pt x="21" y="63"/>
                  </a:lnTo>
                  <a:lnTo>
                    <a:pt x="21" y="66"/>
                  </a:lnTo>
                  <a:lnTo>
                    <a:pt x="21" y="72"/>
                  </a:lnTo>
                  <a:lnTo>
                    <a:pt x="23" y="77"/>
                  </a:lnTo>
                  <a:lnTo>
                    <a:pt x="23" y="80"/>
                  </a:lnTo>
                  <a:lnTo>
                    <a:pt x="23" y="85"/>
                  </a:lnTo>
                  <a:lnTo>
                    <a:pt x="26" y="88"/>
                  </a:lnTo>
                  <a:lnTo>
                    <a:pt x="23" y="96"/>
                  </a:lnTo>
                  <a:lnTo>
                    <a:pt x="23" y="102"/>
                  </a:lnTo>
                  <a:lnTo>
                    <a:pt x="23" y="107"/>
                  </a:lnTo>
                  <a:lnTo>
                    <a:pt x="23" y="113"/>
                  </a:lnTo>
                  <a:lnTo>
                    <a:pt x="21" y="118"/>
                  </a:lnTo>
                  <a:lnTo>
                    <a:pt x="19" y="124"/>
                  </a:lnTo>
                  <a:lnTo>
                    <a:pt x="16" y="126"/>
                  </a:lnTo>
                  <a:lnTo>
                    <a:pt x="16" y="129"/>
                  </a:lnTo>
                  <a:lnTo>
                    <a:pt x="14" y="135"/>
                  </a:lnTo>
                  <a:lnTo>
                    <a:pt x="23" y="137"/>
                  </a:lnTo>
                  <a:lnTo>
                    <a:pt x="30" y="140"/>
                  </a:lnTo>
                  <a:lnTo>
                    <a:pt x="35" y="143"/>
                  </a:lnTo>
                  <a:lnTo>
                    <a:pt x="37" y="146"/>
                  </a:lnTo>
                  <a:lnTo>
                    <a:pt x="42" y="148"/>
                  </a:lnTo>
                  <a:lnTo>
                    <a:pt x="44" y="146"/>
                  </a:lnTo>
                  <a:lnTo>
                    <a:pt x="46" y="146"/>
                  </a:lnTo>
                  <a:lnTo>
                    <a:pt x="48" y="148"/>
                  </a:lnTo>
                  <a:lnTo>
                    <a:pt x="51" y="151"/>
                  </a:lnTo>
                  <a:lnTo>
                    <a:pt x="55" y="154"/>
                  </a:lnTo>
                  <a:lnTo>
                    <a:pt x="60" y="159"/>
                  </a:lnTo>
                  <a:lnTo>
                    <a:pt x="62" y="159"/>
                  </a:lnTo>
                  <a:lnTo>
                    <a:pt x="64" y="159"/>
                  </a:lnTo>
                  <a:lnTo>
                    <a:pt x="64" y="154"/>
                  </a:lnTo>
                  <a:lnTo>
                    <a:pt x="67" y="151"/>
                  </a:lnTo>
                  <a:lnTo>
                    <a:pt x="69" y="151"/>
                  </a:lnTo>
                  <a:lnTo>
                    <a:pt x="71" y="14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7" name="Freeform 187"/>
            <p:cNvSpPr>
              <a:spLocks noChangeAspect="1"/>
            </p:cNvSpPr>
            <p:nvPr/>
          </p:nvSpPr>
          <p:spPr bwMode="auto">
            <a:xfrm rot="9246">
              <a:off x="-299" y="2698"/>
              <a:ext cx="145" cy="224"/>
            </a:xfrm>
            <a:custGeom>
              <a:avLst/>
              <a:gdLst>
                <a:gd name="T0" fmla="*/ 2147483647 w 81"/>
                <a:gd name="T1" fmla="*/ 2147483647 h 159"/>
                <a:gd name="T2" fmla="*/ 2147483647 w 81"/>
                <a:gd name="T3" fmla="*/ 2147483647 h 159"/>
                <a:gd name="T4" fmla="*/ 2147483647 w 81"/>
                <a:gd name="T5" fmla="*/ 2147483647 h 159"/>
                <a:gd name="T6" fmla="*/ 2147483647 w 81"/>
                <a:gd name="T7" fmla="*/ 2147483647 h 159"/>
                <a:gd name="T8" fmla="*/ 2147483647 w 81"/>
                <a:gd name="T9" fmla="*/ 2147483647 h 159"/>
                <a:gd name="T10" fmla="*/ 2147483647 w 81"/>
                <a:gd name="T11" fmla="*/ 2147483647 h 159"/>
                <a:gd name="T12" fmla="*/ 2147483647 w 81"/>
                <a:gd name="T13" fmla="*/ 2147483647 h 159"/>
                <a:gd name="T14" fmla="*/ 2147483647 w 81"/>
                <a:gd name="T15" fmla="*/ 2147483647 h 159"/>
                <a:gd name="T16" fmla="*/ 2147483647 w 81"/>
                <a:gd name="T17" fmla="*/ 2147483647 h 159"/>
                <a:gd name="T18" fmla="*/ 2147483647 w 81"/>
                <a:gd name="T19" fmla="*/ 2147483647 h 159"/>
                <a:gd name="T20" fmla="*/ 2147483647 w 81"/>
                <a:gd name="T21" fmla="*/ 2147483647 h 159"/>
                <a:gd name="T22" fmla="*/ 2147483647 w 81"/>
                <a:gd name="T23" fmla="*/ 2147483647 h 159"/>
                <a:gd name="T24" fmla="*/ 2147483647 w 81"/>
                <a:gd name="T25" fmla="*/ 2147483647 h 159"/>
                <a:gd name="T26" fmla="*/ 2147483647 w 81"/>
                <a:gd name="T27" fmla="*/ 0 h 159"/>
                <a:gd name="T28" fmla="*/ 2147483647 w 81"/>
                <a:gd name="T29" fmla="*/ 2147483647 h 159"/>
                <a:gd name="T30" fmla="*/ 2147483647 w 81"/>
                <a:gd name="T31" fmla="*/ 2147483647 h 159"/>
                <a:gd name="T32" fmla="*/ 2147483647 w 81"/>
                <a:gd name="T33" fmla="*/ 2147483647 h 159"/>
                <a:gd name="T34" fmla="*/ 2147483647 w 81"/>
                <a:gd name="T35" fmla="*/ 2147483647 h 159"/>
                <a:gd name="T36" fmla="*/ 2147483647 w 81"/>
                <a:gd name="T37" fmla="*/ 2147483647 h 159"/>
                <a:gd name="T38" fmla="*/ 2147483647 w 81"/>
                <a:gd name="T39" fmla="*/ 2147483647 h 159"/>
                <a:gd name="T40" fmla="*/ 0 w 81"/>
                <a:gd name="T41" fmla="*/ 2147483647 h 159"/>
                <a:gd name="T42" fmla="*/ 2147483647 w 81"/>
                <a:gd name="T43" fmla="*/ 2147483647 h 159"/>
                <a:gd name="T44" fmla="*/ 2147483647 w 81"/>
                <a:gd name="T45" fmla="*/ 2147483647 h 159"/>
                <a:gd name="T46" fmla="*/ 2147483647 w 81"/>
                <a:gd name="T47" fmla="*/ 2147483647 h 159"/>
                <a:gd name="T48" fmla="*/ 2147483647 w 81"/>
                <a:gd name="T49" fmla="*/ 2147483647 h 159"/>
                <a:gd name="T50" fmla="*/ 2147483647 w 81"/>
                <a:gd name="T51" fmla="*/ 2147483647 h 159"/>
                <a:gd name="T52" fmla="*/ 2147483647 w 81"/>
                <a:gd name="T53" fmla="*/ 2147483647 h 159"/>
                <a:gd name="T54" fmla="*/ 2147483647 w 81"/>
                <a:gd name="T55" fmla="*/ 2147483647 h 159"/>
                <a:gd name="T56" fmla="*/ 2147483647 w 81"/>
                <a:gd name="T57" fmla="*/ 2147483647 h 159"/>
                <a:gd name="T58" fmla="*/ 2147483647 w 81"/>
                <a:gd name="T59" fmla="*/ 2147483647 h 159"/>
                <a:gd name="T60" fmla="*/ 2147483647 w 81"/>
                <a:gd name="T61" fmla="*/ 2147483647 h 159"/>
                <a:gd name="T62" fmla="*/ 2147483647 w 81"/>
                <a:gd name="T63" fmla="*/ 2147483647 h 159"/>
                <a:gd name="T64" fmla="*/ 2147483647 w 81"/>
                <a:gd name="T65" fmla="*/ 2147483647 h 159"/>
                <a:gd name="T66" fmla="*/ 2147483647 w 81"/>
                <a:gd name="T67" fmla="*/ 2147483647 h 159"/>
                <a:gd name="T68" fmla="*/ 2147483647 w 81"/>
                <a:gd name="T69" fmla="*/ 2147483647 h 159"/>
                <a:gd name="T70" fmla="*/ 2147483647 w 81"/>
                <a:gd name="T71" fmla="*/ 2147483647 h 159"/>
                <a:gd name="T72" fmla="*/ 2147483647 w 81"/>
                <a:gd name="T73" fmla="*/ 2147483647 h 159"/>
                <a:gd name="T74" fmla="*/ 2147483647 w 81"/>
                <a:gd name="T75" fmla="*/ 2147483647 h 159"/>
                <a:gd name="T76" fmla="*/ 2147483647 w 81"/>
                <a:gd name="T77" fmla="*/ 2147483647 h 159"/>
                <a:gd name="T78" fmla="*/ 2147483647 w 81"/>
                <a:gd name="T79" fmla="*/ 2147483647 h 159"/>
                <a:gd name="T80" fmla="*/ 2147483647 w 81"/>
                <a:gd name="T81" fmla="*/ 2147483647 h 159"/>
                <a:gd name="T82" fmla="*/ 2147483647 w 81"/>
                <a:gd name="T83" fmla="*/ 2147483647 h 159"/>
                <a:gd name="T84" fmla="*/ 2147483647 w 81"/>
                <a:gd name="T85" fmla="*/ 2147483647 h 159"/>
                <a:gd name="T86" fmla="*/ 2147483647 w 81"/>
                <a:gd name="T87" fmla="*/ 2147483647 h 159"/>
                <a:gd name="T88" fmla="*/ 2147483647 w 81"/>
                <a:gd name="T89" fmla="*/ 2147483647 h 15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1"/>
                <a:gd name="T136" fmla="*/ 0 h 159"/>
                <a:gd name="T137" fmla="*/ 81 w 81"/>
                <a:gd name="T138" fmla="*/ 159 h 15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1" h="159">
                  <a:moveTo>
                    <a:pt x="71" y="148"/>
                  </a:moveTo>
                  <a:lnTo>
                    <a:pt x="74" y="137"/>
                  </a:lnTo>
                  <a:lnTo>
                    <a:pt x="69" y="126"/>
                  </a:lnTo>
                  <a:lnTo>
                    <a:pt x="69" y="124"/>
                  </a:lnTo>
                  <a:lnTo>
                    <a:pt x="69" y="121"/>
                  </a:lnTo>
                  <a:lnTo>
                    <a:pt x="67" y="118"/>
                  </a:lnTo>
                  <a:lnTo>
                    <a:pt x="67" y="113"/>
                  </a:lnTo>
                  <a:lnTo>
                    <a:pt x="67" y="105"/>
                  </a:lnTo>
                  <a:lnTo>
                    <a:pt x="67" y="96"/>
                  </a:lnTo>
                  <a:lnTo>
                    <a:pt x="69" y="91"/>
                  </a:lnTo>
                  <a:lnTo>
                    <a:pt x="71" y="85"/>
                  </a:lnTo>
                  <a:lnTo>
                    <a:pt x="71" y="80"/>
                  </a:lnTo>
                  <a:lnTo>
                    <a:pt x="71" y="72"/>
                  </a:lnTo>
                  <a:lnTo>
                    <a:pt x="74" y="63"/>
                  </a:lnTo>
                  <a:lnTo>
                    <a:pt x="74" y="55"/>
                  </a:lnTo>
                  <a:lnTo>
                    <a:pt x="76" y="44"/>
                  </a:lnTo>
                  <a:lnTo>
                    <a:pt x="76" y="36"/>
                  </a:lnTo>
                  <a:lnTo>
                    <a:pt x="76" y="33"/>
                  </a:lnTo>
                  <a:lnTo>
                    <a:pt x="76" y="28"/>
                  </a:lnTo>
                  <a:lnTo>
                    <a:pt x="81" y="22"/>
                  </a:lnTo>
                  <a:lnTo>
                    <a:pt x="81" y="14"/>
                  </a:lnTo>
                  <a:lnTo>
                    <a:pt x="76" y="6"/>
                  </a:lnTo>
                  <a:lnTo>
                    <a:pt x="76" y="3"/>
                  </a:lnTo>
                  <a:lnTo>
                    <a:pt x="71" y="3"/>
                  </a:lnTo>
                  <a:lnTo>
                    <a:pt x="64" y="0"/>
                  </a:lnTo>
                  <a:lnTo>
                    <a:pt x="58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7" y="0"/>
                  </a:lnTo>
                  <a:lnTo>
                    <a:pt x="30" y="3"/>
                  </a:lnTo>
                  <a:lnTo>
                    <a:pt x="26" y="6"/>
                  </a:lnTo>
                  <a:lnTo>
                    <a:pt x="21" y="6"/>
                  </a:lnTo>
                  <a:lnTo>
                    <a:pt x="19" y="8"/>
                  </a:lnTo>
                  <a:lnTo>
                    <a:pt x="14" y="8"/>
                  </a:lnTo>
                  <a:lnTo>
                    <a:pt x="19" y="14"/>
                  </a:lnTo>
                  <a:lnTo>
                    <a:pt x="21" y="19"/>
                  </a:lnTo>
                  <a:lnTo>
                    <a:pt x="21" y="25"/>
                  </a:lnTo>
                  <a:lnTo>
                    <a:pt x="19" y="30"/>
                  </a:lnTo>
                  <a:lnTo>
                    <a:pt x="19" y="36"/>
                  </a:lnTo>
                  <a:lnTo>
                    <a:pt x="14" y="44"/>
                  </a:lnTo>
                  <a:lnTo>
                    <a:pt x="5" y="52"/>
                  </a:lnTo>
                  <a:lnTo>
                    <a:pt x="0" y="47"/>
                  </a:lnTo>
                  <a:lnTo>
                    <a:pt x="0" y="52"/>
                  </a:lnTo>
                  <a:lnTo>
                    <a:pt x="3" y="58"/>
                  </a:lnTo>
                  <a:lnTo>
                    <a:pt x="5" y="61"/>
                  </a:lnTo>
                  <a:lnTo>
                    <a:pt x="7" y="63"/>
                  </a:lnTo>
                  <a:lnTo>
                    <a:pt x="12" y="63"/>
                  </a:lnTo>
                  <a:lnTo>
                    <a:pt x="14" y="63"/>
                  </a:lnTo>
                  <a:lnTo>
                    <a:pt x="16" y="61"/>
                  </a:lnTo>
                  <a:lnTo>
                    <a:pt x="16" y="55"/>
                  </a:lnTo>
                  <a:lnTo>
                    <a:pt x="14" y="50"/>
                  </a:lnTo>
                  <a:lnTo>
                    <a:pt x="14" y="47"/>
                  </a:lnTo>
                  <a:lnTo>
                    <a:pt x="19" y="47"/>
                  </a:lnTo>
                  <a:lnTo>
                    <a:pt x="19" y="50"/>
                  </a:lnTo>
                  <a:lnTo>
                    <a:pt x="21" y="52"/>
                  </a:lnTo>
                  <a:lnTo>
                    <a:pt x="21" y="55"/>
                  </a:lnTo>
                  <a:lnTo>
                    <a:pt x="21" y="61"/>
                  </a:lnTo>
                  <a:lnTo>
                    <a:pt x="21" y="63"/>
                  </a:lnTo>
                  <a:lnTo>
                    <a:pt x="21" y="66"/>
                  </a:lnTo>
                  <a:lnTo>
                    <a:pt x="21" y="72"/>
                  </a:lnTo>
                  <a:lnTo>
                    <a:pt x="23" y="77"/>
                  </a:lnTo>
                  <a:lnTo>
                    <a:pt x="23" y="80"/>
                  </a:lnTo>
                  <a:lnTo>
                    <a:pt x="23" y="85"/>
                  </a:lnTo>
                  <a:lnTo>
                    <a:pt x="26" y="88"/>
                  </a:lnTo>
                  <a:lnTo>
                    <a:pt x="23" y="96"/>
                  </a:lnTo>
                  <a:lnTo>
                    <a:pt x="23" y="102"/>
                  </a:lnTo>
                  <a:lnTo>
                    <a:pt x="23" y="107"/>
                  </a:lnTo>
                  <a:lnTo>
                    <a:pt x="23" y="113"/>
                  </a:lnTo>
                  <a:lnTo>
                    <a:pt x="21" y="118"/>
                  </a:lnTo>
                  <a:lnTo>
                    <a:pt x="19" y="124"/>
                  </a:lnTo>
                  <a:lnTo>
                    <a:pt x="16" y="126"/>
                  </a:lnTo>
                  <a:lnTo>
                    <a:pt x="16" y="129"/>
                  </a:lnTo>
                  <a:lnTo>
                    <a:pt x="14" y="135"/>
                  </a:lnTo>
                  <a:lnTo>
                    <a:pt x="23" y="137"/>
                  </a:lnTo>
                  <a:lnTo>
                    <a:pt x="30" y="140"/>
                  </a:lnTo>
                  <a:lnTo>
                    <a:pt x="35" y="143"/>
                  </a:lnTo>
                  <a:lnTo>
                    <a:pt x="37" y="146"/>
                  </a:lnTo>
                  <a:lnTo>
                    <a:pt x="42" y="148"/>
                  </a:lnTo>
                  <a:lnTo>
                    <a:pt x="44" y="146"/>
                  </a:lnTo>
                  <a:lnTo>
                    <a:pt x="46" y="146"/>
                  </a:lnTo>
                  <a:lnTo>
                    <a:pt x="48" y="148"/>
                  </a:lnTo>
                  <a:lnTo>
                    <a:pt x="51" y="151"/>
                  </a:lnTo>
                  <a:lnTo>
                    <a:pt x="55" y="154"/>
                  </a:lnTo>
                  <a:lnTo>
                    <a:pt x="60" y="159"/>
                  </a:lnTo>
                  <a:lnTo>
                    <a:pt x="62" y="159"/>
                  </a:lnTo>
                  <a:lnTo>
                    <a:pt x="64" y="159"/>
                  </a:lnTo>
                  <a:lnTo>
                    <a:pt x="64" y="154"/>
                  </a:lnTo>
                  <a:lnTo>
                    <a:pt x="67" y="151"/>
                  </a:lnTo>
                  <a:lnTo>
                    <a:pt x="69" y="151"/>
                  </a:lnTo>
                  <a:lnTo>
                    <a:pt x="71" y="14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8" name="Freeform 188"/>
            <p:cNvSpPr>
              <a:spLocks noChangeAspect="1"/>
            </p:cNvSpPr>
            <p:nvPr/>
          </p:nvSpPr>
          <p:spPr bwMode="auto">
            <a:xfrm rot="9246">
              <a:off x="-279" y="2550"/>
              <a:ext cx="205" cy="184"/>
            </a:xfrm>
            <a:custGeom>
              <a:avLst/>
              <a:gdLst>
                <a:gd name="T0" fmla="*/ 2147483647 w 112"/>
                <a:gd name="T1" fmla="*/ 2147483647 h 132"/>
                <a:gd name="T2" fmla="*/ 2147483647 w 112"/>
                <a:gd name="T3" fmla="*/ 2147483647 h 132"/>
                <a:gd name="T4" fmla="*/ 2147483647 w 112"/>
                <a:gd name="T5" fmla="*/ 2147483647 h 132"/>
                <a:gd name="T6" fmla="*/ 2147483647 w 112"/>
                <a:gd name="T7" fmla="*/ 2147483647 h 132"/>
                <a:gd name="T8" fmla="*/ 2147483647 w 112"/>
                <a:gd name="T9" fmla="*/ 2147483647 h 132"/>
                <a:gd name="T10" fmla="*/ 2147483647 w 112"/>
                <a:gd name="T11" fmla="*/ 2147483647 h 132"/>
                <a:gd name="T12" fmla="*/ 2147483647 w 112"/>
                <a:gd name="T13" fmla="*/ 2147483647 h 132"/>
                <a:gd name="T14" fmla="*/ 2147483647 w 112"/>
                <a:gd name="T15" fmla="*/ 2147483647 h 132"/>
                <a:gd name="T16" fmla="*/ 2147483647 w 112"/>
                <a:gd name="T17" fmla="*/ 2147483647 h 132"/>
                <a:gd name="T18" fmla="*/ 0 w 112"/>
                <a:gd name="T19" fmla="*/ 2147483647 h 132"/>
                <a:gd name="T20" fmla="*/ 2147483647 w 112"/>
                <a:gd name="T21" fmla="*/ 2147483647 h 132"/>
                <a:gd name="T22" fmla="*/ 2147483647 w 112"/>
                <a:gd name="T23" fmla="*/ 2147483647 h 132"/>
                <a:gd name="T24" fmla="*/ 2147483647 w 112"/>
                <a:gd name="T25" fmla="*/ 2147483647 h 132"/>
                <a:gd name="T26" fmla="*/ 2147483647 w 112"/>
                <a:gd name="T27" fmla="*/ 2147483647 h 132"/>
                <a:gd name="T28" fmla="*/ 2147483647 w 112"/>
                <a:gd name="T29" fmla="*/ 2147483647 h 132"/>
                <a:gd name="T30" fmla="*/ 2147483647 w 112"/>
                <a:gd name="T31" fmla="*/ 2147483647 h 132"/>
                <a:gd name="T32" fmla="*/ 2147483647 w 112"/>
                <a:gd name="T33" fmla="*/ 2147483647 h 132"/>
                <a:gd name="T34" fmla="*/ 2147483647 w 112"/>
                <a:gd name="T35" fmla="*/ 2147483647 h 132"/>
                <a:gd name="T36" fmla="*/ 2147483647 w 112"/>
                <a:gd name="T37" fmla="*/ 2147483647 h 132"/>
                <a:gd name="T38" fmla="*/ 2147483647 w 112"/>
                <a:gd name="T39" fmla="*/ 2147483647 h 132"/>
                <a:gd name="T40" fmla="*/ 2147483647 w 112"/>
                <a:gd name="T41" fmla="*/ 2147483647 h 132"/>
                <a:gd name="T42" fmla="*/ 2147483647 w 112"/>
                <a:gd name="T43" fmla="*/ 2147483647 h 132"/>
                <a:gd name="T44" fmla="*/ 2147483647 w 112"/>
                <a:gd name="T45" fmla="*/ 2147483647 h 132"/>
                <a:gd name="T46" fmla="*/ 2147483647 w 112"/>
                <a:gd name="T47" fmla="*/ 2147483647 h 132"/>
                <a:gd name="T48" fmla="*/ 2147483647 w 112"/>
                <a:gd name="T49" fmla="*/ 2147483647 h 132"/>
                <a:gd name="T50" fmla="*/ 2147483647 w 112"/>
                <a:gd name="T51" fmla="*/ 2147483647 h 132"/>
                <a:gd name="T52" fmla="*/ 2147483647 w 112"/>
                <a:gd name="T53" fmla="*/ 2147483647 h 132"/>
                <a:gd name="T54" fmla="*/ 2147483647 w 112"/>
                <a:gd name="T55" fmla="*/ 2147483647 h 132"/>
                <a:gd name="T56" fmla="*/ 2147483647 w 112"/>
                <a:gd name="T57" fmla="*/ 2147483647 h 132"/>
                <a:gd name="T58" fmla="*/ 2147483647 w 112"/>
                <a:gd name="T59" fmla="*/ 2147483647 h 132"/>
                <a:gd name="T60" fmla="*/ 2147483647 w 112"/>
                <a:gd name="T61" fmla="*/ 2147483647 h 132"/>
                <a:gd name="T62" fmla="*/ 2147483647 w 112"/>
                <a:gd name="T63" fmla="*/ 2147483647 h 132"/>
                <a:gd name="T64" fmla="*/ 2147483647 w 112"/>
                <a:gd name="T65" fmla="*/ 2147483647 h 132"/>
                <a:gd name="T66" fmla="*/ 2147483647 w 112"/>
                <a:gd name="T67" fmla="*/ 2147483647 h 132"/>
                <a:gd name="T68" fmla="*/ 2147483647 w 112"/>
                <a:gd name="T69" fmla="*/ 2147483647 h 132"/>
                <a:gd name="T70" fmla="*/ 2147483647 w 112"/>
                <a:gd name="T71" fmla="*/ 2147483647 h 132"/>
                <a:gd name="T72" fmla="*/ 2147483647 w 112"/>
                <a:gd name="T73" fmla="*/ 2147483647 h 132"/>
                <a:gd name="T74" fmla="*/ 2147483647 w 112"/>
                <a:gd name="T75" fmla="*/ 0 h 132"/>
                <a:gd name="T76" fmla="*/ 2147483647 w 112"/>
                <a:gd name="T77" fmla="*/ 2147483647 h 132"/>
                <a:gd name="T78" fmla="*/ 2147483647 w 112"/>
                <a:gd name="T79" fmla="*/ 2147483647 h 132"/>
                <a:gd name="T80" fmla="*/ 2147483647 w 112"/>
                <a:gd name="T81" fmla="*/ 2147483647 h 132"/>
                <a:gd name="T82" fmla="*/ 2147483647 w 112"/>
                <a:gd name="T83" fmla="*/ 2147483647 h 132"/>
                <a:gd name="T84" fmla="*/ 2147483647 w 112"/>
                <a:gd name="T85" fmla="*/ 2147483647 h 132"/>
                <a:gd name="T86" fmla="*/ 2147483647 w 112"/>
                <a:gd name="T87" fmla="*/ 2147483647 h 132"/>
                <a:gd name="T88" fmla="*/ 2147483647 w 112"/>
                <a:gd name="T89" fmla="*/ 2147483647 h 132"/>
                <a:gd name="T90" fmla="*/ 2147483647 w 112"/>
                <a:gd name="T91" fmla="*/ 2147483647 h 132"/>
                <a:gd name="T92" fmla="*/ 2147483647 w 112"/>
                <a:gd name="T93" fmla="*/ 2147483647 h 132"/>
                <a:gd name="T94" fmla="*/ 2147483647 w 112"/>
                <a:gd name="T95" fmla="*/ 2147483647 h 132"/>
                <a:gd name="T96" fmla="*/ 2147483647 w 112"/>
                <a:gd name="T97" fmla="*/ 2147483647 h 132"/>
                <a:gd name="T98" fmla="*/ 2147483647 w 112"/>
                <a:gd name="T99" fmla="*/ 2147483647 h 132"/>
                <a:gd name="T100" fmla="*/ 2147483647 w 112"/>
                <a:gd name="T101" fmla="*/ 2147483647 h 132"/>
                <a:gd name="T102" fmla="*/ 2147483647 w 112"/>
                <a:gd name="T103" fmla="*/ 2147483647 h 132"/>
                <a:gd name="T104" fmla="*/ 2147483647 w 112"/>
                <a:gd name="T105" fmla="*/ 2147483647 h 132"/>
                <a:gd name="T106" fmla="*/ 2147483647 w 112"/>
                <a:gd name="T107" fmla="*/ 2147483647 h 132"/>
                <a:gd name="T108" fmla="*/ 2147483647 w 112"/>
                <a:gd name="T109" fmla="*/ 2147483647 h 132"/>
                <a:gd name="T110" fmla="*/ 2147483647 w 112"/>
                <a:gd name="T111" fmla="*/ 2147483647 h 132"/>
                <a:gd name="T112" fmla="*/ 2147483647 w 112"/>
                <a:gd name="T113" fmla="*/ 2147483647 h 132"/>
                <a:gd name="T114" fmla="*/ 2147483647 w 112"/>
                <a:gd name="T115" fmla="*/ 2147483647 h 1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"/>
                <a:gd name="T175" fmla="*/ 0 h 132"/>
                <a:gd name="T176" fmla="*/ 112 w 112"/>
                <a:gd name="T177" fmla="*/ 132 h 1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" h="132">
                  <a:moveTo>
                    <a:pt x="69" y="126"/>
                  </a:moveTo>
                  <a:lnTo>
                    <a:pt x="69" y="121"/>
                  </a:lnTo>
                  <a:lnTo>
                    <a:pt x="64" y="113"/>
                  </a:lnTo>
                  <a:lnTo>
                    <a:pt x="64" y="110"/>
                  </a:lnTo>
                  <a:lnTo>
                    <a:pt x="59" y="110"/>
                  </a:lnTo>
                  <a:lnTo>
                    <a:pt x="52" y="107"/>
                  </a:lnTo>
                  <a:lnTo>
                    <a:pt x="46" y="113"/>
                  </a:lnTo>
                  <a:lnTo>
                    <a:pt x="36" y="113"/>
                  </a:lnTo>
                  <a:lnTo>
                    <a:pt x="30" y="107"/>
                  </a:lnTo>
                  <a:lnTo>
                    <a:pt x="25" y="107"/>
                  </a:lnTo>
                  <a:lnTo>
                    <a:pt x="18" y="110"/>
                  </a:lnTo>
                  <a:lnTo>
                    <a:pt x="14" y="113"/>
                  </a:lnTo>
                  <a:lnTo>
                    <a:pt x="9" y="113"/>
                  </a:lnTo>
                  <a:lnTo>
                    <a:pt x="7" y="115"/>
                  </a:lnTo>
                  <a:lnTo>
                    <a:pt x="2" y="115"/>
                  </a:lnTo>
                  <a:lnTo>
                    <a:pt x="2" y="110"/>
                  </a:lnTo>
                  <a:lnTo>
                    <a:pt x="0" y="107"/>
                  </a:lnTo>
                  <a:lnTo>
                    <a:pt x="2" y="104"/>
                  </a:lnTo>
                  <a:lnTo>
                    <a:pt x="0" y="104"/>
                  </a:lnTo>
                  <a:lnTo>
                    <a:pt x="0" y="99"/>
                  </a:lnTo>
                  <a:lnTo>
                    <a:pt x="2" y="93"/>
                  </a:lnTo>
                  <a:lnTo>
                    <a:pt x="7" y="91"/>
                  </a:lnTo>
                  <a:lnTo>
                    <a:pt x="9" y="85"/>
                  </a:lnTo>
                  <a:lnTo>
                    <a:pt x="16" y="80"/>
                  </a:lnTo>
                  <a:lnTo>
                    <a:pt x="18" y="77"/>
                  </a:lnTo>
                  <a:lnTo>
                    <a:pt x="18" y="69"/>
                  </a:lnTo>
                  <a:lnTo>
                    <a:pt x="20" y="61"/>
                  </a:lnTo>
                  <a:lnTo>
                    <a:pt x="23" y="58"/>
                  </a:lnTo>
                  <a:lnTo>
                    <a:pt x="25" y="55"/>
                  </a:lnTo>
                  <a:lnTo>
                    <a:pt x="25" y="52"/>
                  </a:lnTo>
                  <a:lnTo>
                    <a:pt x="20" y="50"/>
                  </a:lnTo>
                  <a:lnTo>
                    <a:pt x="18" y="47"/>
                  </a:lnTo>
                  <a:lnTo>
                    <a:pt x="18" y="44"/>
                  </a:lnTo>
                  <a:lnTo>
                    <a:pt x="18" y="41"/>
                  </a:lnTo>
                  <a:lnTo>
                    <a:pt x="23" y="39"/>
                  </a:lnTo>
                  <a:lnTo>
                    <a:pt x="25" y="36"/>
                  </a:lnTo>
                  <a:lnTo>
                    <a:pt x="30" y="33"/>
                  </a:lnTo>
                  <a:lnTo>
                    <a:pt x="34" y="36"/>
                  </a:lnTo>
                  <a:lnTo>
                    <a:pt x="39" y="44"/>
                  </a:lnTo>
                  <a:lnTo>
                    <a:pt x="41" y="55"/>
                  </a:lnTo>
                  <a:lnTo>
                    <a:pt x="43" y="58"/>
                  </a:lnTo>
                  <a:lnTo>
                    <a:pt x="46" y="61"/>
                  </a:lnTo>
                  <a:lnTo>
                    <a:pt x="46" y="63"/>
                  </a:lnTo>
                  <a:lnTo>
                    <a:pt x="46" y="66"/>
                  </a:lnTo>
                  <a:lnTo>
                    <a:pt x="48" y="66"/>
                  </a:lnTo>
                  <a:lnTo>
                    <a:pt x="50" y="66"/>
                  </a:lnTo>
                  <a:lnTo>
                    <a:pt x="52" y="63"/>
                  </a:lnTo>
                  <a:lnTo>
                    <a:pt x="55" y="61"/>
                  </a:lnTo>
                  <a:lnTo>
                    <a:pt x="57" y="52"/>
                  </a:lnTo>
                  <a:lnTo>
                    <a:pt x="59" y="52"/>
                  </a:lnTo>
                  <a:lnTo>
                    <a:pt x="64" y="55"/>
                  </a:lnTo>
                  <a:lnTo>
                    <a:pt x="66" y="61"/>
                  </a:lnTo>
                  <a:lnTo>
                    <a:pt x="69" y="63"/>
                  </a:lnTo>
                  <a:lnTo>
                    <a:pt x="73" y="61"/>
                  </a:lnTo>
                  <a:lnTo>
                    <a:pt x="75" y="58"/>
                  </a:lnTo>
                  <a:lnTo>
                    <a:pt x="75" y="52"/>
                  </a:lnTo>
                  <a:lnTo>
                    <a:pt x="75" y="47"/>
                  </a:lnTo>
                  <a:lnTo>
                    <a:pt x="78" y="39"/>
                  </a:lnTo>
                  <a:lnTo>
                    <a:pt x="78" y="36"/>
                  </a:lnTo>
                  <a:lnTo>
                    <a:pt x="78" y="33"/>
                  </a:lnTo>
                  <a:lnTo>
                    <a:pt x="75" y="30"/>
                  </a:lnTo>
                  <a:lnTo>
                    <a:pt x="73" y="28"/>
                  </a:lnTo>
                  <a:lnTo>
                    <a:pt x="66" y="30"/>
                  </a:lnTo>
                  <a:lnTo>
                    <a:pt x="59" y="33"/>
                  </a:lnTo>
                  <a:lnTo>
                    <a:pt x="57" y="36"/>
                  </a:lnTo>
                  <a:lnTo>
                    <a:pt x="55" y="36"/>
                  </a:lnTo>
                  <a:lnTo>
                    <a:pt x="52" y="39"/>
                  </a:lnTo>
                  <a:lnTo>
                    <a:pt x="50" y="41"/>
                  </a:lnTo>
                  <a:lnTo>
                    <a:pt x="50" y="39"/>
                  </a:lnTo>
                  <a:lnTo>
                    <a:pt x="50" y="33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0" y="19"/>
                  </a:lnTo>
                  <a:lnTo>
                    <a:pt x="52" y="14"/>
                  </a:lnTo>
                  <a:lnTo>
                    <a:pt x="52" y="8"/>
                  </a:lnTo>
                  <a:lnTo>
                    <a:pt x="55" y="0"/>
                  </a:lnTo>
                  <a:lnTo>
                    <a:pt x="64" y="6"/>
                  </a:lnTo>
                  <a:lnTo>
                    <a:pt x="71" y="11"/>
                  </a:lnTo>
                  <a:lnTo>
                    <a:pt x="75" y="14"/>
                  </a:lnTo>
                  <a:lnTo>
                    <a:pt x="78" y="14"/>
                  </a:lnTo>
                  <a:lnTo>
                    <a:pt x="82" y="11"/>
                  </a:lnTo>
                  <a:lnTo>
                    <a:pt x="89" y="8"/>
                  </a:lnTo>
                  <a:lnTo>
                    <a:pt x="89" y="14"/>
                  </a:lnTo>
                  <a:lnTo>
                    <a:pt x="87" y="22"/>
                  </a:lnTo>
                  <a:lnTo>
                    <a:pt x="85" y="30"/>
                  </a:lnTo>
                  <a:lnTo>
                    <a:pt x="85" y="39"/>
                  </a:lnTo>
                  <a:lnTo>
                    <a:pt x="85" y="41"/>
                  </a:lnTo>
                  <a:lnTo>
                    <a:pt x="85" y="47"/>
                  </a:lnTo>
                  <a:lnTo>
                    <a:pt x="85" y="50"/>
                  </a:lnTo>
                  <a:lnTo>
                    <a:pt x="87" y="58"/>
                  </a:lnTo>
                  <a:lnTo>
                    <a:pt x="87" y="61"/>
                  </a:lnTo>
                  <a:lnTo>
                    <a:pt x="89" y="63"/>
                  </a:lnTo>
                  <a:lnTo>
                    <a:pt x="89" y="66"/>
                  </a:lnTo>
                  <a:lnTo>
                    <a:pt x="89" y="69"/>
                  </a:lnTo>
                  <a:lnTo>
                    <a:pt x="91" y="77"/>
                  </a:lnTo>
                  <a:lnTo>
                    <a:pt x="91" y="82"/>
                  </a:lnTo>
                  <a:lnTo>
                    <a:pt x="91" y="85"/>
                  </a:lnTo>
                  <a:lnTo>
                    <a:pt x="94" y="91"/>
                  </a:lnTo>
                  <a:lnTo>
                    <a:pt x="94" y="93"/>
                  </a:lnTo>
                  <a:lnTo>
                    <a:pt x="96" y="93"/>
                  </a:lnTo>
                  <a:lnTo>
                    <a:pt x="98" y="96"/>
                  </a:lnTo>
                  <a:lnTo>
                    <a:pt x="101" y="96"/>
                  </a:lnTo>
                  <a:lnTo>
                    <a:pt x="103" y="99"/>
                  </a:lnTo>
                  <a:lnTo>
                    <a:pt x="105" y="102"/>
                  </a:lnTo>
                  <a:lnTo>
                    <a:pt x="107" y="104"/>
                  </a:lnTo>
                  <a:lnTo>
                    <a:pt x="110" y="110"/>
                  </a:lnTo>
                  <a:lnTo>
                    <a:pt x="112" y="113"/>
                  </a:lnTo>
                  <a:lnTo>
                    <a:pt x="107" y="110"/>
                  </a:lnTo>
                  <a:lnTo>
                    <a:pt x="103" y="110"/>
                  </a:lnTo>
                  <a:lnTo>
                    <a:pt x="98" y="113"/>
                  </a:lnTo>
                  <a:lnTo>
                    <a:pt x="91" y="115"/>
                  </a:lnTo>
                  <a:lnTo>
                    <a:pt x="82" y="118"/>
                  </a:lnTo>
                  <a:lnTo>
                    <a:pt x="78" y="124"/>
                  </a:lnTo>
                  <a:lnTo>
                    <a:pt x="75" y="126"/>
                  </a:lnTo>
                  <a:lnTo>
                    <a:pt x="73" y="132"/>
                  </a:lnTo>
                  <a:lnTo>
                    <a:pt x="71" y="132"/>
                  </a:lnTo>
                  <a:lnTo>
                    <a:pt x="69" y="12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9" name="Freeform 189"/>
            <p:cNvSpPr>
              <a:spLocks noChangeAspect="1"/>
            </p:cNvSpPr>
            <p:nvPr/>
          </p:nvSpPr>
          <p:spPr bwMode="auto">
            <a:xfrm rot="9246">
              <a:off x="-279" y="2550"/>
              <a:ext cx="205" cy="184"/>
            </a:xfrm>
            <a:custGeom>
              <a:avLst/>
              <a:gdLst>
                <a:gd name="T0" fmla="*/ 2147483647 w 112"/>
                <a:gd name="T1" fmla="*/ 2147483647 h 132"/>
                <a:gd name="T2" fmla="*/ 2147483647 w 112"/>
                <a:gd name="T3" fmla="*/ 2147483647 h 132"/>
                <a:gd name="T4" fmla="*/ 2147483647 w 112"/>
                <a:gd name="T5" fmla="*/ 2147483647 h 132"/>
                <a:gd name="T6" fmla="*/ 2147483647 w 112"/>
                <a:gd name="T7" fmla="*/ 2147483647 h 132"/>
                <a:gd name="T8" fmla="*/ 2147483647 w 112"/>
                <a:gd name="T9" fmla="*/ 2147483647 h 132"/>
                <a:gd name="T10" fmla="*/ 2147483647 w 112"/>
                <a:gd name="T11" fmla="*/ 2147483647 h 132"/>
                <a:gd name="T12" fmla="*/ 2147483647 w 112"/>
                <a:gd name="T13" fmla="*/ 2147483647 h 132"/>
                <a:gd name="T14" fmla="*/ 2147483647 w 112"/>
                <a:gd name="T15" fmla="*/ 2147483647 h 132"/>
                <a:gd name="T16" fmla="*/ 2147483647 w 112"/>
                <a:gd name="T17" fmla="*/ 2147483647 h 132"/>
                <a:gd name="T18" fmla="*/ 0 w 112"/>
                <a:gd name="T19" fmla="*/ 2147483647 h 132"/>
                <a:gd name="T20" fmla="*/ 2147483647 w 112"/>
                <a:gd name="T21" fmla="*/ 2147483647 h 132"/>
                <a:gd name="T22" fmla="*/ 2147483647 w 112"/>
                <a:gd name="T23" fmla="*/ 2147483647 h 132"/>
                <a:gd name="T24" fmla="*/ 2147483647 w 112"/>
                <a:gd name="T25" fmla="*/ 2147483647 h 132"/>
                <a:gd name="T26" fmla="*/ 2147483647 w 112"/>
                <a:gd name="T27" fmla="*/ 2147483647 h 132"/>
                <a:gd name="T28" fmla="*/ 2147483647 w 112"/>
                <a:gd name="T29" fmla="*/ 2147483647 h 132"/>
                <a:gd name="T30" fmla="*/ 2147483647 w 112"/>
                <a:gd name="T31" fmla="*/ 2147483647 h 132"/>
                <a:gd name="T32" fmla="*/ 2147483647 w 112"/>
                <a:gd name="T33" fmla="*/ 2147483647 h 132"/>
                <a:gd name="T34" fmla="*/ 2147483647 w 112"/>
                <a:gd name="T35" fmla="*/ 2147483647 h 132"/>
                <a:gd name="T36" fmla="*/ 2147483647 w 112"/>
                <a:gd name="T37" fmla="*/ 2147483647 h 132"/>
                <a:gd name="T38" fmla="*/ 2147483647 w 112"/>
                <a:gd name="T39" fmla="*/ 2147483647 h 132"/>
                <a:gd name="T40" fmla="*/ 2147483647 w 112"/>
                <a:gd name="T41" fmla="*/ 2147483647 h 132"/>
                <a:gd name="T42" fmla="*/ 2147483647 w 112"/>
                <a:gd name="T43" fmla="*/ 2147483647 h 132"/>
                <a:gd name="T44" fmla="*/ 2147483647 w 112"/>
                <a:gd name="T45" fmla="*/ 2147483647 h 132"/>
                <a:gd name="T46" fmla="*/ 2147483647 w 112"/>
                <a:gd name="T47" fmla="*/ 2147483647 h 132"/>
                <a:gd name="T48" fmla="*/ 2147483647 w 112"/>
                <a:gd name="T49" fmla="*/ 2147483647 h 132"/>
                <a:gd name="T50" fmla="*/ 2147483647 w 112"/>
                <a:gd name="T51" fmla="*/ 2147483647 h 132"/>
                <a:gd name="T52" fmla="*/ 2147483647 w 112"/>
                <a:gd name="T53" fmla="*/ 2147483647 h 132"/>
                <a:gd name="T54" fmla="*/ 2147483647 w 112"/>
                <a:gd name="T55" fmla="*/ 2147483647 h 132"/>
                <a:gd name="T56" fmla="*/ 2147483647 w 112"/>
                <a:gd name="T57" fmla="*/ 2147483647 h 132"/>
                <a:gd name="T58" fmla="*/ 2147483647 w 112"/>
                <a:gd name="T59" fmla="*/ 2147483647 h 132"/>
                <a:gd name="T60" fmla="*/ 2147483647 w 112"/>
                <a:gd name="T61" fmla="*/ 2147483647 h 132"/>
                <a:gd name="T62" fmla="*/ 2147483647 w 112"/>
                <a:gd name="T63" fmla="*/ 2147483647 h 132"/>
                <a:gd name="T64" fmla="*/ 2147483647 w 112"/>
                <a:gd name="T65" fmla="*/ 2147483647 h 132"/>
                <a:gd name="T66" fmla="*/ 2147483647 w 112"/>
                <a:gd name="T67" fmla="*/ 2147483647 h 132"/>
                <a:gd name="T68" fmla="*/ 2147483647 w 112"/>
                <a:gd name="T69" fmla="*/ 2147483647 h 132"/>
                <a:gd name="T70" fmla="*/ 2147483647 w 112"/>
                <a:gd name="T71" fmla="*/ 2147483647 h 132"/>
                <a:gd name="T72" fmla="*/ 2147483647 w 112"/>
                <a:gd name="T73" fmla="*/ 2147483647 h 132"/>
                <a:gd name="T74" fmla="*/ 2147483647 w 112"/>
                <a:gd name="T75" fmla="*/ 0 h 132"/>
                <a:gd name="T76" fmla="*/ 2147483647 w 112"/>
                <a:gd name="T77" fmla="*/ 2147483647 h 132"/>
                <a:gd name="T78" fmla="*/ 2147483647 w 112"/>
                <a:gd name="T79" fmla="*/ 2147483647 h 132"/>
                <a:gd name="T80" fmla="*/ 2147483647 w 112"/>
                <a:gd name="T81" fmla="*/ 2147483647 h 132"/>
                <a:gd name="T82" fmla="*/ 2147483647 w 112"/>
                <a:gd name="T83" fmla="*/ 2147483647 h 132"/>
                <a:gd name="T84" fmla="*/ 2147483647 w 112"/>
                <a:gd name="T85" fmla="*/ 2147483647 h 132"/>
                <a:gd name="T86" fmla="*/ 2147483647 w 112"/>
                <a:gd name="T87" fmla="*/ 2147483647 h 132"/>
                <a:gd name="T88" fmla="*/ 2147483647 w 112"/>
                <a:gd name="T89" fmla="*/ 2147483647 h 132"/>
                <a:gd name="T90" fmla="*/ 2147483647 w 112"/>
                <a:gd name="T91" fmla="*/ 2147483647 h 132"/>
                <a:gd name="T92" fmla="*/ 2147483647 w 112"/>
                <a:gd name="T93" fmla="*/ 2147483647 h 132"/>
                <a:gd name="T94" fmla="*/ 2147483647 w 112"/>
                <a:gd name="T95" fmla="*/ 2147483647 h 132"/>
                <a:gd name="T96" fmla="*/ 2147483647 w 112"/>
                <a:gd name="T97" fmla="*/ 2147483647 h 132"/>
                <a:gd name="T98" fmla="*/ 2147483647 w 112"/>
                <a:gd name="T99" fmla="*/ 2147483647 h 132"/>
                <a:gd name="T100" fmla="*/ 2147483647 w 112"/>
                <a:gd name="T101" fmla="*/ 2147483647 h 132"/>
                <a:gd name="T102" fmla="*/ 2147483647 w 112"/>
                <a:gd name="T103" fmla="*/ 2147483647 h 132"/>
                <a:gd name="T104" fmla="*/ 2147483647 w 112"/>
                <a:gd name="T105" fmla="*/ 2147483647 h 132"/>
                <a:gd name="T106" fmla="*/ 2147483647 w 112"/>
                <a:gd name="T107" fmla="*/ 2147483647 h 132"/>
                <a:gd name="T108" fmla="*/ 2147483647 w 112"/>
                <a:gd name="T109" fmla="*/ 2147483647 h 132"/>
                <a:gd name="T110" fmla="*/ 2147483647 w 112"/>
                <a:gd name="T111" fmla="*/ 2147483647 h 132"/>
                <a:gd name="T112" fmla="*/ 2147483647 w 112"/>
                <a:gd name="T113" fmla="*/ 2147483647 h 132"/>
                <a:gd name="T114" fmla="*/ 2147483647 w 112"/>
                <a:gd name="T115" fmla="*/ 2147483647 h 1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"/>
                <a:gd name="T175" fmla="*/ 0 h 132"/>
                <a:gd name="T176" fmla="*/ 112 w 112"/>
                <a:gd name="T177" fmla="*/ 132 h 1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" h="132">
                  <a:moveTo>
                    <a:pt x="69" y="126"/>
                  </a:moveTo>
                  <a:lnTo>
                    <a:pt x="69" y="121"/>
                  </a:lnTo>
                  <a:lnTo>
                    <a:pt x="64" y="113"/>
                  </a:lnTo>
                  <a:lnTo>
                    <a:pt x="64" y="110"/>
                  </a:lnTo>
                  <a:lnTo>
                    <a:pt x="59" y="110"/>
                  </a:lnTo>
                  <a:lnTo>
                    <a:pt x="52" y="107"/>
                  </a:lnTo>
                  <a:lnTo>
                    <a:pt x="46" y="113"/>
                  </a:lnTo>
                  <a:lnTo>
                    <a:pt x="36" y="113"/>
                  </a:lnTo>
                  <a:lnTo>
                    <a:pt x="30" y="107"/>
                  </a:lnTo>
                  <a:lnTo>
                    <a:pt x="25" y="107"/>
                  </a:lnTo>
                  <a:lnTo>
                    <a:pt x="18" y="110"/>
                  </a:lnTo>
                  <a:lnTo>
                    <a:pt x="14" y="113"/>
                  </a:lnTo>
                  <a:lnTo>
                    <a:pt x="9" y="113"/>
                  </a:lnTo>
                  <a:lnTo>
                    <a:pt x="7" y="115"/>
                  </a:lnTo>
                  <a:lnTo>
                    <a:pt x="2" y="115"/>
                  </a:lnTo>
                  <a:lnTo>
                    <a:pt x="2" y="110"/>
                  </a:lnTo>
                  <a:lnTo>
                    <a:pt x="0" y="107"/>
                  </a:lnTo>
                  <a:lnTo>
                    <a:pt x="2" y="104"/>
                  </a:lnTo>
                  <a:lnTo>
                    <a:pt x="0" y="104"/>
                  </a:lnTo>
                  <a:lnTo>
                    <a:pt x="0" y="99"/>
                  </a:lnTo>
                  <a:lnTo>
                    <a:pt x="2" y="93"/>
                  </a:lnTo>
                  <a:lnTo>
                    <a:pt x="7" y="91"/>
                  </a:lnTo>
                  <a:lnTo>
                    <a:pt x="9" y="85"/>
                  </a:lnTo>
                  <a:lnTo>
                    <a:pt x="16" y="80"/>
                  </a:lnTo>
                  <a:lnTo>
                    <a:pt x="18" y="77"/>
                  </a:lnTo>
                  <a:lnTo>
                    <a:pt x="18" y="69"/>
                  </a:lnTo>
                  <a:lnTo>
                    <a:pt x="20" y="61"/>
                  </a:lnTo>
                  <a:lnTo>
                    <a:pt x="23" y="58"/>
                  </a:lnTo>
                  <a:lnTo>
                    <a:pt x="25" y="55"/>
                  </a:lnTo>
                  <a:lnTo>
                    <a:pt x="25" y="52"/>
                  </a:lnTo>
                  <a:lnTo>
                    <a:pt x="20" y="50"/>
                  </a:lnTo>
                  <a:lnTo>
                    <a:pt x="18" y="47"/>
                  </a:lnTo>
                  <a:lnTo>
                    <a:pt x="18" y="44"/>
                  </a:lnTo>
                  <a:lnTo>
                    <a:pt x="18" y="41"/>
                  </a:lnTo>
                  <a:lnTo>
                    <a:pt x="23" y="39"/>
                  </a:lnTo>
                  <a:lnTo>
                    <a:pt x="25" y="36"/>
                  </a:lnTo>
                  <a:lnTo>
                    <a:pt x="30" y="33"/>
                  </a:lnTo>
                  <a:lnTo>
                    <a:pt x="34" y="36"/>
                  </a:lnTo>
                  <a:lnTo>
                    <a:pt x="39" y="44"/>
                  </a:lnTo>
                  <a:lnTo>
                    <a:pt x="41" y="55"/>
                  </a:lnTo>
                  <a:lnTo>
                    <a:pt x="43" y="58"/>
                  </a:lnTo>
                  <a:lnTo>
                    <a:pt x="46" y="61"/>
                  </a:lnTo>
                  <a:lnTo>
                    <a:pt x="46" y="63"/>
                  </a:lnTo>
                  <a:lnTo>
                    <a:pt x="46" y="66"/>
                  </a:lnTo>
                  <a:lnTo>
                    <a:pt x="48" y="66"/>
                  </a:lnTo>
                  <a:lnTo>
                    <a:pt x="50" y="66"/>
                  </a:lnTo>
                  <a:lnTo>
                    <a:pt x="52" y="63"/>
                  </a:lnTo>
                  <a:lnTo>
                    <a:pt x="55" y="61"/>
                  </a:lnTo>
                  <a:lnTo>
                    <a:pt x="57" y="52"/>
                  </a:lnTo>
                  <a:lnTo>
                    <a:pt x="59" y="52"/>
                  </a:lnTo>
                  <a:lnTo>
                    <a:pt x="64" y="55"/>
                  </a:lnTo>
                  <a:lnTo>
                    <a:pt x="66" y="61"/>
                  </a:lnTo>
                  <a:lnTo>
                    <a:pt x="69" y="63"/>
                  </a:lnTo>
                  <a:lnTo>
                    <a:pt x="73" y="61"/>
                  </a:lnTo>
                  <a:lnTo>
                    <a:pt x="75" y="58"/>
                  </a:lnTo>
                  <a:lnTo>
                    <a:pt x="75" y="52"/>
                  </a:lnTo>
                  <a:lnTo>
                    <a:pt x="75" y="47"/>
                  </a:lnTo>
                  <a:lnTo>
                    <a:pt x="78" y="39"/>
                  </a:lnTo>
                  <a:lnTo>
                    <a:pt x="78" y="36"/>
                  </a:lnTo>
                  <a:lnTo>
                    <a:pt x="78" y="33"/>
                  </a:lnTo>
                  <a:lnTo>
                    <a:pt x="75" y="30"/>
                  </a:lnTo>
                  <a:lnTo>
                    <a:pt x="73" y="28"/>
                  </a:lnTo>
                  <a:lnTo>
                    <a:pt x="66" y="30"/>
                  </a:lnTo>
                  <a:lnTo>
                    <a:pt x="59" y="33"/>
                  </a:lnTo>
                  <a:lnTo>
                    <a:pt x="57" y="36"/>
                  </a:lnTo>
                  <a:lnTo>
                    <a:pt x="55" y="36"/>
                  </a:lnTo>
                  <a:lnTo>
                    <a:pt x="52" y="39"/>
                  </a:lnTo>
                  <a:lnTo>
                    <a:pt x="50" y="41"/>
                  </a:lnTo>
                  <a:lnTo>
                    <a:pt x="50" y="39"/>
                  </a:lnTo>
                  <a:lnTo>
                    <a:pt x="50" y="33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0" y="19"/>
                  </a:lnTo>
                  <a:lnTo>
                    <a:pt x="52" y="14"/>
                  </a:lnTo>
                  <a:lnTo>
                    <a:pt x="52" y="8"/>
                  </a:lnTo>
                  <a:lnTo>
                    <a:pt x="55" y="0"/>
                  </a:lnTo>
                  <a:lnTo>
                    <a:pt x="64" y="6"/>
                  </a:lnTo>
                  <a:lnTo>
                    <a:pt x="71" y="11"/>
                  </a:lnTo>
                  <a:lnTo>
                    <a:pt x="75" y="14"/>
                  </a:lnTo>
                  <a:lnTo>
                    <a:pt x="78" y="14"/>
                  </a:lnTo>
                  <a:lnTo>
                    <a:pt x="82" y="11"/>
                  </a:lnTo>
                  <a:lnTo>
                    <a:pt x="89" y="8"/>
                  </a:lnTo>
                  <a:lnTo>
                    <a:pt x="89" y="14"/>
                  </a:lnTo>
                  <a:lnTo>
                    <a:pt x="87" y="22"/>
                  </a:lnTo>
                  <a:lnTo>
                    <a:pt x="85" y="30"/>
                  </a:lnTo>
                  <a:lnTo>
                    <a:pt x="85" y="39"/>
                  </a:lnTo>
                  <a:lnTo>
                    <a:pt x="85" y="41"/>
                  </a:lnTo>
                  <a:lnTo>
                    <a:pt x="85" y="47"/>
                  </a:lnTo>
                  <a:lnTo>
                    <a:pt x="85" y="50"/>
                  </a:lnTo>
                  <a:lnTo>
                    <a:pt x="87" y="58"/>
                  </a:lnTo>
                  <a:lnTo>
                    <a:pt x="87" y="61"/>
                  </a:lnTo>
                  <a:lnTo>
                    <a:pt x="89" y="63"/>
                  </a:lnTo>
                  <a:lnTo>
                    <a:pt x="89" y="66"/>
                  </a:lnTo>
                  <a:lnTo>
                    <a:pt x="89" y="69"/>
                  </a:lnTo>
                  <a:lnTo>
                    <a:pt x="91" y="77"/>
                  </a:lnTo>
                  <a:lnTo>
                    <a:pt x="91" y="82"/>
                  </a:lnTo>
                  <a:lnTo>
                    <a:pt x="91" y="85"/>
                  </a:lnTo>
                  <a:lnTo>
                    <a:pt x="94" y="91"/>
                  </a:lnTo>
                  <a:lnTo>
                    <a:pt x="94" y="93"/>
                  </a:lnTo>
                  <a:lnTo>
                    <a:pt x="96" y="93"/>
                  </a:lnTo>
                  <a:lnTo>
                    <a:pt x="98" y="96"/>
                  </a:lnTo>
                  <a:lnTo>
                    <a:pt x="101" y="96"/>
                  </a:lnTo>
                  <a:lnTo>
                    <a:pt x="103" y="99"/>
                  </a:lnTo>
                  <a:lnTo>
                    <a:pt x="105" y="102"/>
                  </a:lnTo>
                  <a:lnTo>
                    <a:pt x="107" y="104"/>
                  </a:lnTo>
                  <a:lnTo>
                    <a:pt x="110" y="110"/>
                  </a:lnTo>
                  <a:lnTo>
                    <a:pt x="112" y="113"/>
                  </a:lnTo>
                  <a:lnTo>
                    <a:pt x="107" y="110"/>
                  </a:lnTo>
                  <a:lnTo>
                    <a:pt x="103" y="110"/>
                  </a:lnTo>
                  <a:lnTo>
                    <a:pt x="98" y="113"/>
                  </a:lnTo>
                  <a:lnTo>
                    <a:pt x="91" y="115"/>
                  </a:lnTo>
                  <a:lnTo>
                    <a:pt x="82" y="118"/>
                  </a:lnTo>
                  <a:lnTo>
                    <a:pt x="78" y="124"/>
                  </a:lnTo>
                  <a:lnTo>
                    <a:pt x="75" y="126"/>
                  </a:lnTo>
                  <a:lnTo>
                    <a:pt x="73" y="132"/>
                  </a:lnTo>
                  <a:lnTo>
                    <a:pt x="71" y="132"/>
                  </a:lnTo>
                  <a:lnTo>
                    <a:pt x="69" y="12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0" name="Freeform 190"/>
            <p:cNvSpPr>
              <a:spLocks noChangeAspect="1"/>
            </p:cNvSpPr>
            <p:nvPr/>
          </p:nvSpPr>
          <p:spPr bwMode="auto">
            <a:xfrm rot="9246">
              <a:off x="-217" y="2898"/>
              <a:ext cx="145" cy="173"/>
            </a:xfrm>
            <a:custGeom>
              <a:avLst/>
              <a:gdLst>
                <a:gd name="T0" fmla="*/ 2147483647 w 80"/>
                <a:gd name="T1" fmla="*/ 2147483647 h 124"/>
                <a:gd name="T2" fmla="*/ 2147483647 w 80"/>
                <a:gd name="T3" fmla="*/ 2147483647 h 124"/>
                <a:gd name="T4" fmla="*/ 2147483647 w 80"/>
                <a:gd name="T5" fmla="*/ 2147483647 h 124"/>
                <a:gd name="T6" fmla="*/ 2147483647 w 80"/>
                <a:gd name="T7" fmla="*/ 2147483647 h 124"/>
                <a:gd name="T8" fmla="*/ 2147483647 w 80"/>
                <a:gd name="T9" fmla="*/ 2147483647 h 124"/>
                <a:gd name="T10" fmla="*/ 2147483647 w 80"/>
                <a:gd name="T11" fmla="*/ 2147483647 h 124"/>
                <a:gd name="T12" fmla="*/ 2147483647 w 80"/>
                <a:gd name="T13" fmla="*/ 2147483647 h 124"/>
                <a:gd name="T14" fmla="*/ 2147483647 w 80"/>
                <a:gd name="T15" fmla="*/ 2147483647 h 124"/>
                <a:gd name="T16" fmla="*/ 2147483647 w 80"/>
                <a:gd name="T17" fmla="*/ 2147483647 h 124"/>
                <a:gd name="T18" fmla="*/ 2147483647 w 80"/>
                <a:gd name="T19" fmla="*/ 2147483647 h 124"/>
                <a:gd name="T20" fmla="*/ 2147483647 w 80"/>
                <a:gd name="T21" fmla="*/ 2147483647 h 124"/>
                <a:gd name="T22" fmla="*/ 2147483647 w 80"/>
                <a:gd name="T23" fmla="*/ 2147483647 h 124"/>
                <a:gd name="T24" fmla="*/ 2147483647 w 80"/>
                <a:gd name="T25" fmla="*/ 2147483647 h 124"/>
                <a:gd name="T26" fmla="*/ 2147483647 w 80"/>
                <a:gd name="T27" fmla="*/ 2147483647 h 124"/>
                <a:gd name="T28" fmla="*/ 2147483647 w 80"/>
                <a:gd name="T29" fmla="*/ 2147483647 h 124"/>
                <a:gd name="T30" fmla="*/ 2147483647 w 80"/>
                <a:gd name="T31" fmla="*/ 2147483647 h 124"/>
                <a:gd name="T32" fmla="*/ 2147483647 w 80"/>
                <a:gd name="T33" fmla="*/ 2147483647 h 124"/>
                <a:gd name="T34" fmla="*/ 2147483647 w 80"/>
                <a:gd name="T35" fmla="*/ 2147483647 h 124"/>
                <a:gd name="T36" fmla="*/ 2147483647 w 80"/>
                <a:gd name="T37" fmla="*/ 2147483647 h 124"/>
                <a:gd name="T38" fmla="*/ 2147483647 w 80"/>
                <a:gd name="T39" fmla="*/ 2147483647 h 124"/>
                <a:gd name="T40" fmla="*/ 2147483647 w 80"/>
                <a:gd name="T41" fmla="*/ 2147483647 h 124"/>
                <a:gd name="T42" fmla="*/ 2147483647 w 80"/>
                <a:gd name="T43" fmla="*/ 2147483647 h 124"/>
                <a:gd name="T44" fmla="*/ 2147483647 w 80"/>
                <a:gd name="T45" fmla="*/ 2147483647 h 124"/>
                <a:gd name="T46" fmla="*/ 0 w 80"/>
                <a:gd name="T47" fmla="*/ 2147483647 h 124"/>
                <a:gd name="T48" fmla="*/ 0 w 80"/>
                <a:gd name="T49" fmla="*/ 2147483647 h 124"/>
                <a:gd name="T50" fmla="*/ 2147483647 w 80"/>
                <a:gd name="T51" fmla="*/ 2147483647 h 124"/>
                <a:gd name="T52" fmla="*/ 2147483647 w 80"/>
                <a:gd name="T53" fmla="*/ 2147483647 h 124"/>
                <a:gd name="T54" fmla="*/ 2147483647 w 80"/>
                <a:gd name="T55" fmla="*/ 2147483647 h 124"/>
                <a:gd name="T56" fmla="*/ 2147483647 w 80"/>
                <a:gd name="T57" fmla="*/ 2147483647 h 124"/>
                <a:gd name="T58" fmla="*/ 2147483647 w 80"/>
                <a:gd name="T59" fmla="*/ 2147483647 h 124"/>
                <a:gd name="T60" fmla="*/ 2147483647 w 80"/>
                <a:gd name="T61" fmla="*/ 2147483647 h 124"/>
                <a:gd name="T62" fmla="*/ 2147483647 w 80"/>
                <a:gd name="T63" fmla="*/ 2147483647 h 124"/>
                <a:gd name="T64" fmla="*/ 2147483647 w 80"/>
                <a:gd name="T65" fmla="*/ 2147483647 h 124"/>
                <a:gd name="T66" fmla="*/ 2147483647 w 80"/>
                <a:gd name="T67" fmla="*/ 2147483647 h 124"/>
                <a:gd name="T68" fmla="*/ 2147483647 w 80"/>
                <a:gd name="T69" fmla="*/ 2147483647 h 124"/>
                <a:gd name="T70" fmla="*/ 2147483647 w 80"/>
                <a:gd name="T71" fmla="*/ 2147483647 h 124"/>
                <a:gd name="T72" fmla="*/ 2147483647 w 80"/>
                <a:gd name="T73" fmla="*/ 2147483647 h 124"/>
                <a:gd name="T74" fmla="*/ 2147483647 w 80"/>
                <a:gd name="T75" fmla="*/ 2147483647 h 124"/>
                <a:gd name="T76" fmla="*/ 2147483647 w 80"/>
                <a:gd name="T77" fmla="*/ 2147483647 h 124"/>
                <a:gd name="T78" fmla="*/ 2147483647 w 80"/>
                <a:gd name="T79" fmla="*/ 2147483647 h 124"/>
                <a:gd name="T80" fmla="*/ 2147483647 w 80"/>
                <a:gd name="T81" fmla="*/ 2147483647 h 124"/>
                <a:gd name="T82" fmla="*/ 2147483647 w 80"/>
                <a:gd name="T83" fmla="*/ 0 h 1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80"/>
                <a:gd name="T127" fmla="*/ 0 h 124"/>
                <a:gd name="T128" fmla="*/ 80 w 80"/>
                <a:gd name="T129" fmla="*/ 124 h 1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80" h="124">
                  <a:moveTo>
                    <a:pt x="80" y="0"/>
                  </a:moveTo>
                  <a:lnTo>
                    <a:pt x="80" y="5"/>
                  </a:lnTo>
                  <a:lnTo>
                    <a:pt x="80" y="11"/>
                  </a:lnTo>
                  <a:lnTo>
                    <a:pt x="78" y="14"/>
                  </a:lnTo>
                  <a:lnTo>
                    <a:pt x="76" y="19"/>
                  </a:lnTo>
                  <a:lnTo>
                    <a:pt x="73" y="25"/>
                  </a:lnTo>
                  <a:lnTo>
                    <a:pt x="73" y="30"/>
                  </a:lnTo>
                  <a:lnTo>
                    <a:pt x="73" y="36"/>
                  </a:lnTo>
                  <a:lnTo>
                    <a:pt x="76" y="38"/>
                  </a:lnTo>
                  <a:lnTo>
                    <a:pt x="76" y="41"/>
                  </a:lnTo>
                  <a:lnTo>
                    <a:pt x="76" y="44"/>
                  </a:lnTo>
                  <a:lnTo>
                    <a:pt x="76" y="47"/>
                  </a:lnTo>
                  <a:lnTo>
                    <a:pt x="76" y="49"/>
                  </a:lnTo>
                  <a:lnTo>
                    <a:pt x="76" y="55"/>
                  </a:lnTo>
                  <a:lnTo>
                    <a:pt x="78" y="60"/>
                  </a:lnTo>
                  <a:lnTo>
                    <a:pt x="78" y="63"/>
                  </a:lnTo>
                  <a:lnTo>
                    <a:pt x="76" y="63"/>
                  </a:lnTo>
                  <a:lnTo>
                    <a:pt x="73" y="63"/>
                  </a:lnTo>
                  <a:lnTo>
                    <a:pt x="71" y="60"/>
                  </a:lnTo>
                  <a:lnTo>
                    <a:pt x="69" y="60"/>
                  </a:lnTo>
                  <a:lnTo>
                    <a:pt x="67" y="58"/>
                  </a:lnTo>
                  <a:lnTo>
                    <a:pt x="62" y="58"/>
                  </a:lnTo>
                  <a:lnTo>
                    <a:pt x="60" y="58"/>
                  </a:lnTo>
                  <a:lnTo>
                    <a:pt x="57" y="60"/>
                  </a:lnTo>
                  <a:lnTo>
                    <a:pt x="53" y="63"/>
                  </a:lnTo>
                  <a:lnTo>
                    <a:pt x="48" y="66"/>
                  </a:lnTo>
                  <a:lnTo>
                    <a:pt x="46" y="69"/>
                  </a:lnTo>
                  <a:lnTo>
                    <a:pt x="46" y="74"/>
                  </a:lnTo>
                  <a:lnTo>
                    <a:pt x="44" y="80"/>
                  </a:lnTo>
                  <a:lnTo>
                    <a:pt x="44" y="82"/>
                  </a:lnTo>
                  <a:lnTo>
                    <a:pt x="41" y="88"/>
                  </a:lnTo>
                  <a:lnTo>
                    <a:pt x="41" y="96"/>
                  </a:lnTo>
                  <a:lnTo>
                    <a:pt x="41" y="102"/>
                  </a:lnTo>
                  <a:lnTo>
                    <a:pt x="41" y="104"/>
                  </a:lnTo>
                  <a:lnTo>
                    <a:pt x="41" y="107"/>
                  </a:lnTo>
                  <a:lnTo>
                    <a:pt x="39" y="110"/>
                  </a:lnTo>
                  <a:lnTo>
                    <a:pt x="39" y="113"/>
                  </a:lnTo>
                  <a:lnTo>
                    <a:pt x="41" y="115"/>
                  </a:lnTo>
                  <a:lnTo>
                    <a:pt x="44" y="124"/>
                  </a:lnTo>
                  <a:lnTo>
                    <a:pt x="41" y="121"/>
                  </a:lnTo>
                  <a:lnTo>
                    <a:pt x="37" y="124"/>
                  </a:lnTo>
                  <a:lnTo>
                    <a:pt x="35" y="124"/>
                  </a:lnTo>
                  <a:lnTo>
                    <a:pt x="30" y="121"/>
                  </a:lnTo>
                  <a:lnTo>
                    <a:pt x="28" y="118"/>
                  </a:lnTo>
                  <a:lnTo>
                    <a:pt x="23" y="113"/>
                  </a:lnTo>
                  <a:lnTo>
                    <a:pt x="23" y="107"/>
                  </a:lnTo>
                  <a:lnTo>
                    <a:pt x="14" y="107"/>
                  </a:lnTo>
                  <a:lnTo>
                    <a:pt x="0" y="107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2" y="99"/>
                  </a:lnTo>
                  <a:lnTo>
                    <a:pt x="5" y="96"/>
                  </a:lnTo>
                  <a:lnTo>
                    <a:pt x="7" y="96"/>
                  </a:lnTo>
                  <a:lnTo>
                    <a:pt x="7" y="88"/>
                  </a:lnTo>
                  <a:lnTo>
                    <a:pt x="12" y="80"/>
                  </a:lnTo>
                  <a:lnTo>
                    <a:pt x="14" y="66"/>
                  </a:lnTo>
                  <a:lnTo>
                    <a:pt x="16" y="55"/>
                  </a:lnTo>
                  <a:lnTo>
                    <a:pt x="16" y="44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8" y="25"/>
                  </a:lnTo>
                  <a:lnTo>
                    <a:pt x="18" y="22"/>
                  </a:lnTo>
                  <a:lnTo>
                    <a:pt x="18" y="16"/>
                  </a:lnTo>
                  <a:lnTo>
                    <a:pt x="18" y="11"/>
                  </a:lnTo>
                  <a:lnTo>
                    <a:pt x="21" y="8"/>
                  </a:lnTo>
                  <a:lnTo>
                    <a:pt x="25" y="5"/>
                  </a:lnTo>
                  <a:lnTo>
                    <a:pt x="30" y="8"/>
                  </a:lnTo>
                  <a:lnTo>
                    <a:pt x="35" y="11"/>
                  </a:lnTo>
                  <a:lnTo>
                    <a:pt x="37" y="11"/>
                  </a:lnTo>
                  <a:lnTo>
                    <a:pt x="41" y="14"/>
                  </a:lnTo>
                  <a:lnTo>
                    <a:pt x="46" y="14"/>
                  </a:lnTo>
                  <a:lnTo>
                    <a:pt x="51" y="16"/>
                  </a:lnTo>
                  <a:lnTo>
                    <a:pt x="51" y="22"/>
                  </a:lnTo>
                  <a:lnTo>
                    <a:pt x="53" y="22"/>
                  </a:lnTo>
                  <a:lnTo>
                    <a:pt x="55" y="22"/>
                  </a:lnTo>
                  <a:lnTo>
                    <a:pt x="60" y="16"/>
                  </a:lnTo>
                  <a:lnTo>
                    <a:pt x="62" y="16"/>
                  </a:lnTo>
                  <a:lnTo>
                    <a:pt x="64" y="16"/>
                  </a:lnTo>
                  <a:lnTo>
                    <a:pt x="67" y="16"/>
                  </a:lnTo>
                  <a:lnTo>
                    <a:pt x="69" y="16"/>
                  </a:lnTo>
                  <a:lnTo>
                    <a:pt x="69" y="11"/>
                  </a:lnTo>
                  <a:lnTo>
                    <a:pt x="71" y="5"/>
                  </a:lnTo>
                  <a:lnTo>
                    <a:pt x="76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1" name="Freeform 191"/>
            <p:cNvSpPr>
              <a:spLocks noChangeAspect="1"/>
            </p:cNvSpPr>
            <p:nvPr/>
          </p:nvSpPr>
          <p:spPr bwMode="auto">
            <a:xfrm rot="9246">
              <a:off x="-217" y="2898"/>
              <a:ext cx="145" cy="173"/>
            </a:xfrm>
            <a:custGeom>
              <a:avLst/>
              <a:gdLst>
                <a:gd name="T0" fmla="*/ 2147483647 w 80"/>
                <a:gd name="T1" fmla="*/ 2147483647 h 124"/>
                <a:gd name="T2" fmla="*/ 2147483647 w 80"/>
                <a:gd name="T3" fmla="*/ 2147483647 h 124"/>
                <a:gd name="T4" fmla="*/ 2147483647 w 80"/>
                <a:gd name="T5" fmla="*/ 2147483647 h 124"/>
                <a:gd name="T6" fmla="*/ 2147483647 w 80"/>
                <a:gd name="T7" fmla="*/ 2147483647 h 124"/>
                <a:gd name="T8" fmla="*/ 2147483647 w 80"/>
                <a:gd name="T9" fmla="*/ 2147483647 h 124"/>
                <a:gd name="T10" fmla="*/ 2147483647 w 80"/>
                <a:gd name="T11" fmla="*/ 2147483647 h 124"/>
                <a:gd name="T12" fmla="*/ 2147483647 w 80"/>
                <a:gd name="T13" fmla="*/ 2147483647 h 124"/>
                <a:gd name="T14" fmla="*/ 2147483647 w 80"/>
                <a:gd name="T15" fmla="*/ 2147483647 h 124"/>
                <a:gd name="T16" fmla="*/ 2147483647 w 80"/>
                <a:gd name="T17" fmla="*/ 2147483647 h 124"/>
                <a:gd name="T18" fmla="*/ 2147483647 w 80"/>
                <a:gd name="T19" fmla="*/ 2147483647 h 124"/>
                <a:gd name="T20" fmla="*/ 2147483647 w 80"/>
                <a:gd name="T21" fmla="*/ 2147483647 h 124"/>
                <a:gd name="T22" fmla="*/ 2147483647 w 80"/>
                <a:gd name="T23" fmla="*/ 2147483647 h 124"/>
                <a:gd name="T24" fmla="*/ 2147483647 w 80"/>
                <a:gd name="T25" fmla="*/ 2147483647 h 124"/>
                <a:gd name="T26" fmla="*/ 2147483647 w 80"/>
                <a:gd name="T27" fmla="*/ 2147483647 h 124"/>
                <a:gd name="T28" fmla="*/ 2147483647 w 80"/>
                <a:gd name="T29" fmla="*/ 2147483647 h 124"/>
                <a:gd name="T30" fmla="*/ 2147483647 w 80"/>
                <a:gd name="T31" fmla="*/ 2147483647 h 124"/>
                <a:gd name="T32" fmla="*/ 2147483647 w 80"/>
                <a:gd name="T33" fmla="*/ 2147483647 h 124"/>
                <a:gd name="T34" fmla="*/ 2147483647 w 80"/>
                <a:gd name="T35" fmla="*/ 2147483647 h 124"/>
                <a:gd name="T36" fmla="*/ 2147483647 w 80"/>
                <a:gd name="T37" fmla="*/ 2147483647 h 124"/>
                <a:gd name="T38" fmla="*/ 2147483647 w 80"/>
                <a:gd name="T39" fmla="*/ 2147483647 h 124"/>
                <a:gd name="T40" fmla="*/ 2147483647 w 80"/>
                <a:gd name="T41" fmla="*/ 2147483647 h 124"/>
                <a:gd name="T42" fmla="*/ 2147483647 w 80"/>
                <a:gd name="T43" fmla="*/ 2147483647 h 124"/>
                <a:gd name="T44" fmla="*/ 2147483647 w 80"/>
                <a:gd name="T45" fmla="*/ 2147483647 h 124"/>
                <a:gd name="T46" fmla="*/ 0 w 80"/>
                <a:gd name="T47" fmla="*/ 2147483647 h 124"/>
                <a:gd name="T48" fmla="*/ 0 w 80"/>
                <a:gd name="T49" fmla="*/ 2147483647 h 124"/>
                <a:gd name="T50" fmla="*/ 2147483647 w 80"/>
                <a:gd name="T51" fmla="*/ 2147483647 h 124"/>
                <a:gd name="T52" fmla="*/ 2147483647 w 80"/>
                <a:gd name="T53" fmla="*/ 2147483647 h 124"/>
                <a:gd name="T54" fmla="*/ 2147483647 w 80"/>
                <a:gd name="T55" fmla="*/ 2147483647 h 124"/>
                <a:gd name="T56" fmla="*/ 2147483647 w 80"/>
                <a:gd name="T57" fmla="*/ 2147483647 h 124"/>
                <a:gd name="T58" fmla="*/ 2147483647 w 80"/>
                <a:gd name="T59" fmla="*/ 2147483647 h 124"/>
                <a:gd name="T60" fmla="*/ 2147483647 w 80"/>
                <a:gd name="T61" fmla="*/ 2147483647 h 124"/>
                <a:gd name="T62" fmla="*/ 2147483647 w 80"/>
                <a:gd name="T63" fmla="*/ 2147483647 h 124"/>
                <a:gd name="T64" fmla="*/ 2147483647 w 80"/>
                <a:gd name="T65" fmla="*/ 2147483647 h 124"/>
                <a:gd name="T66" fmla="*/ 2147483647 w 80"/>
                <a:gd name="T67" fmla="*/ 2147483647 h 124"/>
                <a:gd name="T68" fmla="*/ 2147483647 w 80"/>
                <a:gd name="T69" fmla="*/ 2147483647 h 124"/>
                <a:gd name="T70" fmla="*/ 2147483647 w 80"/>
                <a:gd name="T71" fmla="*/ 2147483647 h 124"/>
                <a:gd name="T72" fmla="*/ 2147483647 w 80"/>
                <a:gd name="T73" fmla="*/ 2147483647 h 124"/>
                <a:gd name="T74" fmla="*/ 2147483647 w 80"/>
                <a:gd name="T75" fmla="*/ 2147483647 h 124"/>
                <a:gd name="T76" fmla="*/ 2147483647 w 80"/>
                <a:gd name="T77" fmla="*/ 2147483647 h 124"/>
                <a:gd name="T78" fmla="*/ 2147483647 w 80"/>
                <a:gd name="T79" fmla="*/ 2147483647 h 124"/>
                <a:gd name="T80" fmla="*/ 2147483647 w 80"/>
                <a:gd name="T81" fmla="*/ 2147483647 h 124"/>
                <a:gd name="T82" fmla="*/ 2147483647 w 80"/>
                <a:gd name="T83" fmla="*/ 0 h 1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80"/>
                <a:gd name="T127" fmla="*/ 0 h 124"/>
                <a:gd name="T128" fmla="*/ 80 w 80"/>
                <a:gd name="T129" fmla="*/ 124 h 1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80" h="124">
                  <a:moveTo>
                    <a:pt x="80" y="0"/>
                  </a:moveTo>
                  <a:lnTo>
                    <a:pt x="80" y="5"/>
                  </a:lnTo>
                  <a:lnTo>
                    <a:pt x="80" y="11"/>
                  </a:lnTo>
                  <a:lnTo>
                    <a:pt x="78" y="14"/>
                  </a:lnTo>
                  <a:lnTo>
                    <a:pt x="76" y="19"/>
                  </a:lnTo>
                  <a:lnTo>
                    <a:pt x="73" y="25"/>
                  </a:lnTo>
                  <a:lnTo>
                    <a:pt x="73" y="30"/>
                  </a:lnTo>
                  <a:lnTo>
                    <a:pt x="73" y="36"/>
                  </a:lnTo>
                  <a:lnTo>
                    <a:pt x="76" y="38"/>
                  </a:lnTo>
                  <a:lnTo>
                    <a:pt x="76" y="41"/>
                  </a:lnTo>
                  <a:lnTo>
                    <a:pt x="76" y="44"/>
                  </a:lnTo>
                  <a:lnTo>
                    <a:pt x="76" y="47"/>
                  </a:lnTo>
                  <a:lnTo>
                    <a:pt x="76" y="49"/>
                  </a:lnTo>
                  <a:lnTo>
                    <a:pt x="76" y="55"/>
                  </a:lnTo>
                  <a:lnTo>
                    <a:pt x="78" y="60"/>
                  </a:lnTo>
                  <a:lnTo>
                    <a:pt x="78" y="63"/>
                  </a:lnTo>
                  <a:lnTo>
                    <a:pt x="76" y="63"/>
                  </a:lnTo>
                  <a:lnTo>
                    <a:pt x="73" y="63"/>
                  </a:lnTo>
                  <a:lnTo>
                    <a:pt x="71" y="60"/>
                  </a:lnTo>
                  <a:lnTo>
                    <a:pt x="69" y="60"/>
                  </a:lnTo>
                  <a:lnTo>
                    <a:pt x="67" y="58"/>
                  </a:lnTo>
                  <a:lnTo>
                    <a:pt x="62" y="58"/>
                  </a:lnTo>
                  <a:lnTo>
                    <a:pt x="60" y="58"/>
                  </a:lnTo>
                  <a:lnTo>
                    <a:pt x="57" y="60"/>
                  </a:lnTo>
                  <a:lnTo>
                    <a:pt x="53" y="63"/>
                  </a:lnTo>
                  <a:lnTo>
                    <a:pt x="48" y="66"/>
                  </a:lnTo>
                  <a:lnTo>
                    <a:pt x="46" y="69"/>
                  </a:lnTo>
                  <a:lnTo>
                    <a:pt x="46" y="74"/>
                  </a:lnTo>
                  <a:lnTo>
                    <a:pt x="44" y="80"/>
                  </a:lnTo>
                  <a:lnTo>
                    <a:pt x="44" y="82"/>
                  </a:lnTo>
                  <a:lnTo>
                    <a:pt x="41" y="88"/>
                  </a:lnTo>
                  <a:lnTo>
                    <a:pt x="41" y="96"/>
                  </a:lnTo>
                  <a:lnTo>
                    <a:pt x="41" y="102"/>
                  </a:lnTo>
                  <a:lnTo>
                    <a:pt x="41" y="104"/>
                  </a:lnTo>
                  <a:lnTo>
                    <a:pt x="41" y="107"/>
                  </a:lnTo>
                  <a:lnTo>
                    <a:pt x="39" y="110"/>
                  </a:lnTo>
                  <a:lnTo>
                    <a:pt x="39" y="113"/>
                  </a:lnTo>
                  <a:lnTo>
                    <a:pt x="41" y="115"/>
                  </a:lnTo>
                  <a:lnTo>
                    <a:pt x="44" y="124"/>
                  </a:lnTo>
                  <a:lnTo>
                    <a:pt x="41" y="121"/>
                  </a:lnTo>
                  <a:lnTo>
                    <a:pt x="37" y="124"/>
                  </a:lnTo>
                  <a:lnTo>
                    <a:pt x="35" y="124"/>
                  </a:lnTo>
                  <a:lnTo>
                    <a:pt x="30" y="121"/>
                  </a:lnTo>
                  <a:lnTo>
                    <a:pt x="28" y="118"/>
                  </a:lnTo>
                  <a:lnTo>
                    <a:pt x="23" y="113"/>
                  </a:lnTo>
                  <a:lnTo>
                    <a:pt x="23" y="107"/>
                  </a:lnTo>
                  <a:lnTo>
                    <a:pt x="14" y="107"/>
                  </a:lnTo>
                  <a:lnTo>
                    <a:pt x="0" y="107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2" y="99"/>
                  </a:lnTo>
                  <a:lnTo>
                    <a:pt x="5" y="96"/>
                  </a:lnTo>
                  <a:lnTo>
                    <a:pt x="7" y="96"/>
                  </a:lnTo>
                  <a:lnTo>
                    <a:pt x="7" y="88"/>
                  </a:lnTo>
                  <a:lnTo>
                    <a:pt x="12" y="80"/>
                  </a:lnTo>
                  <a:lnTo>
                    <a:pt x="14" y="66"/>
                  </a:lnTo>
                  <a:lnTo>
                    <a:pt x="16" y="55"/>
                  </a:lnTo>
                  <a:lnTo>
                    <a:pt x="16" y="44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8" y="25"/>
                  </a:lnTo>
                  <a:lnTo>
                    <a:pt x="18" y="22"/>
                  </a:lnTo>
                  <a:lnTo>
                    <a:pt x="18" y="16"/>
                  </a:lnTo>
                  <a:lnTo>
                    <a:pt x="18" y="11"/>
                  </a:lnTo>
                  <a:lnTo>
                    <a:pt x="21" y="8"/>
                  </a:lnTo>
                  <a:lnTo>
                    <a:pt x="25" y="5"/>
                  </a:lnTo>
                  <a:lnTo>
                    <a:pt x="30" y="8"/>
                  </a:lnTo>
                  <a:lnTo>
                    <a:pt x="35" y="11"/>
                  </a:lnTo>
                  <a:lnTo>
                    <a:pt x="37" y="11"/>
                  </a:lnTo>
                  <a:lnTo>
                    <a:pt x="41" y="14"/>
                  </a:lnTo>
                  <a:lnTo>
                    <a:pt x="46" y="14"/>
                  </a:lnTo>
                  <a:lnTo>
                    <a:pt x="51" y="16"/>
                  </a:lnTo>
                  <a:lnTo>
                    <a:pt x="51" y="22"/>
                  </a:lnTo>
                  <a:lnTo>
                    <a:pt x="53" y="22"/>
                  </a:lnTo>
                  <a:lnTo>
                    <a:pt x="55" y="22"/>
                  </a:lnTo>
                  <a:lnTo>
                    <a:pt x="60" y="16"/>
                  </a:lnTo>
                  <a:lnTo>
                    <a:pt x="62" y="16"/>
                  </a:lnTo>
                  <a:lnTo>
                    <a:pt x="64" y="16"/>
                  </a:lnTo>
                  <a:lnTo>
                    <a:pt x="67" y="16"/>
                  </a:lnTo>
                  <a:lnTo>
                    <a:pt x="69" y="16"/>
                  </a:lnTo>
                  <a:lnTo>
                    <a:pt x="69" y="11"/>
                  </a:lnTo>
                  <a:lnTo>
                    <a:pt x="71" y="5"/>
                  </a:lnTo>
                  <a:lnTo>
                    <a:pt x="76" y="0"/>
                  </a:lnTo>
                  <a:lnTo>
                    <a:pt x="8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2" name="Freeform 192"/>
            <p:cNvSpPr>
              <a:spLocks noChangeAspect="1"/>
            </p:cNvSpPr>
            <p:nvPr/>
          </p:nvSpPr>
          <p:spPr bwMode="auto">
            <a:xfrm rot="9246">
              <a:off x="-344" y="3048"/>
              <a:ext cx="222" cy="159"/>
            </a:xfrm>
            <a:custGeom>
              <a:avLst/>
              <a:gdLst>
                <a:gd name="T0" fmla="*/ 2147483647 w 122"/>
                <a:gd name="T1" fmla="*/ 2147483647 h 115"/>
                <a:gd name="T2" fmla="*/ 2147483647 w 122"/>
                <a:gd name="T3" fmla="*/ 2147483647 h 115"/>
                <a:gd name="T4" fmla="*/ 2147483647 w 122"/>
                <a:gd name="T5" fmla="*/ 2147483647 h 115"/>
                <a:gd name="T6" fmla="*/ 2147483647 w 122"/>
                <a:gd name="T7" fmla="*/ 2147483647 h 115"/>
                <a:gd name="T8" fmla="*/ 2147483647 w 122"/>
                <a:gd name="T9" fmla="*/ 2147483647 h 115"/>
                <a:gd name="T10" fmla="*/ 2147483647 w 122"/>
                <a:gd name="T11" fmla="*/ 2147483647 h 115"/>
                <a:gd name="T12" fmla="*/ 2147483647 w 122"/>
                <a:gd name="T13" fmla="*/ 2147483647 h 115"/>
                <a:gd name="T14" fmla="*/ 2147483647 w 122"/>
                <a:gd name="T15" fmla="*/ 2147483647 h 115"/>
                <a:gd name="T16" fmla="*/ 2147483647 w 122"/>
                <a:gd name="T17" fmla="*/ 2147483647 h 115"/>
                <a:gd name="T18" fmla="*/ 2147483647 w 122"/>
                <a:gd name="T19" fmla="*/ 2147483647 h 115"/>
                <a:gd name="T20" fmla="*/ 2147483647 w 122"/>
                <a:gd name="T21" fmla="*/ 2147483647 h 115"/>
                <a:gd name="T22" fmla="*/ 2147483647 w 122"/>
                <a:gd name="T23" fmla="*/ 2147483647 h 115"/>
                <a:gd name="T24" fmla="*/ 2147483647 w 122"/>
                <a:gd name="T25" fmla="*/ 2147483647 h 115"/>
                <a:gd name="T26" fmla="*/ 2147483647 w 122"/>
                <a:gd name="T27" fmla="*/ 2147483647 h 115"/>
                <a:gd name="T28" fmla="*/ 2147483647 w 122"/>
                <a:gd name="T29" fmla="*/ 2147483647 h 115"/>
                <a:gd name="T30" fmla="*/ 2147483647 w 122"/>
                <a:gd name="T31" fmla="*/ 2147483647 h 115"/>
                <a:gd name="T32" fmla="*/ 2147483647 w 122"/>
                <a:gd name="T33" fmla="*/ 2147483647 h 115"/>
                <a:gd name="T34" fmla="*/ 2147483647 w 122"/>
                <a:gd name="T35" fmla="*/ 2147483647 h 115"/>
                <a:gd name="T36" fmla="*/ 2147483647 w 122"/>
                <a:gd name="T37" fmla="*/ 2147483647 h 115"/>
                <a:gd name="T38" fmla="*/ 2147483647 w 122"/>
                <a:gd name="T39" fmla="*/ 2147483647 h 115"/>
                <a:gd name="T40" fmla="*/ 2147483647 w 122"/>
                <a:gd name="T41" fmla="*/ 2147483647 h 115"/>
                <a:gd name="T42" fmla="*/ 2147483647 w 122"/>
                <a:gd name="T43" fmla="*/ 2147483647 h 115"/>
                <a:gd name="T44" fmla="*/ 2147483647 w 122"/>
                <a:gd name="T45" fmla="*/ 2147483647 h 115"/>
                <a:gd name="T46" fmla="*/ 2147483647 w 122"/>
                <a:gd name="T47" fmla="*/ 2147483647 h 115"/>
                <a:gd name="T48" fmla="*/ 2147483647 w 122"/>
                <a:gd name="T49" fmla="*/ 2147483647 h 115"/>
                <a:gd name="T50" fmla="*/ 2147483647 w 122"/>
                <a:gd name="T51" fmla="*/ 2147483647 h 115"/>
                <a:gd name="T52" fmla="*/ 2147483647 w 122"/>
                <a:gd name="T53" fmla="*/ 2147483647 h 115"/>
                <a:gd name="T54" fmla="*/ 2147483647 w 122"/>
                <a:gd name="T55" fmla="*/ 2147483647 h 115"/>
                <a:gd name="T56" fmla="*/ 2147483647 w 122"/>
                <a:gd name="T57" fmla="*/ 2147483647 h 115"/>
                <a:gd name="T58" fmla="*/ 0 w 122"/>
                <a:gd name="T59" fmla="*/ 2147483647 h 115"/>
                <a:gd name="T60" fmla="*/ 2147483647 w 122"/>
                <a:gd name="T61" fmla="*/ 2147483647 h 115"/>
                <a:gd name="T62" fmla="*/ 2147483647 w 122"/>
                <a:gd name="T63" fmla="*/ 2147483647 h 115"/>
                <a:gd name="T64" fmla="*/ 2147483647 w 122"/>
                <a:gd name="T65" fmla="*/ 2147483647 h 115"/>
                <a:gd name="T66" fmla="*/ 2147483647 w 122"/>
                <a:gd name="T67" fmla="*/ 2147483647 h 115"/>
                <a:gd name="T68" fmla="*/ 2147483647 w 122"/>
                <a:gd name="T69" fmla="*/ 2147483647 h 115"/>
                <a:gd name="T70" fmla="*/ 2147483647 w 122"/>
                <a:gd name="T71" fmla="*/ 2147483647 h 115"/>
                <a:gd name="T72" fmla="*/ 2147483647 w 122"/>
                <a:gd name="T73" fmla="*/ 2147483647 h 115"/>
                <a:gd name="T74" fmla="*/ 2147483647 w 122"/>
                <a:gd name="T75" fmla="*/ 2147483647 h 115"/>
                <a:gd name="T76" fmla="*/ 2147483647 w 122"/>
                <a:gd name="T77" fmla="*/ 2147483647 h 115"/>
                <a:gd name="T78" fmla="*/ 2147483647 w 122"/>
                <a:gd name="T79" fmla="*/ 2147483647 h 115"/>
                <a:gd name="T80" fmla="*/ 2147483647 w 122"/>
                <a:gd name="T81" fmla="*/ 2147483647 h 115"/>
                <a:gd name="T82" fmla="*/ 2147483647 w 122"/>
                <a:gd name="T83" fmla="*/ 0 h 115"/>
                <a:gd name="T84" fmla="*/ 2147483647 w 122"/>
                <a:gd name="T85" fmla="*/ 0 h 115"/>
                <a:gd name="T86" fmla="*/ 2147483647 w 122"/>
                <a:gd name="T87" fmla="*/ 2147483647 h 115"/>
                <a:gd name="T88" fmla="*/ 2147483647 w 122"/>
                <a:gd name="T89" fmla="*/ 2147483647 h 115"/>
                <a:gd name="T90" fmla="*/ 2147483647 w 122"/>
                <a:gd name="T91" fmla="*/ 2147483647 h 11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22"/>
                <a:gd name="T139" fmla="*/ 0 h 115"/>
                <a:gd name="T140" fmla="*/ 122 w 122"/>
                <a:gd name="T141" fmla="*/ 115 h 11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22" h="115">
                  <a:moveTo>
                    <a:pt x="113" y="17"/>
                  </a:moveTo>
                  <a:lnTo>
                    <a:pt x="115" y="22"/>
                  </a:lnTo>
                  <a:lnTo>
                    <a:pt x="115" y="28"/>
                  </a:lnTo>
                  <a:lnTo>
                    <a:pt x="117" y="33"/>
                  </a:lnTo>
                  <a:lnTo>
                    <a:pt x="117" y="36"/>
                  </a:lnTo>
                  <a:lnTo>
                    <a:pt x="117" y="38"/>
                  </a:lnTo>
                  <a:lnTo>
                    <a:pt x="117" y="44"/>
                  </a:lnTo>
                  <a:lnTo>
                    <a:pt x="120" y="47"/>
                  </a:lnTo>
                  <a:lnTo>
                    <a:pt x="120" y="55"/>
                  </a:lnTo>
                  <a:lnTo>
                    <a:pt x="122" y="60"/>
                  </a:lnTo>
                  <a:lnTo>
                    <a:pt x="122" y="69"/>
                  </a:lnTo>
                  <a:lnTo>
                    <a:pt x="122" y="80"/>
                  </a:lnTo>
                  <a:lnTo>
                    <a:pt x="120" y="91"/>
                  </a:lnTo>
                  <a:lnTo>
                    <a:pt x="117" y="93"/>
                  </a:lnTo>
                  <a:lnTo>
                    <a:pt x="115" y="99"/>
                  </a:lnTo>
                  <a:lnTo>
                    <a:pt x="113" y="104"/>
                  </a:lnTo>
                  <a:lnTo>
                    <a:pt x="108" y="104"/>
                  </a:lnTo>
                  <a:lnTo>
                    <a:pt x="106" y="102"/>
                  </a:lnTo>
                  <a:lnTo>
                    <a:pt x="104" y="102"/>
                  </a:lnTo>
                  <a:lnTo>
                    <a:pt x="99" y="107"/>
                  </a:lnTo>
                  <a:lnTo>
                    <a:pt x="97" y="110"/>
                  </a:lnTo>
                  <a:lnTo>
                    <a:pt x="92" y="113"/>
                  </a:lnTo>
                  <a:lnTo>
                    <a:pt x="87" y="115"/>
                  </a:lnTo>
                  <a:lnTo>
                    <a:pt x="85" y="110"/>
                  </a:lnTo>
                  <a:lnTo>
                    <a:pt x="83" y="104"/>
                  </a:lnTo>
                  <a:lnTo>
                    <a:pt x="81" y="102"/>
                  </a:lnTo>
                  <a:lnTo>
                    <a:pt x="76" y="102"/>
                  </a:lnTo>
                  <a:lnTo>
                    <a:pt x="74" y="102"/>
                  </a:lnTo>
                  <a:lnTo>
                    <a:pt x="74" y="96"/>
                  </a:lnTo>
                  <a:lnTo>
                    <a:pt x="71" y="93"/>
                  </a:lnTo>
                  <a:lnTo>
                    <a:pt x="71" y="91"/>
                  </a:lnTo>
                  <a:lnTo>
                    <a:pt x="69" y="85"/>
                  </a:lnTo>
                  <a:lnTo>
                    <a:pt x="67" y="82"/>
                  </a:lnTo>
                  <a:lnTo>
                    <a:pt x="65" y="82"/>
                  </a:lnTo>
                  <a:lnTo>
                    <a:pt x="62" y="82"/>
                  </a:lnTo>
                  <a:lnTo>
                    <a:pt x="60" y="82"/>
                  </a:lnTo>
                  <a:lnTo>
                    <a:pt x="55" y="82"/>
                  </a:lnTo>
                  <a:lnTo>
                    <a:pt x="53" y="82"/>
                  </a:lnTo>
                  <a:lnTo>
                    <a:pt x="51" y="85"/>
                  </a:lnTo>
                  <a:lnTo>
                    <a:pt x="44" y="88"/>
                  </a:lnTo>
                  <a:lnTo>
                    <a:pt x="39" y="93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6" y="99"/>
                  </a:lnTo>
                  <a:lnTo>
                    <a:pt x="23" y="99"/>
                  </a:lnTo>
                  <a:lnTo>
                    <a:pt x="19" y="104"/>
                  </a:lnTo>
                  <a:lnTo>
                    <a:pt x="16" y="104"/>
                  </a:lnTo>
                  <a:lnTo>
                    <a:pt x="14" y="102"/>
                  </a:lnTo>
                  <a:lnTo>
                    <a:pt x="10" y="99"/>
                  </a:lnTo>
                  <a:lnTo>
                    <a:pt x="7" y="99"/>
                  </a:lnTo>
                  <a:lnTo>
                    <a:pt x="7" y="96"/>
                  </a:lnTo>
                  <a:lnTo>
                    <a:pt x="7" y="93"/>
                  </a:lnTo>
                  <a:lnTo>
                    <a:pt x="5" y="91"/>
                  </a:lnTo>
                  <a:lnTo>
                    <a:pt x="3" y="85"/>
                  </a:lnTo>
                  <a:lnTo>
                    <a:pt x="3" y="82"/>
                  </a:lnTo>
                  <a:lnTo>
                    <a:pt x="3" y="77"/>
                  </a:lnTo>
                  <a:lnTo>
                    <a:pt x="5" y="74"/>
                  </a:lnTo>
                  <a:lnTo>
                    <a:pt x="5" y="69"/>
                  </a:lnTo>
                  <a:lnTo>
                    <a:pt x="3" y="66"/>
                  </a:lnTo>
                  <a:lnTo>
                    <a:pt x="0" y="63"/>
                  </a:lnTo>
                  <a:lnTo>
                    <a:pt x="5" y="58"/>
                  </a:lnTo>
                  <a:lnTo>
                    <a:pt x="7" y="55"/>
                  </a:lnTo>
                  <a:lnTo>
                    <a:pt x="12" y="52"/>
                  </a:lnTo>
                  <a:lnTo>
                    <a:pt x="16" y="49"/>
                  </a:lnTo>
                  <a:lnTo>
                    <a:pt x="21" y="47"/>
                  </a:lnTo>
                  <a:lnTo>
                    <a:pt x="26" y="44"/>
                  </a:lnTo>
                  <a:lnTo>
                    <a:pt x="28" y="41"/>
                  </a:lnTo>
                  <a:lnTo>
                    <a:pt x="28" y="38"/>
                  </a:lnTo>
                  <a:lnTo>
                    <a:pt x="26" y="33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8" y="25"/>
                  </a:lnTo>
                  <a:lnTo>
                    <a:pt x="30" y="22"/>
                  </a:lnTo>
                  <a:lnTo>
                    <a:pt x="32" y="19"/>
                  </a:lnTo>
                  <a:lnTo>
                    <a:pt x="35" y="17"/>
                  </a:lnTo>
                  <a:lnTo>
                    <a:pt x="44" y="19"/>
                  </a:lnTo>
                  <a:lnTo>
                    <a:pt x="53" y="19"/>
                  </a:lnTo>
                  <a:lnTo>
                    <a:pt x="60" y="22"/>
                  </a:lnTo>
                  <a:lnTo>
                    <a:pt x="69" y="19"/>
                  </a:lnTo>
                  <a:lnTo>
                    <a:pt x="71" y="17"/>
                  </a:lnTo>
                  <a:lnTo>
                    <a:pt x="71" y="11"/>
                  </a:lnTo>
                  <a:lnTo>
                    <a:pt x="71" y="6"/>
                  </a:lnTo>
                  <a:lnTo>
                    <a:pt x="69" y="3"/>
                  </a:lnTo>
                  <a:lnTo>
                    <a:pt x="69" y="0"/>
                  </a:lnTo>
                  <a:lnTo>
                    <a:pt x="83" y="0"/>
                  </a:lnTo>
                  <a:lnTo>
                    <a:pt x="92" y="0"/>
                  </a:lnTo>
                  <a:lnTo>
                    <a:pt x="92" y="6"/>
                  </a:lnTo>
                  <a:lnTo>
                    <a:pt x="97" y="11"/>
                  </a:lnTo>
                  <a:lnTo>
                    <a:pt x="99" y="14"/>
                  </a:lnTo>
                  <a:lnTo>
                    <a:pt x="104" y="17"/>
                  </a:lnTo>
                  <a:lnTo>
                    <a:pt x="106" y="17"/>
                  </a:lnTo>
                  <a:lnTo>
                    <a:pt x="110" y="14"/>
                  </a:lnTo>
                  <a:lnTo>
                    <a:pt x="113" y="17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3" name="Freeform 193"/>
            <p:cNvSpPr>
              <a:spLocks noChangeAspect="1"/>
            </p:cNvSpPr>
            <p:nvPr/>
          </p:nvSpPr>
          <p:spPr bwMode="auto">
            <a:xfrm rot="9246">
              <a:off x="-344" y="3048"/>
              <a:ext cx="222" cy="159"/>
            </a:xfrm>
            <a:custGeom>
              <a:avLst/>
              <a:gdLst>
                <a:gd name="T0" fmla="*/ 2147483647 w 122"/>
                <a:gd name="T1" fmla="*/ 2147483647 h 115"/>
                <a:gd name="T2" fmla="*/ 2147483647 w 122"/>
                <a:gd name="T3" fmla="*/ 2147483647 h 115"/>
                <a:gd name="T4" fmla="*/ 2147483647 w 122"/>
                <a:gd name="T5" fmla="*/ 2147483647 h 115"/>
                <a:gd name="T6" fmla="*/ 2147483647 w 122"/>
                <a:gd name="T7" fmla="*/ 2147483647 h 115"/>
                <a:gd name="T8" fmla="*/ 2147483647 w 122"/>
                <a:gd name="T9" fmla="*/ 2147483647 h 115"/>
                <a:gd name="T10" fmla="*/ 2147483647 w 122"/>
                <a:gd name="T11" fmla="*/ 2147483647 h 115"/>
                <a:gd name="T12" fmla="*/ 2147483647 w 122"/>
                <a:gd name="T13" fmla="*/ 2147483647 h 115"/>
                <a:gd name="T14" fmla="*/ 2147483647 w 122"/>
                <a:gd name="T15" fmla="*/ 2147483647 h 115"/>
                <a:gd name="T16" fmla="*/ 2147483647 w 122"/>
                <a:gd name="T17" fmla="*/ 2147483647 h 115"/>
                <a:gd name="T18" fmla="*/ 2147483647 w 122"/>
                <a:gd name="T19" fmla="*/ 2147483647 h 115"/>
                <a:gd name="T20" fmla="*/ 2147483647 w 122"/>
                <a:gd name="T21" fmla="*/ 2147483647 h 115"/>
                <a:gd name="T22" fmla="*/ 2147483647 w 122"/>
                <a:gd name="T23" fmla="*/ 2147483647 h 115"/>
                <a:gd name="T24" fmla="*/ 2147483647 w 122"/>
                <a:gd name="T25" fmla="*/ 2147483647 h 115"/>
                <a:gd name="T26" fmla="*/ 2147483647 w 122"/>
                <a:gd name="T27" fmla="*/ 2147483647 h 115"/>
                <a:gd name="T28" fmla="*/ 2147483647 w 122"/>
                <a:gd name="T29" fmla="*/ 2147483647 h 115"/>
                <a:gd name="T30" fmla="*/ 2147483647 w 122"/>
                <a:gd name="T31" fmla="*/ 2147483647 h 115"/>
                <a:gd name="T32" fmla="*/ 2147483647 w 122"/>
                <a:gd name="T33" fmla="*/ 2147483647 h 115"/>
                <a:gd name="T34" fmla="*/ 2147483647 w 122"/>
                <a:gd name="T35" fmla="*/ 2147483647 h 115"/>
                <a:gd name="T36" fmla="*/ 2147483647 w 122"/>
                <a:gd name="T37" fmla="*/ 2147483647 h 115"/>
                <a:gd name="T38" fmla="*/ 2147483647 w 122"/>
                <a:gd name="T39" fmla="*/ 2147483647 h 115"/>
                <a:gd name="T40" fmla="*/ 2147483647 w 122"/>
                <a:gd name="T41" fmla="*/ 2147483647 h 115"/>
                <a:gd name="T42" fmla="*/ 2147483647 w 122"/>
                <a:gd name="T43" fmla="*/ 2147483647 h 115"/>
                <a:gd name="T44" fmla="*/ 2147483647 w 122"/>
                <a:gd name="T45" fmla="*/ 2147483647 h 115"/>
                <a:gd name="T46" fmla="*/ 2147483647 w 122"/>
                <a:gd name="T47" fmla="*/ 2147483647 h 115"/>
                <a:gd name="T48" fmla="*/ 2147483647 w 122"/>
                <a:gd name="T49" fmla="*/ 2147483647 h 115"/>
                <a:gd name="T50" fmla="*/ 2147483647 w 122"/>
                <a:gd name="T51" fmla="*/ 2147483647 h 115"/>
                <a:gd name="T52" fmla="*/ 2147483647 w 122"/>
                <a:gd name="T53" fmla="*/ 2147483647 h 115"/>
                <a:gd name="T54" fmla="*/ 2147483647 w 122"/>
                <a:gd name="T55" fmla="*/ 2147483647 h 115"/>
                <a:gd name="T56" fmla="*/ 2147483647 w 122"/>
                <a:gd name="T57" fmla="*/ 2147483647 h 115"/>
                <a:gd name="T58" fmla="*/ 0 w 122"/>
                <a:gd name="T59" fmla="*/ 2147483647 h 115"/>
                <a:gd name="T60" fmla="*/ 2147483647 w 122"/>
                <a:gd name="T61" fmla="*/ 2147483647 h 115"/>
                <a:gd name="T62" fmla="*/ 2147483647 w 122"/>
                <a:gd name="T63" fmla="*/ 2147483647 h 115"/>
                <a:gd name="T64" fmla="*/ 2147483647 w 122"/>
                <a:gd name="T65" fmla="*/ 2147483647 h 115"/>
                <a:gd name="T66" fmla="*/ 2147483647 w 122"/>
                <a:gd name="T67" fmla="*/ 2147483647 h 115"/>
                <a:gd name="T68" fmla="*/ 2147483647 w 122"/>
                <a:gd name="T69" fmla="*/ 2147483647 h 115"/>
                <a:gd name="T70" fmla="*/ 2147483647 w 122"/>
                <a:gd name="T71" fmla="*/ 2147483647 h 115"/>
                <a:gd name="T72" fmla="*/ 2147483647 w 122"/>
                <a:gd name="T73" fmla="*/ 2147483647 h 115"/>
                <a:gd name="T74" fmla="*/ 2147483647 w 122"/>
                <a:gd name="T75" fmla="*/ 2147483647 h 115"/>
                <a:gd name="T76" fmla="*/ 2147483647 w 122"/>
                <a:gd name="T77" fmla="*/ 2147483647 h 115"/>
                <a:gd name="T78" fmla="*/ 2147483647 w 122"/>
                <a:gd name="T79" fmla="*/ 2147483647 h 115"/>
                <a:gd name="T80" fmla="*/ 2147483647 w 122"/>
                <a:gd name="T81" fmla="*/ 2147483647 h 115"/>
                <a:gd name="T82" fmla="*/ 2147483647 w 122"/>
                <a:gd name="T83" fmla="*/ 0 h 115"/>
                <a:gd name="T84" fmla="*/ 2147483647 w 122"/>
                <a:gd name="T85" fmla="*/ 0 h 115"/>
                <a:gd name="T86" fmla="*/ 2147483647 w 122"/>
                <a:gd name="T87" fmla="*/ 2147483647 h 115"/>
                <a:gd name="T88" fmla="*/ 2147483647 w 122"/>
                <a:gd name="T89" fmla="*/ 2147483647 h 115"/>
                <a:gd name="T90" fmla="*/ 2147483647 w 122"/>
                <a:gd name="T91" fmla="*/ 2147483647 h 11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22"/>
                <a:gd name="T139" fmla="*/ 0 h 115"/>
                <a:gd name="T140" fmla="*/ 122 w 122"/>
                <a:gd name="T141" fmla="*/ 115 h 11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22" h="115">
                  <a:moveTo>
                    <a:pt x="113" y="17"/>
                  </a:moveTo>
                  <a:lnTo>
                    <a:pt x="115" y="22"/>
                  </a:lnTo>
                  <a:lnTo>
                    <a:pt x="115" y="28"/>
                  </a:lnTo>
                  <a:lnTo>
                    <a:pt x="117" y="33"/>
                  </a:lnTo>
                  <a:lnTo>
                    <a:pt x="117" y="36"/>
                  </a:lnTo>
                  <a:lnTo>
                    <a:pt x="117" y="38"/>
                  </a:lnTo>
                  <a:lnTo>
                    <a:pt x="117" y="44"/>
                  </a:lnTo>
                  <a:lnTo>
                    <a:pt x="120" y="47"/>
                  </a:lnTo>
                  <a:lnTo>
                    <a:pt x="120" y="55"/>
                  </a:lnTo>
                  <a:lnTo>
                    <a:pt x="122" y="60"/>
                  </a:lnTo>
                  <a:lnTo>
                    <a:pt x="122" y="69"/>
                  </a:lnTo>
                  <a:lnTo>
                    <a:pt x="122" y="80"/>
                  </a:lnTo>
                  <a:lnTo>
                    <a:pt x="120" y="91"/>
                  </a:lnTo>
                  <a:lnTo>
                    <a:pt x="117" y="93"/>
                  </a:lnTo>
                  <a:lnTo>
                    <a:pt x="115" y="99"/>
                  </a:lnTo>
                  <a:lnTo>
                    <a:pt x="113" y="104"/>
                  </a:lnTo>
                  <a:lnTo>
                    <a:pt x="108" y="104"/>
                  </a:lnTo>
                  <a:lnTo>
                    <a:pt x="106" y="102"/>
                  </a:lnTo>
                  <a:lnTo>
                    <a:pt x="104" y="102"/>
                  </a:lnTo>
                  <a:lnTo>
                    <a:pt x="99" y="107"/>
                  </a:lnTo>
                  <a:lnTo>
                    <a:pt x="97" y="110"/>
                  </a:lnTo>
                  <a:lnTo>
                    <a:pt x="92" y="113"/>
                  </a:lnTo>
                  <a:lnTo>
                    <a:pt x="87" y="115"/>
                  </a:lnTo>
                  <a:lnTo>
                    <a:pt x="85" y="110"/>
                  </a:lnTo>
                  <a:lnTo>
                    <a:pt x="83" y="104"/>
                  </a:lnTo>
                  <a:lnTo>
                    <a:pt x="81" y="102"/>
                  </a:lnTo>
                  <a:lnTo>
                    <a:pt x="76" y="102"/>
                  </a:lnTo>
                  <a:lnTo>
                    <a:pt x="74" y="102"/>
                  </a:lnTo>
                  <a:lnTo>
                    <a:pt x="74" y="96"/>
                  </a:lnTo>
                  <a:lnTo>
                    <a:pt x="71" y="93"/>
                  </a:lnTo>
                  <a:lnTo>
                    <a:pt x="71" y="91"/>
                  </a:lnTo>
                  <a:lnTo>
                    <a:pt x="69" y="85"/>
                  </a:lnTo>
                  <a:lnTo>
                    <a:pt x="67" y="82"/>
                  </a:lnTo>
                  <a:lnTo>
                    <a:pt x="65" y="82"/>
                  </a:lnTo>
                  <a:lnTo>
                    <a:pt x="62" y="82"/>
                  </a:lnTo>
                  <a:lnTo>
                    <a:pt x="60" y="82"/>
                  </a:lnTo>
                  <a:lnTo>
                    <a:pt x="55" y="82"/>
                  </a:lnTo>
                  <a:lnTo>
                    <a:pt x="53" y="82"/>
                  </a:lnTo>
                  <a:lnTo>
                    <a:pt x="51" y="85"/>
                  </a:lnTo>
                  <a:lnTo>
                    <a:pt x="44" y="88"/>
                  </a:lnTo>
                  <a:lnTo>
                    <a:pt x="39" y="93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6" y="99"/>
                  </a:lnTo>
                  <a:lnTo>
                    <a:pt x="23" y="99"/>
                  </a:lnTo>
                  <a:lnTo>
                    <a:pt x="19" y="104"/>
                  </a:lnTo>
                  <a:lnTo>
                    <a:pt x="16" y="104"/>
                  </a:lnTo>
                  <a:lnTo>
                    <a:pt x="14" y="102"/>
                  </a:lnTo>
                  <a:lnTo>
                    <a:pt x="10" y="99"/>
                  </a:lnTo>
                  <a:lnTo>
                    <a:pt x="7" y="99"/>
                  </a:lnTo>
                  <a:lnTo>
                    <a:pt x="7" y="96"/>
                  </a:lnTo>
                  <a:lnTo>
                    <a:pt x="7" y="93"/>
                  </a:lnTo>
                  <a:lnTo>
                    <a:pt x="5" y="91"/>
                  </a:lnTo>
                  <a:lnTo>
                    <a:pt x="3" y="85"/>
                  </a:lnTo>
                  <a:lnTo>
                    <a:pt x="3" y="82"/>
                  </a:lnTo>
                  <a:lnTo>
                    <a:pt x="3" y="77"/>
                  </a:lnTo>
                  <a:lnTo>
                    <a:pt x="5" y="74"/>
                  </a:lnTo>
                  <a:lnTo>
                    <a:pt x="5" y="69"/>
                  </a:lnTo>
                  <a:lnTo>
                    <a:pt x="3" y="66"/>
                  </a:lnTo>
                  <a:lnTo>
                    <a:pt x="0" y="63"/>
                  </a:lnTo>
                  <a:lnTo>
                    <a:pt x="5" y="58"/>
                  </a:lnTo>
                  <a:lnTo>
                    <a:pt x="7" y="55"/>
                  </a:lnTo>
                  <a:lnTo>
                    <a:pt x="12" y="52"/>
                  </a:lnTo>
                  <a:lnTo>
                    <a:pt x="16" y="49"/>
                  </a:lnTo>
                  <a:lnTo>
                    <a:pt x="21" y="47"/>
                  </a:lnTo>
                  <a:lnTo>
                    <a:pt x="26" y="44"/>
                  </a:lnTo>
                  <a:lnTo>
                    <a:pt x="28" y="41"/>
                  </a:lnTo>
                  <a:lnTo>
                    <a:pt x="28" y="38"/>
                  </a:lnTo>
                  <a:lnTo>
                    <a:pt x="26" y="33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8" y="25"/>
                  </a:lnTo>
                  <a:lnTo>
                    <a:pt x="30" y="22"/>
                  </a:lnTo>
                  <a:lnTo>
                    <a:pt x="32" y="19"/>
                  </a:lnTo>
                  <a:lnTo>
                    <a:pt x="35" y="17"/>
                  </a:lnTo>
                  <a:lnTo>
                    <a:pt x="44" y="19"/>
                  </a:lnTo>
                  <a:lnTo>
                    <a:pt x="53" y="19"/>
                  </a:lnTo>
                  <a:lnTo>
                    <a:pt x="60" y="22"/>
                  </a:lnTo>
                  <a:lnTo>
                    <a:pt x="69" y="19"/>
                  </a:lnTo>
                  <a:lnTo>
                    <a:pt x="71" y="17"/>
                  </a:lnTo>
                  <a:lnTo>
                    <a:pt x="71" y="11"/>
                  </a:lnTo>
                  <a:lnTo>
                    <a:pt x="71" y="6"/>
                  </a:lnTo>
                  <a:lnTo>
                    <a:pt x="69" y="3"/>
                  </a:lnTo>
                  <a:lnTo>
                    <a:pt x="69" y="0"/>
                  </a:lnTo>
                  <a:lnTo>
                    <a:pt x="83" y="0"/>
                  </a:lnTo>
                  <a:lnTo>
                    <a:pt x="92" y="0"/>
                  </a:lnTo>
                  <a:lnTo>
                    <a:pt x="92" y="6"/>
                  </a:lnTo>
                  <a:lnTo>
                    <a:pt x="97" y="11"/>
                  </a:lnTo>
                  <a:lnTo>
                    <a:pt x="99" y="14"/>
                  </a:lnTo>
                  <a:lnTo>
                    <a:pt x="104" y="17"/>
                  </a:lnTo>
                  <a:lnTo>
                    <a:pt x="106" y="17"/>
                  </a:lnTo>
                  <a:lnTo>
                    <a:pt x="110" y="14"/>
                  </a:lnTo>
                  <a:lnTo>
                    <a:pt x="113" y="17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4" name="Freeform 194"/>
            <p:cNvSpPr>
              <a:spLocks noChangeAspect="1"/>
            </p:cNvSpPr>
            <p:nvPr/>
          </p:nvSpPr>
          <p:spPr bwMode="auto">
            <a:xfrm rot="9246">
              <a:off x="-308" y="2888"/>
              <a:ext cx="125" cy="191"/>
            </a:xfrm>
            <a:custGeom>
              <a:avLst/>
              <a:gdLst>
                <a:gd name="T0" fmla="*/ 2147483647 w 68"/>
                <a:gd name="T1" fmla="*/ 2147483647 h 137"/>
                <a:gd name="T2" fmla="*/ 2147483647 w 68"/>
                <a:gd name="T3" fmla="*/ 2147483647 h 137"/>
                <a:gd name="T4" fmla="*/ 2147483647 w 68"/>
                <a:gd name="T5" fmla="*/ 2147483647 h 137"/>
                <a:gd name="T6" fmla="*/ 2147483647 w 68"/>
                <a:gd name="T7" fmla="*/ 2147483647 h 137"/>
                <a:gd name="T8" fmla="*/ 2147483647 w 68"/>
                <a:gd name="T9" fmla="*/ 2147483647 h 137"/>
                <a:gd name="T10" fmla="*/ 2147483647 w 68"/>
                <a:gd name="T11" fmla="*/ 2147483647 h 137"/>
                <a:gd name="T12" fmla="*/ 2147483647 w 68"/>
                <a:gd name="T13" fmla="*/ 2147483647 h 137"/>
                <a:gd name="T14" fmla="*/ 2147483647 w 68"/>
                <a:gd name="T15" fmla="*/ 2147483647 h 137"/>
                <a:gd name="T16" fmla="*/ 2147483647 w 68"/>
                <a:gd name="T17" fmla="*/ 2147483647 h 137"/>
                <a:gd name="T18" fmla="*/ 2147483647 w 68"/>
                <a:gd name="T19" fmla="*/ 2147483647 h 137"/>
                <a:gd name="T20" fmla="*/ 2147483647 w 68"/>
                <a:gd name="T21" fmla="*/ 2147483647 h 137"/>
                <a:gd name="T22" fmla="*/ 2147483647 w 68"/>
                <a:gd name="T23" fmla="*/ 2147483647 h 137"/>
                <a:gd name="T24" fmla="*/ 2147483647 w 68"/>
                <a:gd name="T25" fmla="*/ 2147483647 h 137"/>
                <a:gd name="T26" fmla="*/ 2147483647 w 68"/>
                <a:gd name="T27" fmla="*/ 2147483647 h 137"/>
                <a:gd name="T28" fmla="*/ 2147483647 w 68"/>
                <a:gd name="T29" fmla="*/ 2147483647 h 137"/>
                <a:gd name="T30" fmla="*/ 2147483647 w 68"/>
                <a:gd name="T31" fmla="*/ 2147483647 h 137"/>
                <a:gd name="T32" fmla="*/ 2147483647 w 68"/>
                <a:gd name="T33" fmla="*/ 2147483647 h 137"/>
                <a:gd name="T34" fmla="*/ 2147483647 w 68"/>
                <a:gd name="T35" fmla="*/ 2147483647 h 137"/>
                <a:gd name="T36" fmla="*/ 2147483647 w 68"/>
                <a:gd name="T37" fmla="*/ 2147483647 h 137"/>
                <a:gd name="T38" fmla="*/ 2147483647 w 68"/>
                <a:gd name="T39" fmla="*/ 2147483647 h 137"/>
                <a:gd name="T40" fmla="*/ 2147483647 w 68"/>
                <a:gd name="T41" fmla="*/ 2147483647 h 137"/>
                <a:gd name="T42" fmla="*/ 2147483647 w 68"/>
                <a:gd name="T43" fmla="*/ 2147483647 h 137"/>
                <a:gd name="T44" fmla="*/ 2147483647 w 68"/>
                <a:gd name="T45" fmla="*/ 2147483647 h 137"/>
                <a:gd name="T46" fmla="*/ 2147483647 w 68"/>
                <a:gd name="T47" fmla="*/ 2147483647 h 137"/>
                <a:gd name="T48" fmla="*/ 2147483647 w 68"/>
                <a:gd name="T49" fmla="*/ 2147483647 h 137"/>
                <a:gd name="T50" fmla="*/ 2147483647 w 68"/>
                <a:gd name="T51" fmla="*/ 2147483647 h 137"/>
                <a:gd name="T52" fmla="*/ 2147483647 w 68"/>
                <a:gd name="T53" fmla="*/ 2147483647 h 137"/>
                <a:gd name="T54" fmla="*/ 2147483647 w 68"/>
                <a:gd name="T55" fmla="*/ 1288715068 h 137"/>
                <a:gd name="T56" fmla="*/ 2147483647 w 68"/>
                <a:gd name="T57" fmla="*/ 0 h 137"/>
                <a:gd name="T58" fmla="*/ 2147483647 w 68"/>
                <a:gd name="T59" fmla="*/ 1288715068 h 137"/>
                <a:gd name="T60" fmla="*/ 2147483647 w 68"/>
                <a:gd name="T61" fmla="*/ 2147483647 h 137"/>
                <a:gd name="T62" fmla="*/ 2147483647 w 68"/>
                <a:gd name="T63" fmla="*/ 2147483647 h 137"/>
                <a:gd name="T64" fmla="*/ 2147483647 w 68"/>
                <a:gd name="T65" fmla="*/ 2147483647 h 137"/>
                <a:gd name="T66" fmla="*/ 2147483647 w 68"/>
                <a:gd name="T67" fmla="*/ 2147483647 h 137"/>
                <a:gd name="T68" fmla="*/ 2147483647 w 68"/>
                <a:gd name="T69" fmla="*/ 2147483647 h 137"/>
                <a:gd name="T70" fmla="*/ 2147483647 w 68"/>
                <a:gd name="T71" fmla="*/ 2147483647 h 137"/>
                <a:gd name="T72" fmla="*/ 0 w 68"/>
                <a:gd name="T73" fmla="*/ 2147483647 h 137"/>
                <a:gd name="T74" fmla="*/ 2147483647 w 68"/>
                <a:gd name="T75" fmla="*/ 2147483647 h 137"/>
                <a:gd name="T76" fmla="*/ 2147483647 w 68"/>
                <a:gd name="T77" fmla="*/ 2147483647 h 137"/>
                <a:gd name="T78" fmla="*/ 2147483647 w 68"/>
                <a:gd name="T79" fmla="*/ 2147483647 h 137"/>
                <a:gd name="T80" fmla="*/ 2147483647 w 68"/>
                <a:gd name="T81" fmla="*/ 2147483647 h 137"/>
                <a:gd name="T82" fmla="*/ 2147483647 w 68"/>
                <a:gd name="T83" fmla="*/ 2147483647 h 137"/>
                <a:gd name="T84" fmla="*/ 2147483647 w 68"/>
                <a:gd name="T85" fmla="*/ 2147483647 h 137"/>
                <a:gd name="T86" fmla="*/ 2147483647 w 68"/>
                <a:gd name="T87" fmla="*/ 2147483647 h 137"/>
                <a:gd name="T88" fmla="*/ 2147483647 w 68"/>
                <a:gd name="T89" fmla="*/ 2147483647 h 137"/>
                <a:gd name="T90" fmla="*/ 2147483647 w 68"/>
                <a:gd name="T91" fmla="*/ 2147483647 h 137"/>
                <a:gd name="T92" fmla="*/ 2147483647 w 68"/>
                <a:gd name="T93" fmla="*/ 2147483647 h 137"/>
                <a:gd name="T94" fmla="*/ 2147483647 w 68"/>
                <a:gd name="T95" fmla="*/ 2147483647 h 137"/>
                <a:gd name="T96" fmla="*/ 2147483647 w 68"/>
                <a:gd name="T97" fmla="*/ 2147483647 h 137"/>
                <a:gd name="T98" fmla="*/ 2147483647 w 68"/>
                <a:gd name="T99" fmla="*/ 2147483647 h 137"/>
                <a:gd name="T100" fmla="*/ 2147483647 w 68"/>
                <a:gd name="T101" fmla="*/ 2147483647 h 137"/>
                <a:gd name="T102" fmla="*/ 2147483647 w 68"/>
                <a:gd name="T103" fmla="*/ 2147483647 h 137"/>
                <a:gd name="T104" fmla="*/ 2147483647 w 68"/>
                <a:gd name="T105" fmla="*/ 2147483647 h 137"/>
                <a:gd name="T106" fmla="*/ 2147483647 w 68"/>
                <a:gd name="T107" fmla="*/ 2147483647 h 137"/>
                <a:gd name="T108" fmla="*/ 2147483647 w 68"/>
                <a:gd name="T109" fmla="*/ 2147483647 h 137"/>
                <a:gd name="T110" fmla="*/ 2147483647 w 68"/>
                <a:gd name="T111" fmla="*/ 2147483647 h 137"/>
                <a:gd name="T112" fmla="*/ 2147483647 w 68"/>
                <a:gd name="T113" fmla="*/ 2147483647 h 137"/>
                <a:gd name="T114" fmla="*/ 2147483647 w 68"/>
                <a:gd name="T115" fmla="*/ 2147483647 h 137"/>
                <a:gd name="T116" fmla="*/ 2147483647 w 68"/>
                <a:gd name="T117" fmla="*/ 2147483647 h 137"/>
                <a:gd name="T118" fmla="*/ 2147483647 w 68"/>
                <a:gd name="T119" fmla="*/ 2147483647 h 137"/>
                <a:gd name="T120" fmla="*/ 2147483647 w 68"/>
                <a:gd name="T121" fmla="*/ 2147483647 h 137"/>
                <a:gd name="T122" fmla="*/ 2147483647 w 68"/>
                <a:gd name="T123" fmla="*/ 2147483647 h 137"/>
                <a:gd name="T124" fmla="*/ 2147483647 w 68"/>
                <a:gd name="T125" fmla="*/ 2147483647 h 13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8"/>
                <a:gd name="T190" fmla="*/ 0 h 137"/>
                <a:gd name="T191" fmla="*/ 68 w 68"/>
                <a:gd name="T192" fmla="*/ 137 h 13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8" h="137">
                  <a:moveTo>
                    <a:pt x="50" y="115"/>
                  </a:moveTo>
                  <a:lnTo>
                    <a:pt x="50" y="112"/>
                  </a:lnTo>
                  <a:lnTo>
                    <a:pt x="50" y="110"/>
                  </a:lnTo>
                  <a:lnTo>
                    <a:pt x="52" y="107"/>
                  </a:lnTo>
                  <a:lnTo>
                    <a:pt x="55" y="104"/>
                  </a:lnTo>
                  <a:lnTo>
                    <a:pt x="57" y="104"/>
                  </a:lnTo>
                  <a:lnTo>
                    <a:pt x="57" y="96"/>
                  </a:lnTo>
                  <a:lnTo>
                    <a:pt x="62" y="88"/>
                  </a:lnTo>
                  <a:lnTo>
                    <a:pt x="64" y="74"/>
                  </a:lnTo>
                  <a:lnTo>
                    <a:pt x="66" y="63"/>
                  </a:lnTo>
                  <a:lnTo>
                    <a:pt x="66" y="52"/>
                  </a:lnTo>
                  <a:lnTo>
                    <a:pt x="68" y="44"/>
                  </a:lnTo>
                  <a:lnTo>
                    <a:pt x="68" y="38"/>
                  </a:lnTo>
                  <a:lnTo>
                    <a:pt x="68" y="33"/>
                  </a:lnTo>
                  <a:lnTo>
                    <a:pt x="68" y="30"/>
                  </a:lnTo>
                  <a:lnTo>
                    <a:pt x="68" y="24"/>
                  </a:lnTo>
                  <a:lnTo>
                    <a:pt x="66" y="24"/>
                  </a:lnTo>
                  <a:lnTo>
                    <a:pt x="64" y="24"/>
                  </a:lnTo>
                  <a:lnTo>
                    <a:pt x="59" y="19"/>
                  </a:lnTo>
                  <a:lnTo>
                    <a:pt x="55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11"/>
                  </a:lnTo>
                  <a:lnTo>
                    <a:pt x="46" y="13"/>
                  </a:lnTo>
                  <a:lnTo>
                    <a:pt x="41" y="11"/>
                  </a:lnTo>
                  <a:lnTo>
                    <a:pt x="39" y="8"/>
                  </a:lnTo>
                  <a:lnTo>
                    <a:pt x="34" y="5"/>
                  </a:lnTo>
                  <a:lnTo>
                    <a:pt x="27" y="2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11"/>
                  </a:lnTo>
                  <a:lnTo>
                    <a:pt x="18" y="19"/>
                  </a:lnTo>
                  <a:lnTo>
                    <a:pt x="16" y="22"/>
                  </a:lnTo>
                  <a:lnTo>
                    <a:pt x="11" y="33"/>
                  </a:lnTo>
                  <a:lnTo>
                    <a:pt x="7" y="44"/>
                  </a:lnTo>
                  <a:lnTo>
                    <a:pt x="2" y="52"/>
                  </a:lnTo>
                  <a:lnTo>
                    <a:pt x="0" y="57"/>
                  </a:lnTo>
                  <a:lnTo>
                    <a:pt x="4" y="63"/>
                  </a:lnTo>
                  <a:lnTo>
                    <a:pt x="9" y="68"/>
                  </a:lnTo>
                  <a:lnTo>
                    <a:pt x="11" y="71"/>
                  </a:lnTo>
                  <a:lnTo>
                    <a:pt x="13" y="74"/>
                  </a:lnTo>
                  <a:lnTo>
                    <a:pt x="18" y="77"/>
                  </a:lnTo>
                  <a:lnTo>
                    <a:pt x="20" y="79"/>
                  </a:lnTo>
                  <a:lnTo>
                    <a:pt x="23" y="82"/>
                  </a:lnTo>
                  <a:lnTo>
                    <a:pt x="23" y="85"/>
                  </a:lnTo>
                  <a:lnTo>
                    <a:pt x="20" y="88"/>
                  </a:lnTo>
                  <a:lnTo>
                    <a:pt x="18" y="88"/>
                  </a:lnTo>
                  <a:lnTo>
                    <a:pt x="13" y="93"/>
                  </a:lnTo>
                  <a:lnTo>
                    <a:pt x="11" y="101"/>
                  </a:lnTo>
                  <a:lnTo>
                    <a:pt x="11" y="107"/>
                  </a:lnTo>
                  <a:lnTo>
                    <a:pt x="11" y="110"/>
                  </a:lnTo>
                  <a:lnTo>
                    <a:pt x="9" y="118"/>
                  </a:lnTo>
                  <a:lnTo>
                    <a:pt x="11" y="126"/>
                  </a:lnTo>
                  <a:lnTo>
                    <a:pt x="16" y="132"/>
                  </a:lnTo>
                  <a:lnTo>
                    <a:pt x="25" y="134"/>
                  </a:lnTo>
                  <a:lnTo>
                    <a:pt x="34" y="134"/>
                  </a:lnTo>
                  <a:lnTo>
                    <a:pt x="41" y="137"/>
                  </a:lnTo>
                  <a:lnTo>
                    <a:pt x="50" y="134"/>
                  </a:lnTo>
                  <a:lnTo>
                    <a:pt x="52" y="132"/>
                  </a:lnTo>
                  <a:lnTo>
                    <a:pt x="52" y="126"/>
                  </a:lnTo>
                  <a:lnTo>
                    <a:pt x="52" y="121"/>
                  </a:lnTo>
                  <a:lnTo>
                    <a:pt x="50" y="118"/>
                  </a:lnTo>
                  <a:lnTo>
                    <a:pt x="50" y="11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5" name="Freeform 195"/>
            <p:cNvSpPr>
              <a:spLocks noChangeAspect="1"/>
            </p:cNvSpPr>
            <p:nvPr/>
          </p:nvSpPr>
          <p:spPr bwMode="auto">
            <a:xfrm rot="9246">
              <a:off x="-308" y="2888"/>
              <a:ext cx="125" cy="191"/>
            </a:xfrm>
            <a:custGeom>
              <a:avLst/>
              <a:gdLst>
                <a:gd name="T0" fmla="*/ 2147483647 w 68"/>
                <a:gd name="T1" fmla="*/ 2147483647 h 137"/>
                <a:gd name="T2" fmla="*/ 2147483647 w 68"/>
                <a:gd name="T3" fmla="*/ 2147483647 h 137"/>
                <a:gd name="T4" fmla="*/ 2147483647 w 68"/>
                <a:gd name="T5" fmla="*/ 2147483647 h 137"/>
                <a:gd name="T6" fmla="*/ 2147483647 w 68"/>
                <a:gd name="T7" fmla="*/ 2147483647 h 137"/>
                <a:gd name="T8" fmla="*/ 2147483647 w 68"/>
                <a:gd name="T9" fmla="*/ 2147483647 h 137"/>
                <a:gd name="T10" fmla="*/ 2147483647 w 68"/>
                <a:gd name="T11" fmla="*/ 2147483647 h 137"/>
                <a:gd name="T12" fmla="*/ 2147483647 w 68"/>
                <a:gd name="T13" fmla="*/ 2147483647 h 137"/>
                <a:gd name="T14" fmla="*/ 2147483647 w 68"/>
                <a:gd name="T15" fmla="*/ 2147483647 h 137"/>
                <a:gd name="T16" fmla="*/ 2147483647 w 68"/>
                <a:gd name="T17" fmla="*/ 2147483647 h 137"/>
                <a:gd name="T18" fmla="*/ 2147483647 w 68"/>
                <a:gd name="T19" fmla="*/ 2147483647 h 137"/>
                <a:gd name="T20" fmla="*/ 2147483647 w 68"/>
                <a:gd name="T21" fmla="*/ 2147483647 h 137"/>
                <a:gd name="T22" fmla="*/ 2147483647 w 68"/>
                <a:gd name="T23" fmla="*/ 2147483647 h 137"/>
                <a:gd name="T24" fmla="*/ 2147483647 w 68"/>
                <a:gd name="T25" fmla="*/ 2147483647 h 137"/>
                <a:gd name="T26" fmla="*/ 2147483647 w 68"/>
                <a:gd name="T27" fmla="*/ 2147483647 h 137"/>
                <a:gd name="T28" fmla="*/ 2147483647 w 68"/>
                <a:gd name="T29" fmla="*/ 2147483647 h 137"/>
                <a:gd name="T30" fmla="*/ 2147483647 w 68"/>
                <a:gd name="T31" fmla="*/ 2147483647 h 137"/>
                <a:gd name="T32" fmla="*/ 2147483647 w 68"/>
                <a:gd name="T33" fmla="*/ 2147483647 h 137"/>
                <a:gd name="T34" fmla="*/ 2147483647 w 68"/>
                <a:gd name="T35" fmla="*/ 2147483647 h 137"/>
                <a:gd name="T36" fmla="*/ 2147483647 w 68"/>
                <a:gd name="T37" fmla="*/ 2147483647 h 137"/>
                <a:gd name="T38" fmla="*/ 2147483647 w 68"/>
                <a:gd name="T39" fmla="*/ 2147483647 h 137"/>
                <a:gd name="T40" fmla="*/ 2147483647 w 68"/>
                <a:gd name="T41" fmla="*/ 2147483647 h 137"/>
                <a:gd name="T42" fmla="*/ 2147483647 w 68"/>
                <a:gd name="T43" fmla="*/ 2147483647 h 137"/>
                <a:gd name="T44" fmla="*/ 2147483647 w 68"/>
                <a:gd name="T45" fmla="*/ 2147483647 h 137"/>
                <a:gd name="T46" fmla="*/ 2147483647 w 68"/>
                <a:gd name="T47" fmla="*/ 2147483647 h 137"/>
                <a:gd name="T48" fmla="*/ 2147483647 w 68"/>
                <a:gd name="T49" fmla="*/ 2147483647 h 137"/>
                <a:gd name="T50" fmla="*/ 2147483647 w 68"/>
                <a:gd name="T51" fmla="*/ 2147483647 h 137"/>
                <a:gd name="T52" fmla="*/ 2147483647 w 68"/>
                <a:gd name="T53" fmla="*/ 2147483647 h 137"/>
                <a:gd name="T54" fmla="*/ 2147483647 w 68"/>
                <a:gd name="T55" fmla="*/ 1288715068 h 137"/>
                <a:gd name="T56" fmla="*/ 2147483647 w 68"/>
                <a:gd name="T57" fmla="*/ 0 h 137"/>
                <a:gd name="T58" fmla="*/ 2147483647 w 68"/>
                <a:gd name="T59" fmla="*/ 1288715068 h 137"/>
                <a:gd name="T60" fmla="*/ 2147483647 w 68"/>
                <a:gd name="T61" fmla="*/ 2147483647 h 137"/>
                <a:gd name="T62" fmla="*/ 2147483647 w 68"/>
                <a:gd name="T63" fmla="*/ 2147483647 h 137"/>
                <a:gd name="T64" fmla="*/ 2147483647 w 68"/>
                <a:gd name="T65" fmla="*/ 2147483647 h 137"/>
                <a:gd name="T66" fmla="*/ 2147483647 w 68"/>
                <a:gd name="T67" fmla="*/ 2147483647 h 137"/>
                <a:gd name="T68" fmla="*/ 2147483647 w 68"/>
                <a:gd name="T69" fmla="*/ 2147483647 h 137"/>
                <a:gd name="T70" fmla="*/ 2147483647 w 68"/>
                <a:gd name="T71" fmla="*/ 2147483647 h 137"/>
                <a:gd name="T72" fmla="*/ 0 w 68"/>
                <a:gd name="T73" fmla="*/ 2147483647 h 137"/>
                <a:gd name="T74" fmla="*/ 2147483647 w 68"/>
                <a:gd name="T75" fmla="*/ 2147483647 h 137"/>
                <a:gd name="T76" fmla="*/ 2147483647 w 68"/>
                <a:gd name="T77" fmla="*/ 2147483647 h 137"/>
                <a:gd name="T78" fmla="*/ 2147483647 w 68"/>
                <a:gd name="T79" fmla="*/ 2147483647 h 137"/>
                <a:gd name="T80" fmla="*/ 2147483647 w 68"/>
                <a:gd name="T81" fmla="*/ 2147483647 h 137"/>
                <a:gd name="T82" fmla="*/ 2147483647 w 68"/>
                <a:gd name="T83" fmla="*/ 2147483647 h 137"/>
                <a:gd name="T84" fmla="*/ 2147483647 w 68"/>
                <a:gd name="T85" fmla="*/ 2147483647 h 137"/>
                <a:gd name="T86" fmla="*/ 2147483647 w 68"/>
                <a:gd name="T87" fmla="*/ 2147483647 h 137"/>
                <a:gd name="T88" fmla="*/ 2147483647 w 68"/>
                <a:gd name="T89" fmla="*/ 2147483647 h 137"/>
                <a:gd name="T90" fmla="*/ 2147483647 w 68"/>
                <a:gd name="T91" fmla="*/ 2147483647 h 137"/>
                <a:gd name="T92" fmla="*/ 2147483647 w 68"/>
                <a:gd name="T93" fmla="*/ 2147483647 h 137"/>
                <a:gd name="T94" fmla="*/ 2147483647 w 68"/>
                <a:gd name="T95" fmla="*/ 2147483647 h 137"/>
                <a:gd name="T96" fmla="*/ 2147483647 w 68"/>
                <a:gd name="T97" fmla="*/ 2147483647 h 137"/>
                <a:gd name="T98" fmla="*/ 2147483647 w 68"/>
                <a:gd name="T99" fmla="*/ 2147483647 h 137"/>
                <a:gd name="T100" fmla="*/ 2147483647 w 68"/>
                <a:gd name="T101" fmla="*/ 2147483647 h 137"/>
                <a:gd name="T102" fmla="*/ 2147483647 w 68"/>
                <a:gd name="T103" fmla="*/ 2147483647 h 137"/>
                <a:gd name="T104" fmla="*/ 2147483647 w 68"/>
                <a:gd name="T105" fmla="*/ 2147483647 h 137"/>
                <a:gd name="T106" fmla="*/ 2147483647 w 68"/>
                <a:gd name="T107" fmla="*/ 2147483647 h 137"/>
                <a:gd name="T108" fmla="*/ 2147483647 w 68"/>
                <a:gd name="T109" fmla="*/ 2147483647 h 137"/>
                <a:gd name="T110" fmla="*/ 2147483647 w 68"/>
                <a:gd name="T111" fmla="*/ 2147483647 h 137"/>
                <a:gd name="T112" fmla="*/ 2147483647 w 68"/>
                <a:gd name="T113" fmla="*/ 2147483647 h 137"/>
                <a:gd name="T114" fmla="*/ 2147483647 w 68"/>
                <a:gd name="T115" fmla="*/ 2147483647 h 137"/>
                <a:gd name="T116" fmla="*/ 2147483647 w 68"/>
                <a:gd name="T117" fmla="*/ 2147483647 h 137"/>
                <a:gd name="T118" fmla="*/ 2147483647 w 68"/>
                <a:gd name="T119" fmla="*/ 2147483647 h 137"/>
                <a:gd name="T120" fmla="*/ 2147483647 w 68"/>
                <a:gd name="T121" fmla="*/ 2147483647 h 137"/>
                <a:gd name="T122" fmla="*/ 2147483647 w 68"/>
                <a:gd name="T123" fmla="*/ 2147483647 h 137"/>
                <a:gd name="T124" fmla="*/ 2147483647 w 68"/>
                <a:gd name="T125" fmla="*/ 2147483647 h 13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8"/>
                <a:gd name="T190" fmla="*/ 0 h 137"/>
                <a:gd name="T191" fmla="*/ 68 w 68"/>
                <a:gd name="T192" fmla="*/ 137 h 13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8" h="137">
                  <a:moveTo>
                    <a:pt x="50" y="115"/>
                  </a:moveTo>
                  <a:lnTo>
                    <a:pt x="50" y="112"/>
                  </a:lnTo>
                  <a:lnTo>
                    <a:pt x="50" y="110"/>
                  </a:lnTo>
                  <a:lnTo>
                    <a:pt x="52" y="107"/>
                  </a:lnTo>
                  <a:lnTo>
                    <a:pt x="55" y="104"/>
                  </a:lnTo>
                  <a:lnTo>
                    <a:pt x="57" y="104"/>
                  </a:lnTo>
                  <a:lnTo>
                    <a:pt x="57" y="96"/>
                  </a:lnTo>
                  <a:lnTo>
                    <a:pt x="62" y="88"/>
                  </a:lnTo>
                  <a:lnTo>
                    <a:pt x="64" y="74"/>
                  </a:lnTo>
                  <a:lnTo>
                    <a:pt x="66" y="63"/>
                  </a:lnTo>
                  <a:lnTo>
                    <a:pt x="66" y="52"/>
                  </a:lnTo>
                  <a:lnTo>
                    <a:pt x="68" y="44"/>
                  </a:lnTo>
                  <a:lnTo>
                    <a:pt x="68" y="38"/>
                  </a:lnTo>
                  <a:lnTo>
                    <a:pt x="68" y="33"/>
                  </a:lnTo>
                  <a:lnTo>
                    <a:pt x="68" y="30"/>
                  </a:lnTo>
                  <a:lnTo>
                    <a:pt x="68" y="24"/>
                  </a:lnTo>
                  <a:lnTo>
                    <a:pt x="66" y="24"/>
                  </a:lnTo>
                  <a:lnTo>
                    <a:pt x="64" y="24"/>
                  </a:lnTo>
                  <a:lnTo>
                    <a:pt x="59" y="19"/>
                  </a:lnTo>
                  <a:lnTo>
                    <a:pt x="55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11"/>
                  </a:lnTo>
                  <a:lnTo>
                    <a:pt x="46" y="13"/>
                  </a:lnTo>
                  <a:lnTo>
                    <a:pt x="41" y="11"/>
                  </a:lnTo>
                  <a:lnTo>
                    <a:pt x="39" y="8"/>
                  </a:lnTo>
                  <a:lnTo>
                    <a:pt x="34" y="5"/>
                  </a:lnTo>
                  <a:lnTo>
                    <a:pt x="27" y="2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11"/>
                  </a:lnTo>
                  <a:lnTo>
                    <a:pt x="18" y="19"/>
                  </a:lnTo>
                  <a:lnTo>
                    <a:pt x="16" y="22"/>
                  </a:lnTo>
                  <a:lnTo>
                    <a:pt x="11" y="33"/>
                  </a:lnTo>
                  <a:lnTo>
                    <a:pt x="7" y="44"/>
                  </a:lnTo>
                  <a:lnTo>
                    <a:pt x="2" y="52"/>
                  </a:lnTo>
                  <a:lnTo>
                    <a:pt x="0" y="57"/>
                  </a:lnTo>
                  <a:lnTo>
                    <a:pt x="4" y="63"/>
                  </a:lnTo>
                  <a:lnTo>
                    <a:pt x="9" y="68"/>
                  </a:lnTo>
                  <a:lnTo>
                    <a:pt x="11" y="71"/>
                  </a:lnTo>
                  <a:lnTo>
                    <a:pt x="13" y="74"/>
                  </a:lnTo>
                  <a:lnTo>
                    <a:pt x="18" y="77"/>
                  </a:lnTo>
                  <a:lnTo>
                    <a:pt x="20" y="79"/>
                  </a:lnTo>
                  <a:lnTo>
                    <a:pt x="23" y="82"/>
                  </a:lnTo>
                  <a:lnTo>
                    <a:pt x="23" y="85"/>
                  </a:lnTo>
                  <a:lnTo>
                    <a:pt x="20" y="88"/>
                  </a:lnTo>
                  <a:lnTo>
                    <a:pt x="18" y="88"/>
                  </a:lnTo>
                  <a:lnTo>
                    <a:pt x="13" y="93"/>
                  </a:lnTo>
                  <a:lnTo>
                    <a:pt x="11" y="101"/>
                  </a:lnTo>
                  <a:lnTo>
                    <a:pt x="11" y="107"/>
                  </a:lnTo>
                  <a:lnTo>
                    <a:pt x="11" y="110"/>
                  </a:lnTo>
                  <a:lnTo>
                    <a:pt x="9" y="118"/>
                  </a:lnTo>
                  <a:lnTo>
                    <a:pt x="11" y="126"/>
                  </a:lnTo>
                  <a:lnTo>
                    <a:pt x="16" y="132"/>
                  </a:lnTo>
                  <a:lnTo>
                    <a:pt x="25" y="134"/>
                  </a:lnTo>
                  <a:lnTo>
                    <a:pt x="34" y="134"/>
                  </a:lnTo>
                  <a:lnTo>
                    <a:pt x="41" y="137"/>
                  </a:lnTo>
                  <a:lnTo>
                    <a:pt x="50" y="134"/>
                  </a:lnTo>
                  <a:lnTo>
                    <a:pt x="52" y="132"/>
                  </a:lnTo>
                  <a:lnTo>
                    <a:pt x="52" y="126"/>
                  </a:lnTo>
                  <a:lnTo>
                    <a:pt x="52" y="121"/>
                  </a:lnTo>
                  <a:lnTo>
                    <a:pt x="50" y="118"/>
                  </a:lnTo>
                  <a:lnTo>
                    <a:pt x="50" y="11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6" name="Freeform 196"/>
            <p:cNvSpPr>
              <a:spLocks noChangeAspect="1"/>
            </p:cNvSpPr>
            <p:nvPr/>
          </p:nvSpPr>
          <p:spPr bwMode="auto">
            <a:xfrm rot="9246">
              <a:off x="-172" y="2692"/>
              <a:ext cx="14" cy="12"/>
            </a:xfrm>
            <a:custGeom>
              <a:avLst/>
              <a:gdLst>
                <a:gd name="T0" fmla="*/ 2147483647 w 7"/>
                <a:gd name="T1" fmla="*/ 2147483647 h 8"/>
                <a:gd name="T2" fmla="*/ 2147483647 w 7"/>
                <a:gd name="T3" fmla="*/ 2147483647 h 8"/>
                <a:gd name="T4" fmla="*/ 0 w 7"/>
                <a:gd name="T5" fmla="*/ 2147483647 h 8"/>
                <a:gd name="T6" fmla="*/ 0 w 7"/>
                <a:gd name="T7" fmla="*/ 0 h 8"/>
                <a:gd name="T8" fmla="*/ 2147483647 w 7"/>
                <a:gd name="T9" fmla="*/ 0 h 8"/>
                <a:gd name="T10" fmla="*/ 2147483647 w 7"/>
                <a:gd name="T11" fmla="*/ 0 h 8"/>
                <a:gd name="T12" fmla="*/ 2147483647 w 7"/>
                <a:gd name="T13" fmla="*/ 2147483647 h 8"/>
                <a:gd name="T14" fmla="*/ 2147483647 w 7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8"/>
                <a:gd name="T26" fmla="*/ 7 w 7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8">
                  <a:moveTo>
                    <a:pt x="7" y="8"/>
                  </a:moveTo>
                  <a:lnTo>
                    <a:pt x="3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5"/>
                  </a:lnTo>
                  <a:lnTo>
                    <a:pt x="7" y="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7" name="Freeform 197"/>
            <p:cNvSpPr>
              <a:spLocks noChangeAspect="1"/>
            </p:cNvSpPr>
            <p:nvPr/>
          </p:nvSpPr>
          <p:spPr bwMode="auto">
            <a:xfrm rot="9246">
              <a:off x="-172" y="2692"/>
              <a:ext cx="14" cy="12"/>
            </a:xfrm>
            <a:custGeom>
              <a:avLst/>
              <a:gdLst>
                <a:gd name="T0" fmla="*/ 2147483647 w 7"/>
                <a:gd name="T1" fmla="*/ 2147483647 h 8"/>
                <a:gd name="T2" fmla="*/ 2147483647 w 7"/>
                <a:gd name="T3" fmla="*/ 2147483647 h 8"/>
                <a:gd name="T4" fmla="*/ 0 w 7"/>
                <a:gd name="T5" fmla="*/ 2147483647 h 8"/>
                <a:gd name="T6" fmla="*/ 0 w 7"/>
                <a:gd name="T7" fmla="*/ 0 h 8"/>
                <a:gd name="T8" fmla="*/ 2147483647 w 7"/>
                <a:gd name="T9" fmla="*/ 0 h 8"/>
                <a:gd name="T10" fmla="*/ 2147483647 w 7"/>
                <a:gd name="T11" fmla="*/ 0 h 8"/>
                <a:gd name="T12" fmla="*/ 2147483647 w 7"/>
                <a:gd name="T13" fmla="*/ 2147483647 h 8"/>
                <a:gd name="T14" fmla="*/ 2147483647 w 7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8"/>
                <a:gd name="T26" fmla="*/ 7 w 7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8">
                  <a:moveTo>
                    <a:pt x="7" y="8"/>
                  </a:moveTo>
                  <a:lnTo>
                    <a:pt x="3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5"/>
                  </a:lnTo>
                  <a:lnTo>
                    <a:pt x="7" y="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8" name="Freeform 198"/>
            <p:cNvSpPr>
              <a:spLocks noChangeAspect="1"/>
            </p:cNvSpPr>
            <p:nvPr/>
          </p:nvSpPr>
          <p:spPr bwMode="auto">
            <a:xfrm rot="9246">
              <a:off x="-238" y="3107"/>
              <a:ext cx="7" cy="8"/>
            </a:xfrm>
            <a:custGeom>
              <a:avLst/>
              <a:gdLst>
                <a:gd name="T0" fmla="*/ 2147483647 w 4"/>
                <a:gd name="T1" fmla="*/ 0 h 5"/>
                <a:gd name="T2" fmla="*/ 0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2147483647 w 4"/>
                <a:gd name="T11" fmla="*/ 0 h 5"/>
                <a:gd name="T12" fmla="*/ 2147483647 w 4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5"/>
                <a:gd name="T23" fmla="*/ 4 w 4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5">
                  <a:moveTo>
                    <a:pt x="2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4" y="5"/>
                  </a:lnTo>
                  <a:lnTo>
                    <a:pt x="4" y="3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9" name="Freeform 199"/>
            <p:cNvSpPr>
              <a:spLocks noChangeAspect="1"/>
            </p:cNvSpPr>
            <p:nvPr/>
          </p:nvSpPr>
          <p:spPr bwMode="auto">
            <a:xfrm rot="9246">
              <a:off x="-238" y="3107"/>
              <a:ext cx="7" cy="8"/>
            </a:xfrm>
            <a:custGeom>
              <a:avLst/>
              <a:gdLst>
                <a:gd name="T0" fmla="*/ 2147483647 w 4"/>
                <a:gd name="T1" fmla="*/ 0 h 5"/>
                <a:gd name="T2" fmla="*/ 0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2147483647 w 4"/>
                <a:gd name="T11" fmla="*/ 0 h 5"/>
                <a:gd name="T12" fmla="*/ 2147483647 w 4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5"/>
                <a:gd name="T23" fmla="*/ 4 w 4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5">
                  <a:moveTo>
                    <a:pt x="2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4" y="5"/>
                  </a:lnTo>
                  <a:lnTo>
                    <a:pt x="4" y="3"/>
                  </a:lnTo>
                  <a:lnTo>
                    <a:pt x="4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0" name="Freeform 200"/>
            <p:cNvSpPr>
              <a:spLocks noChangeAspect="1"/>
            </p:cNvSpPr>
            <p:nvPr/>
          </p:nvSpPr>
          <p:spPr bwMode="auto">
            <a:xfrm rot="9246">
              <a:off x="-263" y="3189"/>
              <a:ext cx="137" cy="162"/>
            </a:xfrm>
            <a:custGeom>
              <a:avLst/>
              <a:gdLst>
                <a:gd name="T0" fmla="*/ 2147483647 w 76"/>
                <a:gd name="T1" fmla="*/ 2147483647 h 115"/>
                <a:gd name="T2" fmla="*/ 2147483647 w 76"/>
                <a:gd name="T3" fmla="*/ 2147483647 h 115"/>
                <a:gd name="T4" fmla="*/ 2147483647 w 76"/>
                <a:gd name="T5" fmla="*/ 2147483647 h 115"/>
                <a:gd name="T6" fmla="*/ 2147483647 w 76"/>
                <a:gd name="T7" fmla="*/ 2147483647 h 115"/>
                <a:gd name="T8" fmla="*/ 2147483647 w 76"/>
                <a:gd name="T9" fmla="*/ 2147483647 h 115"/>
                <a:gd name="T10" fmla="*/ 2147483647 w 76"/>
                <a:gd name="T11" fmla="*/ 2147483647 h 115"/>
                <a:gd name="T12" fmla="*/ 2147483647 w 76"/>
                <a:gd name="T13" fmla="*/ 2147483647 h 115"/>
                <a:gd name="T14" fmla="*/ 2147483647 w 76"/>
                <a:gd name="T15" fmla="*/ 2147483647 h 115"/>
                <a:gd name="T16" fmla="*/ 2147483647 w 76"/>
                <a:gd name="T17" fmla="*/ 2147483647 h 115"/>
                <a:gd name="T18" fmla="*/ 2147483647 w 76"/>
                <a:gd name="T19" fmla="*/ 2147483647 h 115"/>
                <a:gd name="T20" fmla="*/ 2147483647 w 76"/>
                <a:gd name="T21" fmla="*/ 2147483647 h 115"/>
                <a:gd name="T22" fmla="*/ 2147483647 w 76"/>
                <a:gd name="T23" fmla="*/ 2147483647 h 115"/>
                <a:gd name="T24" fmla="*/ 2147483647 w 76"/>
                <a:gd name="T25" fmla="*/ 2147483647 h 115"/>
                <a:gd name="T26" fmla="*/ 2147483647 w 76"/>
                <a:gd name="T27" fmla="*/ 2147483647 h 115"/>
                <a:gd name="T28" fmla="*/ 2147483647 w 76"/>
                <a:gd name="T29" fmla="*/ 2147483647 h 115"/>
                <a:gd name="T30" fmla="*/ 2147483647 w 76"/>
                <a:gd name="T31" fmla="*/ 2147483647 h 115"/>
                <a:gd name="T32" fmla="*/ 2147483647 w 76"/>
                <a:gd name="T33" fmla="*/ 2147483647 h 115"/>
                <a:gd name="T34" fmla="*/ 2147483647 w 76"/>
                <a:gd name="T35" fmla="*/ 2147483647 h 115"/>
                <a:gd name="T36" fmla="*/ 2147483647 w 76"/>
                <a:gd name="T37" fmla="*/ 2147483647 h 115"/>
                <a:gd name="T38" fmla="*/ 2147483647 w 76"/>
                <a:gd name="T39" fmla="*/ 2147483647 h 115"/>
                <a:gd name="T40" fmla="*/ 2147483647 w 76"/>
                <a:gd name="T41" fmla="*/ 2147483647 h 115"/>
                <a:gd name="T42" fmla="*/ 2147483647 w 76"/>
                <a:gd name="T43" fmla="*/ 2147483647 h 115"/>
                <a:gd name="T44" fmla="*/ 2147483647 w 76"/>
                <a:gd name="T45" fmla="*/ 2147483647 h 115"/>
                <a:gd name="T46" fmla="*/ 0 w 76"/>
                <a:gd name="T47" fmla="*/ 2147483647 h 115"/>
                <a:gd name="T48" fmla="*/ 2147483647 w 76"/>
                <a:gd name="T49" fmla="*/ 2147483647 h 115"/>
                <a:gd name="T50" fmla="*/ 2147483647 w 76"/>
                <a:gd name="T51" fmla="*/ 2147483647 h 115"/>
                <a:gd name="T52" fmla="*/ 2147483647 w 76"/>
                <a:gd name="T53" fmla="*/ 2147483647 h 115"/>
                <a:gd name="T54" fmla="*/ 2147483647 w 76"/>
                <a:gd name="T55" fmla="*/ 2147483647 h 115"/>
                <a:gd name="T56" fmla="*/ 2147483647 w 76"/>
                <a:gd name="T57" fmla="*/ 2147483647 h 115"/>
                <a:gd name="T58" fmla="*/ 2147483647 w 76"/>
                <a:gd name="T59" fmla="*/ 2147483647 h 115"/>
                <a:gd name="T60" fmla="*/ 2147483647 w 76"/>
                <a:gd name="T61" fmla="*/ 2147483647 h 115"/>
                <a:gd name="T62" fmla="*/ 2147483647 w 76"/>
                <a:gd name="T63" fmla="*/ 0 h 115"/>
                <a:gd name="T64" fmla="*/ 2147483647 w 76"/>
                <a:gd name="T65" fmla="*/ 2147483647 h 115"/>
                <a:gd name="T66" fmla="*/ 2147483647 w 76"/>
                <a:gd name="T67" fmla="*/ 2147483647 h 115"/>
                <a:gd name="T68" fmla="*/ 2147483647 w 76"/>
                <a:gd name="T69" fmla="*/ 2147483647 h 115"/>
                <a:gd name="T70" fmla="*/ 2147483647 w 76"/>
                <a:gd name="T71" fmla="*/ 0 h 115"/>
                <a:gd name="T72" fmla="*/ 2147483647 w 76"/>
                <a:gd name="T73" fmla="*/ 2147483647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6"/>
                <a:gd name="T112" fmla="*/ 0 h 115"/>
                <a:gd name="T113" fmla="*/ 76 w 76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6" h="115">
                  <a:moveTo>
                    <a:pt x="69" y="2"/>
                  </a:moveTo>
                  <a:lnTo>
                    <a:pt x="66" y="8"/>
                  </a:lnTo>
                  <a:lnTo>
                    <a:pt x="66" y="11"/>
                  </a:lnTo>
                  <a:lnTo>
                    <a:pt x="66" y="13"/>
                  </a:lnTo>
                  <a:lnTo>
                    <a:pt x="62" y="16"/>
                  </a:lnTo>
                  <a:lnTo>
                    <a:pt x="62" y="22"/>
                  </a:lnTo>
                  <a:lnTo>
                    <a:pt x="62" y="27"/>
                  </a:lnTo>
                  <a:lnTo>
                    <a:pt x="60" y="38"/>
                  </a:lnTo>
                  <a:lnTo>
                    <a:pt x="60" y="44"/>
                  </a:lnTo>
                  <a:lnTo>
                    <a:pt x="60" y="49"/>
                  </a:lnTo>
                  <a:lnTo>
                    <a:pt x="60" y="52"/>
                  </a:lnTo>
                  <a:lnTo>
                    <a:pt x="57" y="57"/>
                  </a:lnTo>
                  <a:lnTo>
                    <a:pt x="57" y="63"/>
                  </a:lnTo>
                  <a:lnTo>
                    <a:pt x="57" y="66"/>
                  </a:lnTo>
                  <a:lnTo>
                    <a:pt x="60" y="74"/>
                  </a:lnTo>
                  <a:lnTo>
                    <a:pt x="62" y="79"/>
                  </a:lnTo>
                  <a:lnTo>
                    <a:pt x="60" y="82"/>
                  </a:lnTo>
                  <a:lnTo>
                    <a:pt x="60" y="87"/>
                  </a:lnTo>
                  <a:lnTo>
                    <a:pt x="62" y="93"/>
                  </a:lnTo>
                  <a:lnTo>
                    <a:pt x="64" y="96"/>
                  </a:lnTo>
                  <a:lnTo>
                    <a:pt x="66" y="98"/>
                  </a:lnTo>
                  <a:lnTo>
                    <a:pt x="69" y="101"/>
                  </a:lnTo>
                  <a:lnTo>
                    <a:pt x="71" y="101"/>
                  </a:lnTo>
                  <a:lnTo>
                    <a:pt x="71" y="104"/>
                  </a:lnTo>
                  <a:lnTo>
                    <a:pt x="73" y="107"/>
                  </a:lnTo>
                  <a:lnTo>
                    <a:pt x="76" y="112"/>
                  </a:lnTo>
                  <a:lnTo>
                    <a:pt x="76" y="115"/>
                  </a:lnTo>
                  <a:lnTo>
                    <a:pt x="71" y="112"/>
                  </a:lnTo>
                  <a:lnTo>
                    <a:pt x="69" y="109"/>
                  </a:lnTo>
                  <a:lnTo>
                    <a:pt x="64" y="104"/>
                  </a:lnTo>
                  <a:lnTo>
                    <a:pt x="62" y="101"/>
                  </a:lnTo>
                  <a:lnTo>
                    <a:pt x="60" y="101"/>
                  </a:lnTo>
                  <a:lnTo>
                    <a:pt x="57" y="98"/>
                  </a:lnTo>
                  <a:lnTo>
                    <a:pt x="53" y="101"/>
                  </a:lnTo>
                  <a:lnTo>
                    <a:pt x="48" y="104"/>
                  </a:lnTo>
                  <a:lnTo>
                    <a:pt x="46" y="107"/>
                  </a:lnTo>
                  <a:lnTo>
                    <a:pt x="39" y="109"/>
                  </a:lnTo>
                  <a:lnTo>
                    <a:pt x="32" y="107"/>
                  </a:lnTo>
                  <a:lnTo>
                    <a:pt x="27" y="104"/>
                  </a:lnTo>
                  <a:lnTo>
                    <a:pt x="25" y="101"/>
                  </a:lnTo>
                  <a:lnTo>
                    <a:pt x="25" y="98"/>
                  </a:lnTo>
                  <a:lnTo>
                    <a:pt x="23" y="96"/>
                  </a:lnTo>
                  <a:lnTo>
                    <a:pt x="18" y="93"/>
                  </a:lnTo>
                  <a:lnTo>
                    <a:pt x="14" y="96"/>
                  </a:lnTo>
                  <a:lnTo>
                    <a:pt x="11" y="87"/>
                  </a:lnTo>
                  <a:lnTo>
                    <a:pt x="7" y="82"/>
                  </a:lnTo>
                  <a:lnTo>
                    <a:pt x="0" y="77"/>
                  </a:lnTo>
                  <a:lnTo>
                    <a:pt x="0" y="71"/>
                  </a:lnTo>
                  <a:lnTo>
                    <a:pt x="2" y="68"/>
                  </a:lnTo>
                  <a:lnTo>
                    <a:pt x="5" y="71"/>
                  </a:lnTo>
                  <a:lnTo>
                    <a:pt x="9" y="60"/>
                  </a:lnTo>
                  <a:lnTo>
                    <a:pt x="18" y="55"/>
                  </a:lnTo>
                  <a:lnTo>
                    <a:pt x="23" y="52"/>
                  </a:lnTo>
                  <a:lnTo>
                    <a:pt x="30" y="46"/>
                  </a:lnTo>
                  <a:lnTo>
                    <a:pt x="34" y="44"/>
                  </a:lnTo>
                  <a:lnTo>
                    <a:pt x="34" y="41"/>
                  </a:lnTo>
                  <a:lnTo>
                    <a:pt x="34" y="35"/>
                  </a:lnTo>
                  <a:lnTo>
                    <a:pt x="34" y="33"/>
                  </a:lnTo>
                  <a:lnTo>
                    <a:pt x="34" y="24"/>
                  </a:lnTo>
                  <a:lnTo>
                    <a:pt x="34" y="16"/>
                  </a:lnTo>
                  <a:lnTo>
                    <a:pt x="34" y="13"/>
                  </a:lnTo>
                  <a:lnTo>
                    <a:pt x="34" y="11"/>
                  </a:lnTo>
                  <a:lnTo>
                    <a:pt x="32" y="5"/>
                  </a:lnTo>
                  <a:lnTo>
                    <a:pt x="32" y="0"/>
                  </a:lnTo>
                  <a:lnTo>
                    <a:pt x="37" y="0"/>
                  </a:lnTo>
                  <a:lnTo>
                    <a:pt x="39" y="2"/>
                  </a:lnTo>
                  <a:lnTo>
                    <a:pt x="41" y="8"/>
                  </a:lnTo>
                  <a:lnTo>
                    <a:pt x="43" y="13"/>
                  </a:lnTo>
                  <a:lnTo>
                    <a:pt x="48" y="11"/>
                  </a:lnTo>
                  <a:lnTo>
                    <a:pt x="53" y="8"/>
                  </a:lnTo>
                  <a:lnTo>
                    <a:pt x="55" y="5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4" y="2"/>
                  </a:lnTo>
                  <a:lnTo>
                    <a:pt x="69" y="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1" name="Freeform 201"/>
            <p:cNvSpPr>
              <a:spLocks noChangeAspect="1"/>
            </p:cNvSpPr>
            <p:nvPr/>
          </p:nvSpPr>
          <p:spPr bwMode="auto">
            <a:xfrm rot="9246">
              <a:off x="-263" y="3189"/>
              <a:ext cx="137" cy="162"/>
            </a:xfrm>
            <a:custGeom>
              <a:avLst/>
              <a:gdLst>
                <a:gd name="T0" fmla="*/ 2147483647 w 76"/>
                <a:gd name="T1" fmla="*/ 2147483647 h 115"/>
                <a:gd name="T2" fmla="*/ 2147483647 w 76"/>
                <a:gd name="T3" fmla="*/ 2147483647 h 115"/>
                <a:gd name="T4" fmla="*/ 2147483647 w 76"/>
                <a:gd name="T5" fmla="*/ 2147483647 h 115"/>
                <a:gd name="T6" fmla="*/ 2147483647 w 76"/>
                <a:gd name="T7" fmla="*/ 2147483647 h 115"/>
                <a:gd name="T8" fmla="*/ 2147483647 w 76"/>
                <a:gd name="T9" fmla="*/ 2147483647 h 115"/>
                <a:gd name="T10" fmla="*/ 2147483647 w 76"/>
                <a:gd name="T11" fmla="*/ 2147483647 h 115"/>
                <a:gd name="T12" fmla="*/ 2147483647 w 76"/>
                <a:gd name="T13" fmla="*/ 2147483647 h 115"/>
                <a:gd name="T14" fmla="*/ 2147483647 w 76"/>
                <a:gd name="T15" fmla="*/ 2147483647 h 115"/>
                <a:gd name="T16" fmla="*/ 2147483647 w 76"/>
                <a:gd name="T17" fmla="*/ 2147483647 h 115"/>
                <a:gd name="T18" fmla="*/ 2147483647 w 76"/>
                <a:gd name="T19" fmla="*/ 2147483647 h 115"/>
                <a:gd name="T20" fmla="*/ 2147483647 w 76"/>
                <a:gd name="T21" fmla="*/ 2147483647 h 115"/>
                <a:gd name="T22" fmla="*/ 2147483647 w 76"/>
                <a:gd name="T23" fmla="*/ 2147483647 h 115"/>
                <a:gd name="T24" fmla="*/ 2147483647 w 76"/>
                <a:gd name="T25" fmla="*/ 2147483647 h 115"/>
                <a:gd name="T26" fmla="*/ 2147483647 w 76"/>
                <a:gd name="T27" fmla="*/ 2147483647 h 115"/>
                <a:gd name="T28" fmla="*/ 2147483647 w 76"/>
                <a:gd name="T29" fmla="*/ 2147483647 h 115"/>
                <a:gd name="T30" fmla="*/ 2147483647 w 76"/>
                <a:gd name="T31" fmla="*/ 2147483647 h 115"/>
                <a:gd name="T32" fmla="*/ 2147483647 w 76"/>
                <a:gd name="T33" fmla="*/ 2147483647 h 115"/>
                <a:gd name="T34" fmla="*/ 2147483647 w 76"/>
                <a:gd name="T35" fmla="*/ 2147483647 h 115"/>
                <a:gd name="T36" fmla="*/ 2147483647 w 76"/>
                <a:gd name="T37" fmla="*/ 2147483647 h 115"/>
                <a:gd name="T38" fmla="*/ 2147483647 w 76"/>
                <a:gd name="T39" fmla="*/ 2147483647 h 115"/>
                <a:gd name="T40" fmla="*/ 2147483647 w 76"/>
                <a:gd name="T41" fmla="*/ 2147483647 h 115"/>
                <a:gd name="T42" fmla="*/ 2147483647 w 76"/>
                <a:gd name="T43" fmla="*/ 2147483647 h 115"/>
                <a:gd name="T44" fmla="*/ 2147483647 w 76"/>
                <a:gd name="T45" fmla="*/ 2147483647 h 115"/>
                <a:gd name="T46" fmla="*/ 0 w 76"/>
                <a:gd name="T47" fmla="*/ 2147483647 h 115"/>
                <a:gd name="T48" fmla="*/ 2147483647 w 76"/>
                <a:gd name="T49" fmla="*/ 2147483647 h 115"/>
                <a:gd name="T50" fmla="*/ 2147483647 w 76"/>
                <a:gd name="T51" fmla="*/ 2147483647 h 115"/>
                <a:gd name="T52" fmla="*/ 2147483647 w 76"/>
                <a:gd name="T53" fmla="*/ 2147483647 h 115"/>
                <a:gd name="T54" fmla="*/ 2147483647 w 76"/>
                <a:gd name="T55" fmla="*/ 2147483647 h 115"/>
                <a:gd name="T56" fmla="*/ 2147483647 w 76"/>
                <a:gd name="T57" fmla="*/ 2147483647 h 115"/>
                <a:gd name="T58" fmla="*/ 2147483647 w 76"/>
                <a:gd name="T59" fmla="*/ 2147483647 h 115"/>
                <a:gd name="T60" fmla="*/ 2147483647 w 76"/>
                <a:gd name="T61" fmla="*/ 2147483647 h 115"/>
                <a:gd name="T62" fmla="*/ 2147483647 w 76"/>
                <a:gd name="T63" fmla="*/ 0 h 115"/>
                <a:gd name="T64" fmla="*/ 2147483647 w 76"/>
                <a:gd name="T65" fmla="*/ 2147483647 h 115"/>
                <a:gd name="T66" fmla="*/ 2147483647 w 76"/>
                <a:gd name="T67" fmla="*/ 2147483647 h 115"/>
                <a:gd name="T68" fmla="*/ 2147483647 w 76"/>
                <a:gd name="T69" fmla="*/ 2147483647 h 115"/>
                <a:gd name="T70" fmla="*/ 2147483647 w 76"/>
                <a:gd name="T71" fmla="*/ 0 h 115"/>
                <a:gd name="T72" fmla="*/ 2147483647 w 76"/>
                <a:gd name="T73" fmla="*/ 2147483647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6"/>
                <a:gd name="T112" fmla="*/ 0 h 115"/>
                <a:gd name="T113" fmla="*/ 76 w 76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6" h="115">
                  <a:moveTo>
                    <a:pt x="69" y="2"/>
                  </a:moveTo>
                  <a:lnTo>
                    <a:pt x="66" y="8"/>
                  </a:lnTo>
                  <a:lnTo>
                    <a:pt x="66" y="11"/>
                  </a:lnTo>
                  <a:lnTo>
                    <a:pt x="66" y="13"/>
                  </a:lnTo>
                  <a:lnTo>
                    <a:pt x="62" y="16"/>
                  </a:lnTo>
                  <a:lnTo>
                    <a:pt x="62" y="22"/>
                  </a:lnTo>
                  <a:lnTo>
                    <a:pt x="62" y="27"/>
                  </a:lnTo>
                  <a:lnTo>
                    <a:pt x="60" y="38"/>
                  </a:lnTo>
                  <a:lnTo>
                    <a:pt x="60" y="44"/>
                  </a:lnTo>
                  <a:lnTo>
                    <a:pt x="60" y="49"/>
                  </a:lnTo>
                  <a:lnTo>
                    <a:pt x="60" y="52"/>
                  </a:lnTo>
                  <a:lnTo>
                    <a:pt x="57" y="57"/>
                  </a:lnTo>
                  <a:lnTo>
                    <a:pt x="57" y="63"/>
                  </a:lnTo>
                  <a:lnTo>
                    <a:pt x="57" y="66"/>
                  </a:lnTo>
                  <a:lnTo>
                    <a:pt x="60" y="74"/>
                  </a:lnTo>
                  <a:lnTo>
                    <a:pt x="62" y="79"/>
                  </a:lnTo>
                  <a:lnTo>
                    <a:pt x="60" y="82"/>
                  </a:lnTo>
                  <a:lnTo>
                    <a:pt x="60" y="87"/>
                  </a:lnTo>
                  <a:lnTo>
                    <a:pt x="62" y="93"/>
                  </a:lnTo>
                  <a:lnTo>
                    <a:pt x="64" y="96"/>
                  </a:lnTo>
                  <a:lnTo>
                    <a:pt x="66" y="98"/>
                  </a:lnTo>
                  <a:lnTo>
                    <a:pt x="69" y="101"/>
                  </a:lnTo>
                  <a:lnTo>
                    <a:pt x="71" y="101"/>
                  </a:lnTo>
                  <a:lnTo>
                    <a:pt x="71" y="104"/>
                  </a:lnTo>
                  <a:lnTo>
                    <a:pt x="73" y="107"/>
                  </a:lnTo>
                  <a:lnTo>
                    <a:pt x="76" y="112"/>
                  </a:lnTo>
                  <a:lnTo>
                    <a:pt x="76" y="115"/>
                  </a:lnTo>
                  <a:lnTo>
                    <a:pt x="71" y="112"/>
                  </a:lnTo>
                  <a:lnTo>
                    <a:pt x="69" y="109"/>
                  </a:lnTo>
                  <a:lnTo>
                    <a:pt x="64" y="104"/>
                  </a:lnTo>
                  <a:lnTo>
                    <a:pt x="62" y="101"/>
                  </a:lnTo>
                  <a:lnTo>
                    <a:pt x="60" y="101"/>
                  </a:lnTo>
                  <a:lnTo>
                    <a:pt x="57" y="98"/>
                  </a:lnTo>
                  <a:lnTo>
                    <a:pt x="53" y="101"/>
                  </a:lnTo>
                  <a:lnTo>
                    <a:pt x="48" y="104"/>
                  </a:lnTo>
                  <a:lnTo>
                    <a:pt x="46" y="107"/>
                  </a:lnTo>
                  <a:lnTo>
                    <a:pt x="39" y="109"/>
                  </a:lnTo>
                  <a:lnTo>
                    <a:pt x="32" y="107"/>
                  </a:lnTo>
                  <a:lnTo>
                    <a:pt x="27" y="104"/>
                  </a:lnTo>
                  <a:lnTo>
                    <a:pt x="25" y="101"/>
                  </a:lnTo>
                  <a:lnTo>
                    <a:pt x="25" y="98"/>
                  </a:lnTo>
                  <a:lnTo>
                    <a:pt x="23" y="96"/>
                  </a:lnTo>
                  <a:lnTo>
                    <a:pt x="18" y="93"/>
                  </a:lnTo>
                  <a:lnTo>
                    <a:pt x="14" y="96"/>
                  </a:lnTo>
                  <a:lnTo>
                    <a:pt x="11" y="87"/>
                  </a:lnTo>
                  <a:lnTo>
                    <a:pt x="7" y="82"/>
                  </a:lnTo>
                  <a:lnTo>
                    <a:pt x="0" y="77"/>
                  </a:lnTo>
                  <a:lnTo>
                    <a:pt x="0" y="71"/>
                  </a:lnTo>
                  <a:lnTo>
                    <a:pt x="2" y="68"/>
                  </a:lnTo>
                  <a:lnTo>
                    <a:pt x="5" y="71"/>
                  </a:lnTo>
                  <a:lnTo>
                    <a:pt x="9" y="60"/>
                  </a:lnTo>
                  <a:lnTo>
                    <a:pt x="18" y="55"/>
                  </a:lnTo>
                  <a:lnTo>
                    <a:pt x="23" y="52"/>
                  </a:lnTo>
                  <a:lnTo>
                    <a:pt x="30" y="46"/>
                  </a:lnTo>
                  <a:lnTo>
                    <a:pt x="34" y="44"/>
                  </a:lnTo>
                  <a:lnTo>
                    <a:pt x="34" y="41"/>
                  </a:lnTo>
                  <a:lnTo>
                    <a:pt x="34" y="35"/>
                  </a:lnTo>
                  <a:lnTo>
                    <a:pt x="34" y="33"/>
                  </a:lnTo>
                  <a:lnTo>
                    <a:pt x="34" y="24"/>
                  </a:lnTo>
                  <a:lnTo>
                    <a:pt x="34" y="16"/>
                  </a:lnTo>
                  <a:lnTo>
                    <a:pt x="34" y="13"/>
                  </a:lnTo>
                  <a:lnTo>
                    <a:pt x="34" y="11"/>
                  </a:lnTo>
                  <a:lnTo>
                    <a:pt x="32" y="5"/>
                  </a:lnTo>
                  <a:lnTo>
                    <a:pt x="32" y="0"/>
                  </a:lnTo>
                  <a:lnTo>
                    <a:pt x="37" y="0"/>
                  </a:lnTo>
                  <a:lnTo>
                    <a:pt x="39" y="2"/>
                  </a:lnTo>
                  <a:lnTo>
                    <a:pt x="41" y="8"/>
                  </a:lnTo>
                  <a:lnTo>
                    <a:pt x="43" y="13"/>
                  </a:lnTo>
                  <a:lnTo>
                    <a:pt x="48" y="11"/>
                  </a:lnTo>
                  <a:lnTo>
                    <a:pt x="53" y="8"/>
                  </a:lnTo>
                  <a:lnTo>
                    <a:pt x="55" y="5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4" y="2"/>
                  </a:lnTo>
                  <a:lnTo>
                    <a:pt x="69" y="2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2" name="Freeform 202"/>
            <p:cNvSpPr>
              <a:spLocks noChangeAspect="1"/>
            </p:cNvSpPr>
            <p:nvPr/>
          </p:nvSpPr>
          <p:spPr bwMode="auto">
            <a:xfrm rot="9246">
              <a:off x="-317" y="3161"/>
              <a:ext cx="116" cy="132"/>
            </a:xfrm>
            <a:custGeom>
              <a:avLst/>
              <a:gdLst>
                <a:gd name="T0" fmla="*/ 2147483647 w 64"/>
                <a:gd name="T1" fmla="*/ 2147483647 h 94"/>
                <a:gd name="T2" fmla="*/ 2147483647 w 64"/>
                <a:gd name="T3" fmla="*/ 2147483647 h 94"/>
                <a:gd name="T4" fmla="*/ 2147483647 w 64"/>
                <a:gd name="T5" fmla="*/ 2147483647 h 94"/>
                <a:gd name="T6" fmla="*/ 2147483647 w 64"/>
                <a:gd name="T7" fmla="*/ 2147483647 h 94"/>
                <a:gd name="T8" fmla="*/ 2147483647 w 64"/>
                <a:gd name="T9" fmla="*/ 2147483647 h 94"/>
                <a:gd name="T10" fmla="*/ 2147483647 w 64"/>
                <a:gd name="T11" fmla="*/ 2147483647 h 94"/>
                <a:gd name="T12" fmla="*/ 0 w 64"/>
                <a:gd name="T13" fmla="*/ 2147483647 h 94"/>
                <a:gd name="T14" fmla="*/ 2147483647 w 64"/>
                <a:gd name="T15" fmla="*/ 2147483647 h 94"/>
                <a:gd name="T16" fmla="*/ 2147483647 w 64"/>
                <a:gd name="T17" fmla="*/ 2147483647 h 94"/>
                <a:gd name="T18" fmla="*/ 2147483647 w 64"/>
                <a:gd name="T19" fmla="*/ 2147483647 h 94"/>
                <a:gd name="T20" fmla="*/ 2147483647 w 64"/>
                <a:gd name="T21" fmla="*/ 2147483647 h 94"/>
                <a:gd name="T22" fmla="*/ 2147483647 w 64"/>
                <a:gd name="T23" fmla="*/ 2147483647 h 94"/>
                <a:gd name="T24" fmla="*/ 2147483647 w 64"/>
                <a:gd name="T25" fmla="*/ 2147483647 h 94"/>
                <a:gd name="T26" fmla="*/ 2147483647 w 64"/>
                <a:gd name="T27" fmla="*/ 2147483647 h 94"/>
                <a:gd name="T28" fmla="*/ 2147483647 w 64"/>
                <a:gd name="T29" fmla="*/ 2147483647 h 94"/>
                <a:gd name="T30" fmla="*/ 2147483647 w 64"/>
                <a:gd name="T31" fmla="*/ 2147483647 h 94"/>
                <a:gd name="T32" fmla="*/ 2147483647 w 64"/>
                <a:gd name="T33" fmla="*/ 2147483647 h 94"/>
                <a:gd name="T34" fmla="*/ 2147483647 w 64"/>
                <a:gd name="T35" fmla="*/ 2147483647 h 94"/>
                <a:gd name="T36" fmla="*/ 2147483647 w 64"/>
                <a:gd name="T37" fmla="*/ 2147483647 h 94"/>
                <a:gd name="T38" fmla="*/ 2147483647 w 64"/>
                <a:gd name="T39" fmla="*/ 2147483647 h 94"/>
                <a:gd name="T40" fmla="*/ 2147483647 w 64"/>
                <a:gd name="T41" fmla="*/ 2147483647 h 94"/>
                <a:gd name="T42" fmla="*/ 2147483647 w 64"/>
                <a:gd name="T43" fmla="*/ 2147483647 h 94"/>
                <a:gd name="T44" fmla="*/ 2147483647 w 64"/>
                <a:gd name="T45" fmla="*/ 2147483647 h 94"/>
                <a:gd name="T46" fmla="*/ 2147483647 w 64"/>
                <a:gd name="T47" fmla="*/ 2147483647 h 94"/>
                <a:gd name="T48" fmla="*/ 2147483647 w 64"/>
                <a:gd name="T49" fmla="*/ 2147483647 h 94"/>
                <a:gd name="T50" fmla="*/ 2147483647 w 64"/>
                <a:gd name="T51" fmla="*/ 2147483647 h 94"/>
                <a:gd name="T52" fmla="*/ 2147483647 w 64"/>
                <a:gd name="T53" fmla="*/ 2147483647 h 94"/>
                <a:gd name="T54" fmla="*/ 2147483647 w 64"/>
                <a:gd name="T55" fmla="*/ 2147483647 h 94"/>
                <a:gd name="T56" fmla="*/ 2147483647 w 64"/>
                <a:gd name="T57" fmla="*/ 2147483647 h 94"/>
                <a:gd name="T58" fmla="*/ 2147483647 w 64"/>
                <a:gd name="T59" fmla="*/ 2147483647 h 94"/>
                <a:gd name="T60" fmla="*/ 2147483647 w 64"/>
                <a:gd name="T61" fmla="*/ 2147483647 h 94"/>
                <a:gd name="T62" fmla="*/ 2147483647 w 64"/>
                <a:gd name="T63" fmla="*/ 2147483647 h 94"/>
                <a:gd name="T64" fmla="*/ 2147483647 w 64"/>
                <a:gd name="T65" fmla="*/ 2147483647 h 94"/>
                <a:gd name="T66" fmla="*/ 2147483647 w 64"/>
                <a:gd name="T67" fmla="*/ 2147483647 h 94"/>
                <a:gd name="T68" fmla="*/ 2147483647 w 64"/>
                <a:gd name="T69" fmla="*/ 2147483647 h 94"/>
                <a:gd name="T70" fmla="*/ 2147483647 w 64"/>
                <a:gd name="T71" fmla="*/ 2147483647 h 94"/>
                <a:gd name="T72" fmla="*/ 2147483647 w 64"/>
                <a:gd name="T73" fmla="*/ 2147483647 h 94"/>
                <a:gd name="T74" fmla="*/ 2147483647 w 64"/>
                <a:gd name="T75" fmla="*/ 2147483647 h 94"/>
                <a:gd name="T76" fmla="*/ 2147483647 w 64"/>
                <a:gd name="T77" fmla="*/ 2147483647 h 94"/>
                <a:gd name="T78" fmla="*/ 2147483647 w 64"/>
                <a:gd name="T79" fmla="*/ 2147483647 h 94"/>
                <a:gd name="T80" fmla="*/ 2147483647 w 64"/>
                <a:gd name="T81" fmla="*/ 2147483647 h 94"/>
                <a:gd name="T82" fmla="*/ 2147483647 w 64"/>
                <a:gd name="T83" fmla="*/ 2147483647 h 94"/>
                <a:gd name="T84" fmla="*/ 2147483647 w 64"/>
                <a:gd name="T85" fmla="*/ 2147483647 h 94"/>
                <a:gd name="T86" fmla="*/ 2147483647 w 64"/>
                <a:gd name="T87" fmla="*/ 0 h 94"/>
                <a:gd name="T88" fmla="*/ 2147483647 w 64"/>
                <a:gd name="T89" fmla="*/ 0 h 94"/>
                <a:gd name="T90" fmla="*/ 2147483647 w 64"/>
                <a:gd name="T91" fmla="*/ 0 h 94"/>
                <a:gd name="T92" fmla="*/ 2147483647 w 64"/>
                <a:gd name="T93" fmla="*/ 0 h 94"/>
                <a:gd name="T94" fmla="*/ 2147483647 w 64"/>
                <a:gd name="T95" fmla="*/ 0 h 94"/>
                <a:gd name="T96" fmla="*/ 2147483647 w 64"/>
                <a:gd name="T97" fmla="*/ 0 h 94"/>
                <a:gd name="T98" fmla="*/ 2147483647 w 64"/>
                <a:gd name="T99" fmla="*/ 2147483647 h 94"/>
                <a:gd name="T100" fmla="*/ 2147483647 w 64"/>
                <a:gd name="T101" fmla="*/ 2147483647 h 94"/>
                <a:gd name="T102" fmla="*/ 2147483647 w 64"/>
                <a:gd name="T103" fmla="*/ 2147483647 h 94"/>
                <a:gd name="T104" fmla="*/ 2147483647 w 64"/>
                <a:gd name="T105" fmla="*/ 2147483647 h 94"/>
                <a:gd name="T106" fmla="*/ 2147483647 w 64"/>
                <a:gd name="T107" fmla="*/ 2147483647 h 94"/>
                <a:gd name="T108" fmla="*/ 2147483647 w 64"/>
                <a:gd name="T109" fmla="*/ 2147483647 h 94"/>
                <a:gd name="T110" fmla="*/ 2147483647 w 64"/>
                <a:gd name="T111" fmla="*/ 2147483647 h 94"/>
                <a:gd name="T112" fmla="*/ 2147483647 w 64"/>
                <a:gd name="T113" fmla="*/ 2147483647 h 9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64"/>
                <a:gd name="T172" fmla="*/ 0 h 94"/>
                <a:gd name="T173" fmla="*/ 64 w 64"/>
                <a:gd name="T174" fmla="*/ 94 h 9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64" h="94">
                  <a:moveTo>
                    <a:pt x="5" y="22"/>
                  </a:moveTo>
                  <a:lnTo>
                    <a:pt x="5" y="25"/>
                  </a:lnTo>
                  <a:lnTo>
                    <a:pt x="2" y="33"/>
                  </a:lnTo>
                  <a:lnTo>
                    <a:pt x="5" y="36"/>
                  </a:lnTo>
                  <a:lnTo>
                    <a:pt x="7" y="39"/>
                  </a:lnTo>
                  <a:lnTo>
                    <a:pt x="2" y="47"/>
                  </a:lnTo>
                  <a:lnTo>
                    <a:pt x="0" y="53"/>
                  </a:lnTo>
                  <a:lnTo>
                    <a:pt x="5" y="55"/>
                  </a:lnTo>
                  <a:lnTo>
                    <a:pt x="9" y="55"/>
                  </a:lnTo>
                  <a:lnTo>
                    <a:pt x="12" y="58"/>
                  </a:lnTo>
                  <a:lnTo>
                    <a:pt x="9" y="66"/>
                  </a:lnTo>
                  <a:lnTo>
                    <a:pt x="5" y="72"/>
                  </a:lnTo>
                  <a:lnTo>
                    <a:pt x="5" y="77"/>
                  </a:lnTo>
                  <a:lnTo>
                    <a:pt x="5" y="83"/>
                  </a:lnTo>
                  <a:lnTo>
                    <a:pt x="9" y="86"/>
                  </a:lnTo>
                  <a:lnTo>
                    <a:pt x="14" y="88"/>
                  </a:lnTo>
                  <a:lnTo>
                    <a:pt x="18" y="94"/>
                  </a:lnTo>
                  <a:lnTo>
                    <a:pt x="21" y="94"/>
                  </a:lnTo>
                  <a:lnTo>
                    <a:pt x="23" y="91"/>
                  </a:lnTo>
                  <a:lnTo>
                    <a:pt x="25" y="91"/>
                  </a:lnTo>
                  <a:lnTo>
                    <a:pt x="30" y="91"/>
                  </a:lnTo>
                  <a:lnTo>
                    <a:pt x="32" y="88"/>
                  </a:lnTo>
                  <a:lnTo>
                    <a:pt x="35" y="91"/>
                  </a:lnTo>
                  <a:lnTo>
                    <a:pt x="39" y="80"/>
                  </a:lnTo>
                  <a:lnTo>
                    <a:pt x="48" y="75"/>
                  </a:lnTo>
                  <a:lnTo>
                    <a:pt x="53" y="72"/>
                  </a:lnTo>
                  <a:lnTo>
                    <a:pt x="60" y="66"/>
                  </a:lnTo>
                  <a:lnTo>
                    <a:pt x="64" y="64"/>
                  </a:lnTo>
                  <a:lnTo>
                    <a:pt x="64" y="61"/>
                  </a:lnTo>
                  <a:lnTo>
                    <a:pt x="64" y="55"/>
                  </a:lnTo>
                  <a:lnTo>
                    <a:pt x="64" y="53"/>
                  </a:lnTo>
                  <a:lnTo>
                    <a:pt x="64" y="44"/>
                  </a:lnTo>
                  <a:lnTo>
                    <a:pt x="64" y="36"/>
                  </a:lnTo>
                  <a:lnTo>
                    <a:pt x="64" y="33"/>
                  </a:lnTo>
                  <a:lnTo>
                    <a:pt x="64" y="31"/>
                  </a:lnTo>
                  <a:lnTo>
                    <a:pt x="62" y="25"/>
                  </a:lnTo>
                  <a:lnTo>
                    <a:pt x="62" y="22"/>
                  </a:lnTo>
                  <a:lnTo>
                    <a:pt x="62" y="20"/>
                  </a:lnTo>
                  <a:lnTo>
                    <a:pt x="60" y="20"/>
                  </a:lnTo>
                  <a:lnTo>
                    <a:pt x="60" y="14"/>
                  </a:lnTo>
                  <a:lnTo>
                    <a:pt x="57" y="11"/>
                  </a:lnTo>
                  <a:lnTo>
                    <a:pt x="57" y="9"/>
                  </a:lnTo>
                  <a:lnTo>
                    <a:pt x="55" y="3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1" y="0"/>
                  </a:lnTo>
                  <a:lnTo>
                    <a:pt x="39" y="0"/>
                  </a:lnTo>
                  <a:lnTo>
                    <a:pt x="37" y="3"/>
                  </a:lnTo>
                  <a:lnTo>
                    <a:pt x="30" y="6"/>
                  </a:lnTo>
                  <a:lnTo>
                    <a:pt x="25" y="11"/>
                  </a:lnTo>
                  <a:lnTo>
                    <a:pt x="18" y="14"/>
                  </a:lnTo>
                  <a:lnTo>
                    <a:pt x="14" y="14"/>
                  </a:lnTo>
                  <a:lnTo>
                    <a:pt x="12" y="17"/>
                  </a:lnTo>
                  <a:lnTo>
                    <a:pt x="9" y="17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3" name="Freeform 203"/>
            <p:cNvSpPr>
              <a:spLocks noChangeAspect="1"/>
            </p:cNvSpPr>
            <p:nvPr/>
          </p:nvSpPr>
          <p:spPr bwMode="auto">
            <a:xfrm rot="9246">
              <a:off x="-317" y="3161"/>
              <a:ext cx="116" cy="132"/>
            </a:xfrm>
            <a:custGeom>
              <a:avLst/>
              <a:gdLst>
                <a:gd name="T0" fmla="*/ 2147483647 w 64"/>
                <a:gd name="T1" fmla="*/ 2147483647 h 94"/>
                <a:gd name="T2" fmla="*/ 2147483647 w 64"/>
                <a:gd name="T3" fmla="*/ 2147483647 h 94"/>
                <a:gd name="T4" fmla="*/ 2147483647 w 64"/>
                <a:gd name="T5" fmla="*/ 2147483647 h 94"/>
                <a:gd name="T6" fmla="*/ 2147483647 w 64"/>
                <a:gd name="T7" fmla="*/ 2147483647 h 94"/>
                <a:gd name="T8" fmla="*/ 2147483647 w 64"/>
                <a:gd name="T9" fmla="*/ 2147483647 h 94"/>
                <a:gd name="T10" fmla="*/ 2147483647 w 64"/>
                <a:gd name="T11" fmla="*/ 2147483647 h 94"/>
                <a:gd name="T12" fmla="*/ 0 w 64"/>
                <a:gd name="T13" fmla="*/ 2147483647 h 94"/>
                <a:gd name="T14" fmla="*/ 2147483647 w 64"/>
                <a:gd name="T15" fmla="*/ 2147483647 h 94"/>
                <a:gd name="T16" fmla="*/ 2147483647 w 64"/>
                <a:gd name="T17" fmla="*/ 2147483647 h 94"/>
                <a:gd name="T18" fmla="*/ 2147483647 w 64"/>
                <a:gd name="T19" fmla="*/ 2147483647 h 94"/>
                <a:gd name="T20" fmla="*/ 2147483647 w 64"/>
                <a:gd name="T21" fmla="*/ 2147483647 h 94"/>
                <a:gd name="T22" fmla="*/ 2147483647 w 64"/>
                <a:gd name="T23" fmla="*/ 2147483647 h 94"/>
                <a:gd name="T24" fmla="*/ 2147483647 w 64"/>
                <a:gd name="T25" fmla="*/ 2147483647 h 94"/>
                <a:gd name="T26" fmla="*/ 2147483647 w 64"/>
                <a:gd name="T27" fmla="*/ 2147483647 h 94"/>
                <a:gd name="T28" fmla="*/ 2147483647 w 64"/>
                <a:gd name="T29" fmla="*/ 2147483647 h 94"/>
                <a:gd name="T30" fmla="*/ 2147483647 w 64"/>
                <a:gd name="T31" fmla="*/ 2147483647 h 94"/>
                <a:gd name="T32" fmla="*/ 2147483647 w 64"/>
                <a:gd name="T33" fmla="*/ 2147483647 h 94"/>
                <a:gd name="T34" fmla="*/ 2147483647 w 64"/>
                <a:gd name="T35" fmla="*/ 2147483647 h 94"/>
                <a:gd name="T36" fmla="*/ 2147483647 w 64"/>
                <a:gd name="T37" fmla="*/ 2147483647 h 94"/>
                <a:gd name="T38" fmla="*/ 2147483647 w 64"/>
                <a:gd name="T39" fmla="*/ 2147483647 h 94"/>
                <a:gd name="T40" fmla="*/ 2147483647 w 64"/>
                <a:gd name="T41" fmla="*/ 2147483647 h 94"/>
                <a:gd name="T42" fmla="*/ 2147483647 w 64"/>
                <a:gd name="T43" fmla="*/ 2147483647 h 94"/>
                <a:gd name="T44" fmla="*/ 2147483647 w 64"/>
                <a:gd name="T45" fmla="*/ 2147483647 h 94"/>
                <a:gd name="T46" fmla="*/ 2147483647 w 64"/>
                <a:gd name="T47" fmla="*/ 2147483647 h 94"/>
                <a:gd name="T48" fmla="*/ 2147483647 w 64"/>
                <a:gd name="T49" fmla="*/ 2147483647 h 94"/>
                <a:gd name="T50" fmla="*/ 2147483647 w 64"/>
                <a:gd name="T51" fmla="*/ 2147483647 h 94"/>
                <a:gd name="T52" fmla="*/ 2147483647 w 64"/>
                <a:gd name="T53" fmla="*/ 2147483647 h 94"/>
                <a:gd name="T54" fmla="*/ 2147483647 w 64"/>
                <a:gd name="T55" fmla="*/ 2147483647 h 94"/>
                <a:gd name="T56" fmla="*/ 2147483647 w 64"/>
                <a:gd name="T57" fmla="*/ 2147483647 h 94"/>
                <a:gd name="T58" fmla="*/ 2147483647 w 64"/>
                <a:gd name="T59" fmla="*/ 2147483647 h 94"/>
                <a:gd name="T60" fmla="*/ 2147483647 w 64"/>
                <a:gd name="T61" fmla="*/ 2147483647 h 94"/>
                <a:gd name="T62" fmla="*/ 2147483647 w 64"/>
                <a:gd name="T63" fmla="*/ 2147483647 h 94"/>
                <a:gd name="T64" fmla="*/ 2147483647 w 64"/>
                <a:gd name="T65" fmla="*/ 2147483647 h 94"/>
                <a:gd name="T66" fmla="*/ 2147483647 w 64"/>
                <a:gd name="T67" fmla="*/ 2147483647 h 94"/>
                <a:gd name="T68" fmla="*/ 2147483647 w 64"/>
                <a:gd name="T69" fmla="*/ 2147483647 h 94"/>
                <a:gd name="T70" fmla="*/ 2147483647 w 64"/>
                <a:gd name="T71" fmla="*/ 2147483647 h 94"/>
                <a:gd name="T72" fmla="*/ 2147483647 w 64"/>
                <a:gd name="T73" fmla="*/ 2147483647 h 94"/>
                <a:gd name="T74" fmla="*/ 2147483647 w 64"/>
                <a:gd name="T75" fmla="*/ 2147483647 h 94"/>
                <a:gd name="T76" fmla="*/ 2147483647 w 64"/>
                <a:gd name="T77" fmla="*/ 2147483647 h 94"/>
                <a:gd name="T78" fmla="*/ 2147483647 w 64"/>
                <a:gd name="T79" fmla="*/ 2147483647 h 94"/>
                <a:gd name="T80" fmla="*/ 2147483647 w 64"/>
                <a:gd name="T81" fmla="*/ 2147483647 h 94"/>
                <a:gd name="T82" fmla="*/ 2147483647 w 64"/>
                <a:gd name="T83" fmla="*/ 2147483647 h 94"/>
                <a:gd name="T84" fmla="*/ 2147483647 w 64"/>
                <a:gd name="T85" fmla="*/ 2147483647 h 94"/>
                <a:gd name="T86" fmla="*/ 2147483647 w 64"/>
                <a:gd name="T87" fmla="*/ 0 h 94"/>
                <a:gd name="T88" fmla="*/ 2147483647 w 64"/>
                <a:gd name="T89" fmla="*/ 0 h 94"/>
                <a:gd name="T90" fmla="*/ 2147483647 w 64"/>
                <a:gd name="T91" fmla="*/ 0 h 94"/>
                <a:gd name="T92" fmla="*/ 2147483647 w 64"/>
                <a:gd name="T93" fmla="*/ 0 h 94"/>
                <a:gd name="T94" fmla="*/ 2147483647 w 64"/>
                <a:gd name="T95" fmla="*/ 0 h 94"/>
                <a:gd name="T96" fmla="*/ 2147483647 w 64"/>
                <a:gd name="T97" fmla="*/ 0 h 94"/>
                <a:gd name="T98" fmla="*/ 2147483647 w 64"/>
                <a:gd name="T99" fmla="*/ 2147483647 h 94"/>
                <a:gd name="T100" fmla="*/ 2147483647 w 64"/>
                <a:gd name="T101" fmla="*/ 2147483647 h 94"/>
                <a:gd name="T102" fmla="*/ 2147483647 w 64"/>
                <a:gd name="T103" fmla="*/ 2147483647 h 94"/>
                <a:gd name="T104" fmla="*/ 2147483647 w 64"/>
                <a:gd name="T105" fmla="*/ 2147483647 h 94"/>
                <a:gd name="T106" fmla="*/ 2147483647 w 64"/>
                <a:gd name="T107" fmla="*/ 2147483647 h 94"/>
                <a:gd name="T108" fmla="*/ 2147483647 w 64"/>
                <a:gd name="T109" fmla="*/ 2147483647 h 94"/>
                <a:gd name="T110" fmla="*/ 2147483647 w 64"/>
                <a:gd name="T111" fmla="*/ 2147483647 h 94"/>
                <a:gd name="T112" fmla="*/ 2147483647 w 64"/>
                <a:gd name="T113" fmla="*/ 2147483647 h 9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64"/>
                <a:gd name="T172" fmla="*/ 0 h 94"/>
                <a:gd name="T173" fmla="*/ 64 w 64"/>
                <a:gd name="T174" fmla="*/ 94 h 9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64" h="94">
                  <a:moveTo>
                    <a:pt x="5" y="22"/>
                  </a:moveTo>
                  <a:lnTo>
                    <a:pt x="5" y="25"/>
                  </a:lnTo>
                  <a:lnTo>
                    <a:pt x="2" y="33"/>
                  </a:lnTo>
                  <a:lnTo>
                    <a:pt x="5" y="36"/>
                  </a:lnTo>
                  <a:lnTo>
                    <a:pt x="7" y="39"/>
                  </a:lnTo>
                  <a:lnTo>
                    <a:pt x="2" y="47"/>
                  </a:lnTo>
                  <a:lnTo>
                    <a:pt x="0" y="53"/>
                  </a:lnTo>
                  <a:lnTo>
                    <a:pt x="5" y="55"/>
                  </a:lnTo>
                  <a:lnTo>
                    <a:pt x="9" y="55"/>
                  </a:lnTo>
                  <a:lnTo>
                    <a:pt x="12" y="58"/>
                  </a:lnTo>
                  <a:lnTo>
                    <a:pt x="9" y="66"/>
                  </a:lnTo>
                  <a:lnTo>
                    <a:pt x="5" y="72"/>
                  </a:lnTo>
                  <a:lnTo>
                    <a:pt x="5" y="77"/>
                  </a:lnTo>
                  <a:lnTo>
                    <a:pt x="5" y="83"/>
                  </a:lnTo>
                  <a:lnTo>
                    <a:pt x="9" y="86"/>
                  </a:lnTo>
                  <a:lnTo>
                    <a:pt x="14" y="88"/>
                  </a:lnTo>
                  <a:lnTo>
                    <a:pt x="18" y="94"/>
                  </a:lnTo>
                  <a:lnTo>
                    <a:pt x="21" y="94"/>
                  </a:lnTo>
                  <a:lnTo>
                    <a:pt x="23" y="91"/>
                  </a:lnTo>
                  <a:lnTo>
                    <a:pt x="25" y="91"/>
                  </a:lnTo>
                  <a:lnTo>
                    <a:pt x="30" y="91"/>
                  </a:lnTo>
                  <a:lnTo>
                    <a:pt x="32" y="88"/>
                  </a:lnTo>
                  <a:lnTo>
                    <a:pt x="35" y="91"/>
                  </a:lnTo>
                  <a:lnTo>
                    <a:pt x="39" y="80"/>
                  </a:lnTo>
                  <a:lnTo>
                    <a:pt x="48" y="75"/>
                  </a:lnTo>
                  <a:lnTo>
                    <a:pt x="53" y="72"/>
                  </a:lnTo>
                  <a:lnTo>
                    <a:pt x="60" y="66"/>
                  </a:lnTo>
                  <a:lnTo>
                    <a:pt x="64" y="64"/>
                  </a:lnTo>
                  <a:lnTo>
                    <a:pt x="64" y="61"/>
                  </a:lnTo>
                  <a:lnTo>
                    <a:pt x="64" y="55"/>
                  </a:lnTo>
                  <a:lnTo>
                    <a:pt x="64" y="53"/>
                  </a:lnTo>
                  <a:lnTo>
                    <a:pt x="64" y="44"/>
                  </a:lnTo>
                  <a:lnTo>
                    <a:pt x="64" y="36"/>
                  </a:lnTo>
                  <a:lnTo>
                    <a:pt x="64" y="33"/>
                  </a:lnTo>
                  <a:lnTo>
                    <a:pt x="64" y="31"/>
                  </a:lnTo>
                  <a:lnTo>
                    <a:pt x="62" y="25"/>
                  </a:lnTo>
                  <a:lnTo>
                    <a:pt x="62" y="22"/>
                  </a:lnTo>
                  <a:lnTo>
                    <a:pt x="62" y="20"/>
                  </a:lnTo>
                  <a:lnTo>
                    <a:pt x="60" y="20"/>
                  </a:lnTo>
                  <a:lnTo>
                    <a:pt x="60" y="14"/>
                  </a:lnTo>
                  <a:lnTo>
                    <a:pt x="57" y="11"/>
                  </a:lnTo>
                  <a:lnTo>
                    <a:pt x="57" y="9"/>
                  </a:lnTo>
                  <a:lnTo>
                    <a:pt x="55" y="3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1" y="0"/>
                  </a:lnTo>
                  <a:lnTo>
                    <a:pt x="39" y="0"/>
                  </a:lnTo>
                  <a:lnTo>
                    <a:pt x="37" y="3"/>
                  </a:lnTo>
                  <a:lnTo>
                    <a:pt x="30" y="6"/>
                  </a:lnTo>
                  <a:lnTo>
                    <a:pt x="25" y="11"/>
                  </a:lnTo>
                  <a:lnTo>
                    <a:pt x="18" y="14"/>
                  </a:lnTo>
                  <a:lnTo>
                    <a:pt x="14" y="14"/>
                  </a:lnTo>
                  <a:lnTo>
                    <a:pt x="12" y="17"/>
                  </a:lnTo>
                  <a:lnTo>
                    <a:pt x="9" y="17"/>
                  </a:lnTo>
                  <a:lnTo>
                    <a:pt x="5" y="22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4" name="Freeform 204"/>
            <p:cNvSpPr>
              <a:spLocks noChangeAspect="1"/>
            </p:cNvSpPr>
            <p:nvPr/>
          </p:nvSpPr>
          <p:spPr bwMode="auto">
            <a:xfrm rot="9246">
              <a:off x="-376" y="3283"/>
              <a:ext cx="145" cy="70"/>
            </a:xfrm>
            <a:custGeom>
              <a:avLst/>
              <a:gdLst>
                <a:gd name="T0" fmla="*/ 2147483647 w 80"/>
                <a:gd name="T1" fmla="*/ 2147483647 h 50"/>
                <a:gd name="T2" fmla="*/ 2147483647 w 80"/>
                <a:gd name="T3" fmla="*/ 2147483647 h 50"/>
                <a:gd name="T4" fmla="*/ 2147483647 w 80"/>
                <a:gd name="T5" fmla="*/ 2147483647 h 50"/>
                <a:gd name="T6" fmla="*/ 2147483647 w 80"/>
                <a:gd name="T7" fmla="*/ 2147483647 h 50"/>
                <a:gd name="T8" fmla="*/ 2147483647 w 80"/>
                <a:gd name="T9" fmla="*/ 2147483647 h 50"/>
                <a:gd name="T10" fmla="*/ 2147483647 w 80"/>
                <a:gd name="T11" fmla="*/ 2147483647 h 50"/>
                <a:gd name="T12" fmla="*/ 2147483647 w 80"/>
                <a:gd name="T13" fmla="*/ 2147483647 h 50"/>
                <a:gd name="T14" fmla="*/ 2147483647 w 80"/>
                <a:gd name="T15" fmla="*/ 2147483647 h 50"/>
                <a:gd name="T16" fmla="*/ 2147483647 w 80"/>
                <a:gd name="T17" fmla="*/ 2147483647 h 50"/>
                <a:gd name="T18" fmla="*/ 2147483647 w 80"/>
                <a:gd name="T19" fmla="*/ 2147483647 h 50"/>
                <a:gd name="T20" fmla="*/ 2147483647 w 80"/>
                <a:gd name="T21" fmla="*/ 2147483647 h 50"/>
                <a:gd name="T22" fmla="*/ 2147483647 w 80"/>
                <a:gd name="T23" fmla="*/ 0 h 50"/>
                <a:gd name="T24" fmla="*/ 2147483647 w 80"/>
                <a:gd name="T25" fmla="*/ 0 h 50"/>
                <a:gd name="T26" fmla="*/ 2147483647 w 80"/>
                <a:gd name="T27" fmla="*/ 0 h 50"/>
                <a:gd name="T28" fmla="*/ 2147483647 w 80"/>
                <a:gd name="T29" fmla="*/ 2147483647 h 50"/>
                <a:gd name="T30" fmla="*/ 2147483647 w 80"/>
                <a:gd name="T31" fmla="*/ 2147483647 h 50"/>
                <a:gd name="T32" fmla="*/ 2147483647 w 80"/>
                <a:gd name="T33" fmla="*/ 2147483647 h 50"/>
                <a:gd name="T34" fmla="*/ 2147483647 w 80"/>
                <a:gd name="T35" fmla="*/ 2147483647 h 50"/>
                <a:gd name="T36" fmla="*/ 2147483647 w 80"/>
                <a:gd name="T37" fmla="*/ 2147483647 h 50"/>
                <a:gd name="T38" fmla="*/ 2147483647 w 80"/>
                <a:gd name="T39" fmla="*/ 2147483647 h 50"/>
                <a:gd name="T40" fmla="*/ 2147483647 w 80"/>
                <a:gd name="T41" fmla="*/ 2147483647 h 50"/>
                <a:gd name="T42" fmla="*/ 2147483647 w 80"/>
                <a:gd name="T43" fmla="*/ 2147483647 h 50"/>
                <a:gd name="T44" fmla="*/ 2147483647 w 80"/>
                <a:gd name="T45" fmla="*/ 2147483647 h 50"/>
                <a:gd name="T46" fmla="*/ 0 w 80"/>
                <a:gd name="T47" fmla="*/ 2147483647 h 50"/>
                <a:gd name="T48" fmla="*/ 0 w 80"/>
                <a:gd name="T49" fmla="*/ 2147483647 h 50"/>
                <a:gd name="T50" fmla="*/ 0 w 80"/>
                <a:gd name="T51" fmla="*/ 2147483647 h 50"/>
                <a:gd name="T52" fmla="*/ 0 w 80"/>
                <a:gd name="T53" fmla="*/ 2147483647 h 50"/>
                <a:gd name="T54" fmla="*/ 2147483647 w 80"/>
                <a:gd name="T55" fmla="*/ 2147483647 h 50"/>
                <a:gd name="T56" fmla="*/ 2147483647 w 80"/>
                <a:gd name="T57" fmla="*/ 2147483647 h 50"/>
                <a:gd name="T58" fmla="*/ 2147483647 w 80"/>
                <a:gd name="T59" fmla="*/ 2147483647 h 50"/>
                <a:gd name="T60" fmla="*/ 2147483647 w 80"/>
                <a:gd name="T61" fmla="*/ 2147483647 h 50"/>
                <a:gd name="T62" fmla="*/ 2147483647 w 80"/>
                <a:gd name="T63" fmla="*/ 2147483647 h 50"/>
                <a:gd name="T64" fmla="*/ 2147483647 w 80"/>
                <a:gd name="T65" fmla="*/ 2147483647 h 50"/>
                <a:gd name="T66" fmla="*/ 2147483647 w 80"/>
                <a:gd name="T67" fmla="*/ 2147483647 h 50"/>
                <a:gd name="T68" fmla="*/ 2147483647 w 80"/>
                <a:gd name="T69" fmla="*/ 2147483647 h 50"/>
                <a:gd name="T70" fmla="*/ 2147483647 w 80"/>
                <a:gd name="T71" fmla="*/ 2147483647 h 50"/>
                <a:gd name="T72" fmla="*/ 2147483647 w 80"/>
                <a:gd name="T73" fmla="*/ 2147483647 h 50"/>
                <a:gd name="T74" fmla="*/ 2147483647 w 80"/>
                <a:gd name="T75" fmla="*/ 2147483647 h 50"/>
                <a:gd name="T76" fmla="*/ 2147483647 w 80"/>
                <a:gd name="T77" fmla="*/ 2147483647 h 50"/>
                <a:gd name="T78" fmla="*/ 2147483647 w 80"/>
                <a:gd name="T79" fmla="*/ 2147483647 h 50"/>
                <a:gd name="T80" fmla="*/ 2147483647 w 80"/>
                <a:gd name="T81" fmla="*/ 2147483647 h 50"/>
                <a:gd name="T82" fmla="*/ 2147483647 w 80"/>
                <a:gd name="T83" fmla="*/ 2147483647 h 50"/>
                <a:gd name="T84" fmla="*/ 2147483647 w 80"/>
                <a:gd name="T85" fmla="*/ 2147483647 h 50"/>
                <a:gd name="T86" fmla="*/ 2147483647 w 80"/>
                <a:gd name="T87" fmla="*/ 2147483647 h 50"/>
                <a:gd name="T88" fmla="*/ 2147483647 w 80"/>
                <a:gd name="T89" fmla="*/ 2147483647 h 50"/>
                <a:gd name="T90" fmla="*/ 2147483647 w 80"/>
                <a:gd name="T91" fmla="*/ 2147483647 h 50"/>
                <a:gd name="T92" fmla="*/ 2147483647 w 80"/>
                <a:gd name="T93" fmla="*/ 2147483647 h 50"/>
                <a:gd name="T94" fmla="*/ 2147483647 w 80"/>
                <a:gd name="T95" fmla="*/ 2147483647 h 50"/>
                <a:gd name="T96" fmla="*/ 2147483647 w 80"/>
                <a:gd name="T97" fmla="*/ 2147483647 h 50"/>
                <a:gd name="T98" fmla="*/ 2147483647 w 80"/>
                <a:gd name="T99" fmla="*/ 2147483647 h 50"/>
                <a:gd name="T100" fmla="*/ 2147483647 w 80"/>
                <a:gd name="T101" fmla="*/ 2147483647 h 50"/>
                <a:gd name="T102" fmla="*/ 2147483647 w 80"/>
                <a:gd name="T103" fmla="*/ 2147483647 h 50"/>
                <a:gd name="T104" fmla="*/ 2147483647 w 80"/>
                <a:gd name="T105" fmla="*/ 2147483647 h 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80"/>
                <a:gd name="T160" fmla="*/ 0 h 50"/>
                <a:gd name="T161" fmla="*/ 80 w 80"/>
                <a:gd name="T162" fmla="*/ 50 h 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80" h="50">
                  <a:moveTo>
                    <a:pt x="76" y="28"/>
                  </a:moveTo>
                  <a:lnTo>
                    <a:pt x="73" y="19"/>
                  </a:lnTo>
                  <a:lnTo>
                    <a:pt x="69" y="14"/>
                  </a:lnTo>
                  <a:lnTo>
                    <a:pt x="62" y="9"/>
                  </a:lnTo>
                  <a:lnTo>
                    <a:pt x="62" y="3"/>
                  </a:lnTo>
                  <a:lnTo>
                    <a:pt x="57" y="3"/>
                  </a:lnTo>
                  <a:lnTo>
                    <a:pt x="55" y="3"/>
                  </a:lnTo>
                  <a:lnTo>
                    <a:pt x="53" y="6"/>
                  </a:lnTo>
                  <a:lnTo>
                    <a:pt x="50" y="6"/>
                  </a:lnTo>
                  <a:lnTo>
                    <a:pt x="46" y="3"/>
                  </a:lnTo>
                  <a:lnTo>
                    <a:pt x="41" y="3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5" y="3"/>
                  </a:lnTo>
                  <a:lnTo>
                    <a:pt x="21" y="9"/>
                  </a:lnTo>
                  <a:lnTo>
                    <a:pt x="21" y="11"/>
                  </a:lnTo>
                  <a:lnTo>
                    <a:pt x="16" y="17"/>
                  </a:lnTo>
                  <a:lnTo>
                    <a:pt x="14" y="17"/>
                  </a:lnTo>
                  <a:lnTo>
                    <a:pt x="12" y="19"/>
                  </a:lnTo>
                  <a:lnTo>
                    <a:pt x="9" y="22"/>
                  </a:lnTo>
                  <a:lnTo>
                    <a:pt x="7" y="22"/>
                  </a:lnTo>
                  <a:lnTo>
                    <a:pt x="5" y="25"/>
                  </a:lnTo>
                  <a:lnTo>
                    <a:pt x="0" y="28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0" y="44"/>
                  </a:lnTo>
                  <a:lnTo>
                    <a:pt x="2" y="44"/>
                  </a:lnTo>
                  <a:lnTo>
                    <a:pt x="7" y="50"/>
                  </a:lnTo>
                  <a:lnTo>
                    <a:pt x="12" y="50"/>
                  </a:lnTo>
                  <a:lnTo>
                    <a:pt x="12" y="44"/>
                  </a:lnTo>
                  <a:lnTo>
                    <a:pt x="14" y="41"/>
                  </a:lnTo>
                  <a:lnTo>
                    <a:pt x="18" y="39"/>
                  </a:lnTo>
                  <a:lnTo>
                    <a:pt x="23" y="39"/>
                  </a:lnTo>
                  <a:lnTo>
                    <a:pt x="28" y="41"/>
                  </a:lnTo>
                  <a:lnTo>
                    <a:pt x="32" y="44"/>
                  </a:lnTo>
                  <a:lnTo>
                    <a:pt x="34" y="47"/>
                  </a:lnTo>
                  <a:lnTo>
                    <a:pt x="39" y="47"/>
                  </a:lnTo>
                  <a:lnTo>
                    <a:pt x="46" y="47"/>
                  </a:lnTo>
                  <a:lnTo>
                    <a:pt x="50" y="47"/>
                  </a:lnTo>
                  <a:lnTo>
                    <a:pt x="53" y="47"/>
                  </a:lnTo>
                  <a:lnTo>
                    <a:pt x="60" y="47"/>
                  </a:lnTo>
                  <a:lnTo>
                    <a:pt x="64" y="47"/>
                  </a:lnTo>
                  <a:lnTo>
                    <a:pt x="67" y="44"/>
                  </a:lnTo>
                  <a:lnTo>
                    <a:pt x="71" y="44"/>
                  </a:lnTo>
                  <a:lnTo>
                    <a:pt x="76" y="44"/>
                  </a:lnTo>
                  <a:lnTo>
                    <a:pt x="80" y="44"/>
                  </a:lnTo>
                  <a:lnTo>
                    <a:pt x="78" y="41"/>
                  </a:lnTo>
                  <a:lnTo>
                    <a:pt x="76" y="39"/>
                  </a:lnTo>
                  <a:lnTo>
                    <a:pt x="76" y="36"/>
                  </a:lnTo>
                  <a:lnTo>
                    <a:pt x="76" y="33"/>
                  </a:lnTo>
                  <a:lnTo>
                    <a:pt x="78" y="30"/>
                  </a:lnTo>
                  <a:lnTo>
                    <a:pt x="76" y="2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5" name="Freeform 205"/>
            <p:cNvSpPr>
              <a:spLocks noChangeAspect="1"/>
            </p:cNvSpPr>
            <p:nvPr/>
          </p:nvSpPr>
          <p:spPr bwMode="auto">
            <a:xfrm rot="9246">
              <a:off x="-376" y="3283"/>
              <a:ext cx="145" cy="70"/>
            </a:xfrm>
            <a:custGeom>
              <a:avLst/>
              <a:gdLst>
                <a:gd name="T0" fmla="*/ 2147483647 w 80"/>
                <a:gd name="T1" fmla="*/ 2147483647 h 50"/>
                <a:gd name="T2" fmla="*/ 2147483647 w 80"/>
                <a:gd name="T3" fmla="*/ 2147483647 h 50"/>
                <a:gd name="T4" fmla="*/ 2147483647 w 80"/>
                <a:gd name="T5" fmla="*/ 2147483647 h 50"/>
                <a:gd name="T6" fmla="*/ 2147483647 w 80"/>
                <a:gd name="T7" fmla="*/ 2147483647 h 50"/>
                <a:gd name="T8" fmla="*/ 2147483647 w 80"/>
                <a:gd name="T9" fmla="*/ 2147483647 h 50"/>
                <a:gd name="T10" fmla="*/ 2147483647 w 80"/>
                <a:gd name="T11" fmla="*/ 2147483647 h 50"/>
                <a:gd name="T12" fmla="*/ 2147483647 w 80"/>
                <a:gd name="T13" fmla="*/ 2147483647 h 50"/>
                <a:gd name="T14" fmla="*/ 2147483647 w 80"/>
                <a:gd name="T15" fmla="*/ 2147483647 h 50"/>
                <a:gd name="T16" fmla="*/ 2147483647 w 80"/>
                <a:gd name="T17" fmla="*/ 2147483647 h 50"/>
                <a:gd name="T18" fmla="*/ 2147483647 w 80"/>
                <a:gd name="T19" fmla="*/ 2147483647 h 50"/>
                <a:gd name="T20" fmla="*/ 2147483647 w 80"/>
                <a:gd name="T21" fmla="*/ 2147483647 h 50"/>
                <a:gd name="T22" fmla="*/ 2147483647 w 80"/>
                <a:gd name="T23" fmla="*/ 0 h 50"/>
                <a:gd name="T24" fmla="*/ 2147483647 w 80"/>
                <a:gd name="T25" fmla="*/ 0 h 50"/>
                <a:gd name="T26" fmla="*/ 2147483647 w 80"/>
                <a:gd name="T27" fmla="*/ 0 h 50"/>
                <a:gd name="T28" fmla="*/ 2147483647 w 80"/>
                <a:gd name="T29" fmla="*/ 2147483647 h 50"/>
                <a:gd name="T30" fmla="*/ 2147483647 w 80"/>
                <a:gd name="T31" fmla="*/ 2147483647 h 50"/>
                <a:gd name="T32" fmla="*/ 2147483647 w 80"/>
                <a:gd name="T33" fmla="*/ 2147483647 h 50"/>
                <a:gd name="T34" fmla="*/ 2147483647 w 80"/>
                <a:gd name="T35" fmla="*/ 2147483647 h 50"/>
                <a:gd name="T36" fmla="*/ 2147483647 w 80"/>
                <a:gd name="T37" fmla="*/ 2147483647 h 50"/>
                <a:gd name="T38" fmla="*/ 2147483647 w 80"/>
                <a:gd name="T39" fmla="*/ 2147483647 h 50"/>
                <a:gd name="T40" fmla="*/ 2147483647 w 80"/>
                <a:gd name="T41" fmla="*/ 2147483647 h 50"/>
                <a:gd name="T42" fmla="*/ 2147483647 w 80"/>
                <a:gd name="T43" fmla="*/ 2147483647 h 50"/>
                <a:gd name="T44" fmla="*/ 2147483647 w 80"/>
                <a:gd name="T45" fmla="*/ 2147483647 h 50"/>
                <a:gd name="T46" fmla="*/ 0 w 80"/>
                <a:gd name="T47" fmla="*/ 2147483647 h 50"/>
                <a:gd name="T48" fmla="*/ 0 w 80"/>
                <a:gd name="T49" fmla="*/ 2147483647 h 50"/>
                <a:gd name="T50" fmla="*/ 0 w 80"/>
                <a:gd name="T51" fmla="*/ 2147483647 h 50"/>
                <a:gd name="T52" fmla="*/ 0 w 80"/>
                <a:gd name="T53" fmla="*/ 2147483647 h 50"/>
                <a:gd name="T54" fmla="*/ 2147483647 w 80"/>
                <a:gd name="T55" fmla="*/ 2147483647 h 50"/>
                <a:gd name="T56" fmla="*/ 2147483647 w 80"/>
                <a:gd name="T57" fmla="*/ 2147483647 h 50"/>
                <a:gd name="T58" fmla="*/ 2147483647 w 80"/>
                <a:gd name="T59" fmla="*/ 2147483647 h 50"/>
                <a:gd name="T60" fmla="*/ 2147483647 w 80"/>
                <a:gd name="T61" fmla="*/ 2147483647 h 50"/>
                <a:gd name="T62" fmla="*/ 2147483647 w 80"/>
                <a:gd name="T63" fmla="*/ 2147483647 h 50"/>
                <a:gd name="T64" fmla="*/ 2147483647 w 80"/>
                <a:gd name="T65" fmla="*/ 2147483647 h 50"/>
                <a:gd name="T66" fmla="*/ 2147483647 w 80"/>
                <a:gd name="T67" fmla="*/ 2147483647 h 50"/>
                <a:gd name="T68" fmla="*/ 2147483647 w 80"/>
                <a:gd name="T69" fmla="*/ 2147483647 h 50"/>
                <a:gd name="T70" fmla="*/ 2147483647 w 80"/>
                <a:gd name="T71" fmla="*/ 2147483647 h 50"/>
                <a:gd name="T72" fmla="*/ 2147483647 w 80"/>
                <a:gd name="T73" fmla="*/ 2147483647 h 50"/>
                <a:gd name="T74" fmla="*/ 2147483647 w 80"/>
                <a:gd name="T75" fmla="*/ 2147483647 h 50"/>
                <a:gd name="T76" fmla="*/ 2147483647 w 80"/>
                <a:gd name="T77" fmla="*/ 2147483647 h 50"/>
                <a:gd name="T78" fmla="*/ 2147483647 w 80"/>
                <a:gd name="T79" fmla="*/ 2147483647 h 50"/>
                <a:gd name="T80" fmla="*/ 2147483647 w 80"/>
                <a:gd name="T81" fmla="*/ 2147483647 h 50"/>
                <a:gd name="T82" fmla="*/ 2147483647 w 80"/>
                <a:gd name="T83" fmla="*/ 2147483647 h 50"/>
                <a:gd name="T84" fmla="*/ 2147483647 w 80"/>
                <a:gd name="T85" fmla="*/ 2147483647 h 50"/>
                <a:gd name="T86" fmla="*/ 2147483647 w 80"/>
                <a:gd name="T87" fmla="*/ 2147483647 h 50"/>
                <a:gd name="T88" fmla="*/ 2147483647 w 80"/>
                <a:gd name="T89" fmla="*/ 2147483647 h 50"/>
                <a:gd name="T90" fmla="*/ 2147483647 w 80"/>
                <a:gd name="T91" fmla="*/ 2147483647 h 50"/>
                <a:gd name="T92" fmla="*/ 2147483647 w 80"/>
                <a:gd name="T93" fmla="*/ 2147483647 h 50"/>
                <a:gd name="T94" fmla="*/ 2147483647 w 80"/>
                <a:gd name="T95" fmla="*/ 2147483647 h 50"/>
                <a:gd name="T96" fmla="*/ 2147483647 w 80"/>
                <a:gd name="T97" fmla="*/ 2147483647 h 50"/>
                <a:gd name="T98" fmla="*/ 2147483647 w 80"/>
                <a:gd name="T99" fmla="*/ 2147483647 h 50"/>
                <a:gd name="T100" fmla="*/ 2147483647 w 80"/>
                <a:gd name="T101" fmla="*/ 2147483647 h 50"/>
                <a:gd name="T102" fmla="*/ 2147483647 w 80"/>
                <a:gd name="T103" fmla="*/ 2147483647 h 50"/>
                <a:gd name="T104" fmla="*/ 2147483647 w 80"/>
                <a:gd name="T105" fmla="*/ 2147483647 h 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80"/>
                <a:gd name="T160" fmla="*/ 0 h 50"/>
                <a:gd name="T161" fmla="*/ 80 w 80"/>
                <a:gd name="T162" fmla="*/ 50 h 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80" h="50">
                  <a:moveTo>
                    <a:pt x="76" y="28"/>
                  </a:moveTo>
                  <a:lnTo>
                    <a:pt x="73" y="19"/>
                  </a:lnTo>
                  <a:lnTo>
                    <a:pt x="69" y="14"/>
                  </a:lnTo>
                  <a:lnTo>
                    <a:pt x="62" y="9"/>
                  </a:lnTo>
                  <a:lnTo>
                    <a:pt x="62" y="3"/>
                  </a:lnTo>
                  <a:lnTo>
                    <a:pt x="57" y="3"/>
                  </a:lnTo>
                  <a:lnTo>
                    <a:pt x="55" y="3"/>
                  </a:lnTo>
                  <a:lnTo>
                    <a:pt x="53" y="6"/>
                  </a:lnTo>
                  <a:lnTo>
                    <a:pt x="50" y="6"/>
                  </a:lnTo>
                  <a:lnTo>
                    <a:pt x="46" y="3"/>
                  </a:lnTo>
                  <a:lnTo>
                    <a:pt x="41" y="3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5" y="3"/>
                  </a:lnTo>
                  <a:lnTo>
                    <a:pt x="21" y="9"/>
                  </a:lnTo>
                  <a:lnTo>
                    <a:pt x="21" y="11"/>
                  </a:lnTo>
                  <a:lnTo>
                    <a:pt x="16" y="17"/>
                  </a:lnTo>
                  <a:lnTo>
                    <a:pt x="14" y="17"/>
                  </a:lnTo>
                  <a:lnTo>
                    <a:pt x="12" y="19"/>
                  </a:lnTo>
                  <a:lnTo>
                    <a:pt x="9" y="22"/>
                  </a:lnTo>
                  <a:lnTo>
                    <a:pt x="7" y="22"/>
                  </a:lnTo>
                  <a:lnTo>
                    <a:pt x="5" y="25"/>
                  </a:lnTo>
                  <a:lnTo>
                    <a:pt x="0" y="28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0" y="44"/>
                  </a:lnTo>
                  <a:lnTo>
                    <a:pt x="2" y="44"/>
                  </a:lnTo>
                  <a:lnTo>
                    <a:pt x="7" y="50"/>
                  </a:lnTo>
                  <a:lnTo>
                    <a:pt x="12" y="50"/>
                  </a:lnTo>
                  <a:lnTo>
                    <a:pt x="12" y="44"/>
                  </a:lnTo>
                  <a:lnTo>
                    <a:pt x="14" y="41"/>
                  </a:lnTo>
                  <a:lnTo>
                    <a:pt x="18" y="39"/>
                  </a:lnTo>
                  <a:lnTo>
                    <a:pt x="23" y="39"/>
                  </a:lnTo>
                  <a:lnTo>
                    <a:pt x="28" y="41"/>
                  </a:lnTo>
                  <a:lnTo>
                    <a:pt x="32" y="44"/>
                  </a:lnTo>
                  <a:lnTo>
                    <a:pt x="34" y="47"/>
                  </a:lnTo>
                  <a:lnTo>
                    <a:pt x="39" y="47"/>
                  </a:lnTo>
                  <a:lnTo>
                    <a:pt x="46" y="47"/>
                  </a:lnTo>
                  <a:lnTo>
                    <a:pt x="50" y="47"/>
                  </a:lnTo>
                  <a:lnTo>
                    <a:pt x="53" y="47"/>
                  </a:lnTo>
                  <a:lnTo>
                    <a:pt x="60" y="47"/>
                  </a:lnTo>
                  <a:lnTo>
                    <a:pt x="64" y="47"/>
                  </a:lnTo>
                  <a:lnTo>
                    <a:pt x="67" y="44"/>
                  </a:lnTo>
                  <a:lnTo>
                    <a:pt x="71" y="44"/>
                  </a:lnTo>
                  <a:lnTo>
                    <a:pt x="76" y="44"/>
                  </a:lnTo>
                  <a:lnTo>
                    <a:pt x="80" y="44"/>
                  </a:lnTo>
                  <a:lnTo>
                    <a:pt x="78" y="41"/>
                  </a:lnTo>
                  <a:lnTo>
                    <a:pt x="76" y="39"/>
                  </a:lnTo>
                  <a:lnTo>
                    <a:pt x="76" y="36"/>
                  </a:lnTo>
                  <a:lnTo>
                    <a:pt x="76" y="33"/>
                  </a:lnTo>
                  <a:lnTo>
                    <a:pt x="78" y="30"/>
                  </a:lnTo>
                  <a:lnTo>
                    <a:pt x="76" y="2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6" name="Freeform 206"/>
            <p:cNvSpPr>
              <a:spLocks noChangeAspect="1"/>
            </p:cNvSpPr>
            <p:nvPr/>
          </p:nvSpPr>
          <p:spPr bwMode="auto">
            <a:xfrm rot="9246">
              <a:off x="-281" y="3491"/>
              <a:ext cx="9" cy="18"/>
            </a:xfrm>
            <a:custGeom>
              <a:avLst/>
              <a:gdLst>
                <a:gd name="T0" fmla="*/ 2147483647 w 4"/>
                <a:gd name="T1" fmla="*/ 0 h 11"/>
                <a:gd name="T2" fmla="*/ 0 w 4"/>
                <a:gd name="T3" fmla="*/ 2147483647 h 11"/>
                <a:gd name="T4" fmla="*/ 0 w 4"/>
                <a:gd name="T5" fmla="*/ 2147483647 h 11"/>
                <a:gd name="T6" fmla="*/ 2147483647 w 4"/>
                <a:gd name="T7" fmla="*/ 2147483647 h 11"/>
                <a:gd name="T8" fmla="*/ 2147483647 w 4"/>
                <a:gd name="T9" fmla="*/ 2147483647 h 11"/>
                <a:gd name="T10" fmla="*/ 2147483647 w 4"/>
                <a:gd name="T11" fmla="*/ 2147483647 h 11"/>
                <a:gd name="T12" fmla="*/ 2147483647 w 4"/>
                <a:gd name="T13" fmla="*/ 2147483647 h 11"/>
                <a:gd name="T14" fmla="*/ 2147483647 w 4"/>
                <a:gd name="T15" fmla="*/ 0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"/>
                <a:gd name="T25" fmla="*/ 0 h 11"/>
                <a:gd name="T26" fmla="*/ 4 w 4"/>
                <a:gd name="T27" fmla="*/ 11 h 1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" h="11">
                  <a:moveTo>
                    <a:pt x="2" y="0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2" y="8"/>
                  </a:lnTo>
                  <a:lnTo>
                    <a:pt x="4" y="11"/>
                  </a:lnTo>
                  <a:lnTo>
                    <a:pt x="4" y="8"/>
                  </a:lnTo>
                  <a:lnTo>
                    <a:pt x="4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7" name="Freeform 207"/>
            <p:cNvSpPr>
              <a:spLocks noChangeAspect="1"/>
            </p:cNvSpPr>
            <p:nvPr/>
          </p:nvSpPr>
          <p:spPr bwMode="auto">
            <a:xfrm rot="9246">
              <a:off x="-281" y="3491"/>
              <a:ext cx="9" cy="18"/>
            </a:xfrm>
            <a:custGeom>
              <a:avLst/>
              <a:gdLst>
                <a:gd name="T0" fmla="*/ 2147483647 w 4"/>
                <a:gd name="T1" fmla="*/ 0 h 11"/>
                <a:gd name="T2" fmla="*/ 0 w 4"/>
                <a:gd name="T3" fmla="*/ 2147483647 h 11"/>
                <a:gd name="T4" fmla="*/ 0 w 4"/>
                <a:gd name="T5" fmla="*/ 2147483647 h 11"/>
                <a:gd name="T6" fmla="*/ 2147483647 w 4"/>
                <a:gd name="T7" fmla="*/ 2147483647 h 11"/>
                <a:gd name="T8" fmla="*/ 2147483647 w 4"/>
                <a:gd name="T9" fmla="*/ 2147483647 h 11"/>
                <a:gd name="T10" fmla="*/ 2147483647 w 4"/>
                <a:gd name="T11" fmla="*/ 2147483647 h 11"/>
                <a:gd name="T12" fmla="*/ 2147483647 w 4"/>
                <a:gd name="T13" fmla="*/ 2147483647 h 11"/>
                <a:gd name="T14" fmla="*/ 2147483647 w 4"/>
                <a:gd name="T15" fmla="*/ 0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"/>
                <a:gd name="T25" fmla="*/ 0 h 11"/>
                <a:gd name="T26" fmla="*/ 4 w 4"/>
                <a:gd name="T27" fmla="*/ 11 h 1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" h="11">
                  <a:moveTo>
                    <a:pt x="2" y="0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2" y="8"/>
                  </a:lnTo>
                  <a:lnTo>
                    <a:pt x="4" y="11"/>
                  </a:lnTo>
                  <a:lnTo>
                    <a:pt x="4" y="8"/>
                  </a:lnTo>
                  <a:lnTo>
                    <a:pt x="4" y="5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8" name="Freeform 208"/>
            <p:cNvSpPr>
              <a:spLocks noChangeAspect="1"/>
            </p:cNvSpPr>
            <p:nvPr/>
          </p:nvSpPr>
          <p:spPr bwMode="auto">
            <a:xfrm rot="9246">
              <a:off x="-354" y="3339"/>
              <a:ext cx="128" cy="48"/>
            </a:xfrm>
            <a:custGeom>
              <a:avLst/>
              <a:gdLst>
                <a:gd name="T0" fmla="*/ 2147483647 w 71"/>
                <a:gd name="T1" fmla="*/ 2147483647 h 35"/>
                <a:gd name="T2" fmla="*/ 2147483647 w 71"/>
                <a:gd name="T3" fmla="*/ 2147483647 h 35"/>
                <a:gd name="T4" fmla="*/ 2147483647 w 71"/>
                <a:gd name="T5" fmla="*/ 2147483647 h 35"/>
                <a:gd name="T6" fmla="*/ 2147483647 w 71"/>
                <a:gd name="T7" fmla="*/ 2147483647 h 35"/>
                <a:gd name="T8" fmla="*/ 2147483647 w 71"/>
                <a:gd name="T9" fmla="*/ 2147483647 h 35"/>
                <a:gd name="T10" fmla="*/ 2147483647 w 71"/>
                <a:gd name="T11" fmla="*/ 2147483647 h 35"/>
                <a:gd name="T12" fmla="*/ 2147483647 w 71"/>
                <a:gd name="T13" fmla="*/ 2147483647 h 35"/>
                <a:gd name="T14" fmla="*/ 2147483647 w 71"/>
                <a:gd name="T15" fmla="*/ 2147483647 h 35"/>
                <a:gd name="T16" fmla="*/ 2147483647 w 71"/>
                <a:gd name="T17" fmla="*/ 2147483647 h 35"/>
                <a:gd name="T18" fmla="*/ 2147483647 w 71"/>
                <a:gd name="T19" fmla="*/ 2147483647 h 35"/>
                <a:gd name="T20" fmla="*/ 2147483647 w 71"/>
                <a:gd name="T21" fmla="*/ 2147483647 h 35"/>
                <a:gd name="T22" fmla="*/ 2147483647 w 71"/>
                <a:gd name="T23" fmla="*/ 2147483647 h 35"/>
                <a:gd name="T24" fmla="*/ 2147483647 w 71"/>
                <a:gd name="T25" fmla="*/ 2147483647 h 35"/>
                <a:gd name="T26" fmla="*/ 2147483647 w 71"/>
                <a:gd name="T27" fmla="*/ 2147483647 h 35"/>
                <a:gd name="T28" fmla="*/ 2147483647 w 71"/>
                <a:gd name="T29" fmla="*/ 2147483647 h 35"/>
                <a:gd name="T30" fmla="*/ 2147483647 w 71"/>
                <a:gd name="T31" fmla="*/ 2147483647 h 35"/>
                <a:gd name="T32" fmla="*/ 2147483647 w 71"/>
                <a:gd name="T33" fmla="*/ 2147483647 h 35"/>
                <a:gd name="T34" fmla="*/ 2147483647 w 71"/>
                <a:gd name="T35" fmla="*/ 2147483647 h 35"/>
                <a:gd name="T36" fmla="*/ 2147483647 w 71"/>
                <a:gd name="T37" fmla="*/ 2147483647 h 35"/>
                <a:gd name="T38" fmla="*/ 2147483647 w 71"/>
                <a:gd name="T39" fmla="*/ 2147483647 h 35"/>
                <a:gd name="T40" fmla="*/ 2147483647 w 71"/>
                <a:gd name="T41" fmla="*/ 2147483647 h 35"/>
                <a:gd name="T42" fmla="*/ 0 w 71"/>
                <a:gd name="T43" fmla="*/ 2147483647 h 35"/>
                <a:gd name="T44" fmla="*/ 0 w 71"/>
                <a:gd name="T45" fmla="*/ 2147483647 h 35"/>
                <a:gd name="T46" fmla="*/ 0 w 71"/>
                <a:gd name="T47" fmla="*/ 1249391820 h 35"/>
                <a:gd name="T48" fmla="*/ 2147483647 w 71"/>
                <a:gd name="T49" fmla="*/ 484371924 h 35"/>
                <a:gd name="T50" fmla="*/ 2147483647 w 71"/>
                <a:gd name="T51" fmla="*/ 0 h 35"/>
                <a:gd name="T52" fmla="*/ 2147483647 w 71"/>
                <a:gd name="T53" fmla="*/ 0 h 35"/>
                <a:gd name="T54" fmla="*/ 2147483647 w 71"/>
                <a:gd name="T55" fmla="*/ 484371924 h 35"/>
                <a:gd name="T56" fmla="*/ 2147483647 w 71"/>
                <a:gd name="T57" fmla="*/ 1249391820 h 35"/>
                <a:gd name="T58" fmla="*/ 2147483647 w 71"/>
                <a:gd name="T59" fmla="*/ 1912451490 h 35"/>
                <a:gd name="T60" fmla="*/ 2147483647 w 71"/>
                <a:gd name="T61" fmla="*/ 1912451490 h 35"/>
                <a:gd name="T62" fmla="*/ 2147483647 w 71"/>
                <a:gd name="T63" fmla="*/ 1912451490 h 35"/>
                <a:gd name="T64" fmla="*/ 2147483647 w 71"/>
                <a:gd name="T65" fmla="*/ 1912451490 h 35"/>
                <a:gd name="T66" fmla="*/ 2147483647 w 71"/>
                <a:gd name="T67" fmla="*/ 1912451490 h 35"/>
                <a:gd name="T68" fmla="*/ 2147483647 w 71"/>
                <a:gd name="T69" fmla="*/ 1912451490 h 35"/>
                <a:gd name="T70" fmla="*/ 2147483647 w 71"/>
                <a:gd name="T71" fmla="*/ 1912451490 h 35"/>
                <a:gd name="T72" fmla="*/ 2147483647 w 71"/>
                <a:gd name="T73" fmla="*/ 1249391820 h 35"/>
                <a:gd name="T74" fmla="*/ 2147483647 w 71"/>
                <a:gd name="T75" fmla="*/ 1249391820 h 35"/>
                <a:gd name="T76" fmla="*/ 2147483647 w 71"/>
                <a:gd name="T77" fmla="*/ 1249391820 h 35"/>
                <a:gd name="T78" fmla="*/ 2147483647 w 71"/>
                <a:gd name="T79" fmla="*/ 1249391820 h 35"/>
                <a:gd name="T80" fmla="*/ 2147483647 w 71"/>
                <a:gd name="T81" fmla="*/ 2147483647 h 35"/>
                <a:gd name="T82" fmla="*/ 2147483647 w 71"/>
                <a:gd name="T83" fmla="*/ 2147483647 h 3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71"/>
                <a:gd name="T127" fmla="*/ 0 h 35"/>
                <a:gd name="T128" fmla="*/ 71 w 71"/>
                <a:gd name="T129" fmla="*/ 35 h 3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71" h="35">
                  <a:moveTo>
                    <a:pt x="68" y="22"/>
                  </a:moveTo>
                  <a:lnTo>
                    <a:pt x="64" y="22"/>
                  </a:lnTo>
                  <a:lnTo>
                    <a:pt x="59" y="22"/>
                  </a:lnTo>
                  <a:lnTo>
                    <a:pt x="59" y="24"/>
                  </a:lnTo>
                  <a:lnTo>
                    <a:pt x="57" y="24"/>
                  </a:lnTo>
                  <a:lnTo>
                    <a:pt x="55" y="27"/>
                  </a:lnTo>
                  <a:lnTo>
                    <a:pt x="55" y="30"/>
                  </a:lnTo>
                  <a:lnTo>
                    <a:pt x="52" y="30"/>
                  </a:lnTo>
                  <a:lnTo>
                    <a:pt x="48" y="24"/>
                  </a:lnTo>
                  <a:lnTo>
                    <a:pt x="45" y="24"/>
                  </a:lnTo>
                  <a:lnTo>
                    <a:pt x="43" y="27"/>
                  </a:lnTo>
                  <a:lnTo>
                    <a:pt x="38" y="33"/>
                  </a:lnTo>
                  <a:lnTo>
                    <a:pt x="36" y="35"/>
                  </a:lnTo>
                  <a:lnTo>
                    <a:pt x="32" y="35"/>
                  </a:lnTo>
                  <a:lnTo>
                    <a:pt x="25" y="33"/>
                  </a:lnTo>
                  <a:lnTo>
                    <a:pt x="20" y="30"/>
                  </a:lnTo>
                  <a:lnTo>
                    <a:pt x="16" y="27"/>
                  </a:lnTo>
                  <a:lnTo>
                    <a:pt x="13" y="27"/>
                  </a:lnTo>
                  <a:lnTo>
                    <a:pt x="9" y="22"/>
                  </a:lnTo>
                  <a:lnTo>
                    <a:pt x="4" y="16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6" y="2"/>
                  </a:lnTo>
                  <a:lnTo>
                    <a:pt x="20" y="5"/>
                  </a:lnTo>
                  <a:lnTo>
                    <a:pt x="22" y="8"/>
                  </a:lnTo>
                  <a:lnTo>
                    <a:pt x="27" y="8"/>
                  </a:lnTo>
                  <a:lnTo>
                    <a:pt x="34" y="8"/>
                  </a:lnTo>
                  <a:lnTo>
                    <a:pt x="38" y="8"/>
                  </a:lnTo>
                  <a:lnTo>
                    <a:pt x="41" y="8"/>
                  </a:lnTo>
                  <a:lnTo>
                    <a:pt x="48" y="8"/>
                  </a:lnTo>
                  <a:lnTo>
                    <a:pt x="52" y="8"/>
                  </a:lnTo>
                  <a:lnTo>
                    <a:pt x="55" y="5"/>
                  </a:lnTo>
                  <a:lnTo>
                    <a:pt x="59" y="5"/>
                  </a:lnTo>
                  <a:lnTo>
                    <a:pt x="64" y="5"/>
                  </a:lnTo>
                  <a:lnTo>
                    <a:pt x="68" y="5"/>
                  </a:lnTo>
                  <a:lnTo>
                    <a:pt x="71" y="16"/>
                  </a:lnTo>
                  <a:lnTo>
                    <a:pt x="68" y="2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9" name="Freeform 209"/>
            <p:cNvSpPr>
              <a:spLocks noChangeAspect="1"/>
            </p:cNvSpPr>
            <p:nvPr/>
          </p:nvSpPr>
          <p:spPr bwMode="auto">
            <a:xfrm rot="9246">
              <a:off x="-354" y="3339"/>
              <a:ext cx="128" cy="48"/>
            </a:xfrm>
            <a:custGeom>
              <a:avLst/>
              <a:gdLst>
                <a:gd name="T0" fmla="*/ 2147483647 w 71"/>
                <a:gd name="T1" fmla="*/ 2147483647 h 35"/>
                <a:gd name="T2" fmla="*/ 2147483647 w 71"/>
                <a:gd name="T3" fmla="*/ 2147483647 h 35"/>
                <a:gd name="T4" fmla="*/ 2147483647 w 71"/>
                <a:gd name="T5" fmla="*/ 2147483647 h 35"/>
                <a:gd name="T6" fmla="*/ 2147483647 w 71"/>
                <a:gd name="T7" fmla="*/ 2147483647 h 35"/>
                <a:gd name="T8" fmla="*/ 2147483647 w 71"/>
                <a:gd name="T9" fmla="*/ 2147483647 h 35"/>
                <a:gd name="T10" fmla="*/ 2147483647 w 71"/>
                <a:gd name="T11" fmla="*/ 2147483647 h 35"/>
                <a:gd name="T12" fmla="*/ 2147483647 w 71"/>
                <a:gd name="T13" fmla="*/ 2147483647 h 35"/>
                <a:gd name="T14" fmla="*/ 2147483647 w 71"/>
                <a:gd name="T15" fmla="*/ 2147483647 h 35"/>
                <a:gd name="T16" fmla="*/ 2147483647 w 71"/>
                <a:gd name="T17" fmla="*/ 2147483647 h 35"/>
                <a:gd name="T18" fmla="*/ 2147483647 w 71"/>
                <a:gd name="T19" fmla="*/ 2147483647 h 35"/>
                <a:gd name="T20" fmla="*/ 2147483647 w 71"/>
                <a:gd name="T21" fmla="*/ 2147483647 h 35"/>
                <a:gd name="T22" fmla="*/ 2147483647 w 71"/>
                <a:gd name="T23" fmla="*/ 2147483647 h 35"/>
                <a:gd name="T24" fmla="*/ 2147483647 w 71"/>
                <a:gd name="T25" fmla="*/ 2147483647 h 35"/>
                <a:gd name="T26" fmla="*/ 2147483647 w 71"/>
                <a:gd name="T27" fmla="*/ 2147483647 h 35"/>
                <a:gd name="T28" fmla="*/ 2147483647 w 71"/>
                <a:gd name="T29" fmla="*/ 2147483647 h 35"/>
                <a:gd name="T30" fmla="*/ 2147483647 w 71"/>
                <a:gd name="T31" fmla="*/ 2147483647 h 35"/>
                <a:gd name="T32" fmla="*/ 2147483647 w 71"/>
                <a:gd name="T33" fmla="*/ 2147483647 h 35"/>
                <a:gd name="T34" fmla="*/ 2147483647 w 71"/>
                <a:gd name="T35" fmla="*/ 2147483647 h 35"/>
                <a:gd name="T36" fmla="*/ 2147483647 w 71"/>
                <a:gd name="T37" fmla="*/ 2147483647 h 35"/>
                <a:gd name="T38" fmla="*/ 2147483647 w 71"/>
                <a:gd name="T39" fmla="*/ 2147483647 h 35"/>
                <a:gd name="T40" fmla="*/ 2147483647 w 71"/>
                <a:gd name="T41" fmla="*/ 2147483647 h 35"/>
                <a:gd name="T42" fmla="*/ 0 w 71"/>
                <a:gd name="T43" fmla="*/ 2147483647 h 35"/>
                <a:gd name="T44" fmla="*/ 0 w 71"/>
                <a:gd name="T45" fmla="*/ 2147483647 h 35"/>
                <a:gd name="T46" fmla="*/ 0 w 71"/>
                <a:gd name="T47" fmla="*/ 1249391820 h 35"/>
                <a:gd name="T48" fmla="*/ 2147483647 w 71"/>
                <a:gd name="T49" fmla="*/ 484371924 h 35"/>
                <a:gd name="T50" fmla="*/ 2147483647 w 71"/>
                <a:gd name="T51" fmla="*/ 0 h 35"/>
                <a:gd name="T52" fmla="*/ 2147483647 w 71"/>
                <a:gd name="T53" fmla="*/ 0 h 35"/>
                <a:gd name="T54" fmla="*/ 2147483647 w 71"/>
                <a:gd name="T55" fmla="*/ 484371924 h 35"/>
                <a:gd name="T56" fmla="*/ 2147483647 w 71"/>
                <a:gd name="T57" fmla="*/ 1249391820 h 35"/>
                <a:gd name="T58" fmla="*/ 2147483647 w 71"/>
                <a:gd name="T59" fmla="*/ 1912451490 h 35"/>
                <a:gd name="T60" fmla="*/ 2147483647 w 71"/>
                <a:gd name="T61" fmla="*/ 1912451490 h 35"/>
                <a:gd name="T62" fmla="*/ 2147483647 w 71"/>
                <a:gd name="T63" fmla="*/ 1912451490 h 35"/>
                <a:gd name="T64" fmla="*/ 2147483647 w 71"/>
                <a:gd name="T65" fmla="*/ 1912451490 h 35"/>
                <a:gd name="T66" fmla="*/ 2147483647 w 71"/>
                <a:gd name="T67" fmla="*/ 1912451490 h 35"/>
                <a:gd name="T68" fmla="*/ 2147483647 w 71"/>
                <a:gd name="T69" fmla="*/ 1912451490 h 35"/>
                <a:gd name="T70" fmla="*/ 2147483647 w 71"/>
                <a:gd name="T71" fmla="*/ 1912451490 h 35"/>
                <a:gd name="T72" fmla="*/ 2147483647 w 71"/>
                <a:gd name="T73" fmla="*/ 1249391820 h 35"/>
                <a:gd name="T74" fmla="*/ 2147483647 w 71"/>
                <a:gd name="T75" fmla="*/ 1249391820 h 35"/>
                <a:gd name="T76" fmla="*/ 2147483647 w 71"/>
                <a:gd name="T77" fmla="*/ 1249391820 h 35"/>
                <a:gd name="T78" fmla="*/ 2147483647 w 71"/>
                <a:gd name="T79" fmla="*/ 1249391820 h 35"/>
                <a:gd name="T80" fmla="*/ 2147483647 w 71"/>
                <a:gd name="T81" fmla="*/ 2147483647 h 35"/>
                <a:gd name="T82" fmla="*/ 2147483647 w 71"/>
                <a:gd name="T83" fmla="*/ 2147483647 h 3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71"/>
                <a:gd name="T127" fmla="*/ 0 h 35"/>
                <a:gd name="T128" fmla="*/ 71 w 71"/>
                <a:gd name="T129" fmla="*/ 35 h 3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71" h="35">
                  <a:moveTo>
                    <a:pt x="68" y="22"/>
                  </a:moveTo>
                  <a:lnTo>
                    <a:pt x="64" y="22"/>
                  </a:lnTo>
                  <a:lnTo>
                    <a:pt x="59" y="22"/>
                  </a:lnTo>
                  <a:lnTo>
                    <a:pt x="59" y="24"/>
                  </a:lnTo>
                  <a:lnTo>
                    <a:pt x="57" y="24"/>
                  </a:lnTo>
                  <a:lnTo>
                    <a:pt x="55" y="27"/>
                  </a:lnTo>
                  <a:lnTo>
                    <a:pt x="55" y="30"/>
                  </a:lnTo>
                  <a:lnTo>
                    <a:pt x="52" y="30"/>
                  </a:lnTo>
                  <a:lnTo>
                    <a:pt x="48" y="24"/>
                  </a:lnTo>
                  <a:lnTo>
                    <a:pt x="45" y="24"/>
                  </a:lnTo>
                  <a:lnTo>
                    <a:pt x="43" y="27"/>
                  </a:lnTo>
                  <a:lnTo>
                    <a:pt x="38" y="33"/>
                  </a:lnTo>
                  <a:lnTo>
                    <a:pt x="36" y="35"/>
                  </a:lnTo>
                  <a:lnTo>
                    <a:pt x="32" y="35"/>
                  </a:lnTo>
                  <a:lnTo>
                    <a:pt x="25" y="33"/>
                  </a:lnTo>
                  <a:lnTo>
                    <a:pt x="20" y="30"/>
                  </a:lnTo>
                  <a:lnTo>
                    <a:pt x="16" y="27"/>
                  </a:lnTo>
                  <a:lnTo>
                    <a:pt x="13" y="27"/>
                  </a:lnTo>
                  <a:lnTo>
                    <a:pt x="9" y="22"/>
                  </a:lnTo>
                  <a:lnTo>
                    <a:pt x="4" y="16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6" y="2"/>
                  </a:lnTo>
                  <a:lnTo>
                    <a:pt x="20" y="5"/>
                  </a:lnTo>
                  <a:lnTo>
                    <a:pt x="22" y="8"/>
                  </a:lnTo>
                  <a:lnTo>
                    <a:pt x="27" y="8"/>
                  </a:lnTo>
                  <a:lnTo>
                    <a:pt x="34" y="8"/>
                  </a:lnTo>
                  <a:lnTo>
                    <a:pt x="38" y="8"/>
                  </a:lnTo>
                  <a:lnTo>
                    <a:pt x="41" y="8"/>
                  </a:lnTo>
                  <a:lnTo>
                    <a:pt x="48" y="8"/>
                  </a:lnTo>
                  <a:lnTo>
                    <a:pt x="52" y="8"/>
                  </a:lnTo>
                  <a:lnTo>
                    <a:pt x="55" y="5"/>
                  </a:lnTo>
                  <a:lnTo>
                    <a:pt x="59" y="5"/>
                  </a:lnTo>
                  <a:lnTo>
                    <a:pt x="64" y="5"/>
                  </a:lnTo>
                  <a:lnTo>
                    <a:pt x="68" y="5"/>
                  </a:lnTo>
                  <a:lnTo>
                    <a:pt x="71" y="16"/>
                  </a:lnTo>
                  <a:lnTo>
                    <a:pt x="68" y="22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0" name="Freeform 210"/>
            <p:cNvSpPr>
              <a:spLocks noChangeAspect="1"/>
            </p:cNvSpPr>
            <p:nvPr/>
          </p:nvSpPr>
          <p:spPr bwMode="auto">
            <a:xfrm rot="9246">
              <a:off x="-344" y="3371"/>
              <a:ext cx="93" cy="82"/>
            </a:xfrm>
            <a:custGeom>
              <a:avLst/>
              <a:gdLst>
                <a:gd name="T0" fmla="*/ 2147483647 w 51"/>
                <a:gd name="T1" fmla="*/ 2147483647 h 58"/>
                <a:gd name="T2" fmla="*/ 2147483647 w 51"/>
                <a:gd name="T3" fmla="*/ 2147483647 h 58"/>
                <a:gd name="T4" fmla="*/ 2147483647 w 51"/>
                <a:gd name="T5" fmla="*/ 2147483647 h 58"/>
                <a:gd name="T6" fmla="*/ 2147483647 w 51"/>
                <a:gd name="T7" fmla="*/ 2147483647 h 58"/>
                <a:gd name="T8" fmla="*/ 2147483647 w 51"/>
                <a:gd name="T9" fmla="*/ 2147483647 h 58"/>
                <a:gd name="T10" fmla="*/ 2147483647 w 51"/>
                <a:gd name="T11" fmla="*/ 2147483647 h 58"/>
                <a:gd name="T12" fmla="*/ 2147483647 w 51"/>
                <a:gd name="T13" fmla="*/ 2147483647 h 58"/>
                <a:gd name="T14" fmla="*/ 2147483647 w 51"/>
                <a:gd name="T15" fmla="*/ 2147483647 h 58"/>
                <a:gd name="T16" fmla="*/ 2147483647 w 51"/>
                <a:gd name="T17" fmla="*/ 2147483647 h 58"/>
                <a:gd name="T18" fmla="*/ 2147483647 w 51"/>
                <a:gd name="T19" fmla="*/ 2147483647 h 58"/>
                <a:gd name="T20" fmla="*/ 2147483647 w 51"/>
                <a:gd name="T21" fmla="*/ 2147483647 h 58"/>
                <a:gd name="T22" fmla="*/ 2147483647 w 51"/>
                <a:gd name="T23" fmla="*/ 2147483647 h 58"/>
                <a:gd name="T24" fmla="*/ 2147483647 w 51"/>
                <a:gd name="T25" fmla="*/ 2147483647 h 58"/>
                <a:gd name="T26" fmla="*/ 2147483647 w 51"/>
                <a:gd name="T27" fmla="*/ 2147483647 h 58"/>
                <a:gd name="T28" fmla="*/ 2147483647 w 51"/>
                <a:gd name="T29" fmla="*/ 2147483647 h 58"/>
                <a:gd name="T30" fmla="*/ 2147483647 w 51"/>
                <a:gd name="T31" fmla="*/ 2147483647 h 58"/>
                <a:gd name="T32" fmla="*/ 2147483647 w 51"/>
                <a:gd name="T33" fmla="*/ 2147483647 h 58"/>
                <a:gd name="T34" fmla="*/ 2147483647 w 51"/>
                <a:gd name="T35" fmla="*/ 2147483647 h 58"/>
                <a:gd name="T36" fmla="*/ 2147483647 w 51"/>
                <a:gd name="T37" fmla="*/ 2147483647 h 58"/>
                <a:gd name="T38" fmla="*/ 2147483647 w 51"/>
                <a:gd name="T39" fmla="*/ 2147483647 h 58"/>
                <a:gd name="T40" fmla="*/ 2147483647 w 51"/>
                <a:gd name="T41" fmla="*/ 2147483647 h 58"/>
                <a:gd name="T42" fmla="*/ 2147483647 w 51"/>
                <a:gd name="T43" fmla="*/ 2147483647 h 58"/>
                <a:gd name="T44" fmla="*/ 2147483647 w 51"/>
                <a:gd name="T45" fmla="*/ 2147483647 h 58"/>
                <a:gd name="T46" fmla="*/ 2147483647 w 51"/>
                <a:gd name="T47" fmla="*/ 2147483647 h 58"/>
                <a:gd name="T48" fmla="*/ 2147483647 w 51"/>
                <a:gd name="T49" fmla="*/ 2147483647 h 58"/>
                <a:gd name="T50" fmla="*/ 2147483647 w 51"/>
                <a:gd name="T51" fmla="*/ 2147483647 h 58"/>
                <a:gd name="T52" fmla="*/ 2147483647 w 51"/>
                <a:gd name="T53" fmla="*/ 2147483647 h 58"/>
                <a:gd name="T54" fmla="*/ 2147483647 w 51"/>
                <a:gd name="T55" fmla="*/ 2147483647 h 58"/>
                <a:gd name="T56" fmla="*/ 2147483647 w 51"/>
                <a:gd name="T57" fmla="*/ 2147483647 h 58"/>
                <a:gd name="T58" fmla="*/ 2147483647 w 51"/>
                <a:gd name="T59" fmla="*/ 2147483647 h 58"/>
                <a:gd name="T60" fmla="*/ 2147483647 w 51"/>
                <a:gd name="T61" fmla="*/ 2147483647 h 58"/>
                <a:gd name="T62" fmla="*/ 2147483647 w 51"/>
                <a:gd name="T63" fmla="*/ 2147483647 h 58"/>
                <a:gd name="T64" fmla="*/ 0 w 51"/>
                <a:gd name="T65" fmla="*/ 2147483647 h 58"/>
                <a:gd name="T66" fmla="*/ 0 w 51"/>
                <a:gd name="T67" fmla="*/ 2147483647 h 58"/>
                <a:gd name="T68" fmla="*/ 2147483647 w 51"/>
                <a:gd name="T69" fmla="*/ 2147483647 h 58"/>
                <a:gd name="T70" fmla="*/ 0 w 51"/>
                <a:gd name="T71" fmla="*/ 2147483647 h 58"/>
                <a:gd name="T72" fmla="*/ 0 w 51"/>
                <a:gd name="T73" fmla="*/ 2147483647 h 58"/>
                <a:gd name="T74" fmla="*/ 2147483647 w 51"/>
                <a:gd name="T75" fmla="*/ 2147483647 h 58"/>
                <a:gd name="T76" fmla="*/ 2147483647 w 51"/>
                <a:gd name="T77" fmla="*/ 2147483647 h 58"/>
                <a:gd name="T78" fmla="*/ 2147483647 w 51"/>
                <a:gd name="T79" fmla="*/ 2147483647 h 58"/>
                <a:gd name="T80" fmla="*/ 2147483647 w 51"/>
                <a:gd name="T81" fmla="*/ 2147483647 h 58"/>
                <a:gd name="T82" fmla="*/ 2147483647 w 51"/>
                <a:gd name="T83" fmla="*/ 2147483647 h 58"/>
                <a:gd name="T84" fmla="*/ 2147483647 w 51"/>
                <a:gd name="T85" fmla="*/ 2147483647 h 58"/>
                <a:gd name="T86" fmla="*/ 2147483647 w 51"/>
                <a:gd name="T87" fmla="*/ 2147483647 h 58"/>
                <a:gd name="T88" fmla="*/ 2147483647 w 51"/>
                <a:gd name="T89" fmla="*/ 2147483647 h 58"/>
                <a:gd name="T90" fmla="*/ 2147483647 w 51"/>
                <a:gd name="T91" fmla="*/ 2147483647 h 58"/>
                <a:gd name="T92" fmla="*/ 2147483647 w 51"/>
                <a:gd name="T93" fmla="*/ 2147483647 h 58"/>
                <a:gd name="T94" fmla="*/ 2147483647 w 51"/>
                <a:gd name="T95" fmla="*/ 2147483647 h 58"/>
                <a:gd name="T96" fmla="*/ 2147483647 w 51"/>
                <a:gd name="T97" fmla="*/ 2147483647 h 58"/>
                <a:gd name="T98" fmla="*/ 2147483647 w 51"/>
                <a:gd name="T99" fmla="*/ 2147483647 h 58"/>
                <a:gd name="T100" fmla="*/ 2147483647 w 51"/>
                <a:gd name="T101" fmla="*/ 2147483647 h 58"/>
                <a:gd name="T102" fmla="*/ 2147483647 w 51"/>
                <a:gd name="T103" fmla="*/ 0 h 58"/>
                <a:gd name="T104" fmla="*/ 2147483647 w 51"/>
                <a:gd name="T105" fmla="*/ 0 h 58"/>
                <a:gd name="T106" fmla="*/ 2147483647 w 51"/>
                <a:gd name="T107" fmla="*/ 2147483647 h 58"/>
                <a:gd name="T108" fmla="*/ 2147483647 w 51"/>
                <a:gd name="T109" fmla="*/ 2147483647 h 5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1"/>
                <a:gd name="T166" fmla="*/ 0 h 58"/>
                <a:gd name="T167" fmla="*/ 51 w 51"/>
                <a:gd name="T168" fmla="*/ 58 h 5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1" h="58">
                  <a:moveTo>
                    <a:pt x="49" y="6"/>
                  </a:moveTo>
                  <a:lnTo>
                    <a:pt x="46" y="17"/>
                  </a:lnTo>
                  <a:lnTo>
                    <a:pt x="46" y="25"/>
                  </a:lnTo>
                  <a:lnTo>
                    <a:pt x="49" y="31"/>
                  </a:lnTo>
                  <a:lnTo>
                    <a:pt x="51" y="36"/>
                  </a:lnTo>
                  <a:lnTo>
                    <a:pt x="51" y="39"/>
                  </a:lnTo>
                  <a:lnTo>
                    <a:pt x="51" y="42"/>
                  </a:lnTo>
                  <a:lnTo>
                    <a:pt x="49" y="44"/>
                  </a:lnTo>
                  <a:lnTo>
                    <a:pt x="49" y="47"/>
                  </a:lnTo>
                  <a:lnTo>
                    <a:pt x="49" y="50"/>
                  </a:lnTo>
                  <a:lnTo>
                    <a:pt x="49" y="53"/>
                  </a:lnTo>
                  <a:lnTo>
                    <a:pt x="46" y="53"/>
                  </a:lnTo>
                  <a:lnTo>
                    <a:pt x="44" y="50"/>
                  </a:lnTo>
                  <a:lnTo>
                    <a:pt x="44" y="47"/>
                  </a:lnTo>
                  <a:lnTo>
                    <a:pt x="42" y="42"/>
                  </a:lnTo>
                  <a:lnTo>
                    <a:pt x="44" y="36"/>
                  </a:lnTo>
                  <a:lnTo>
                    <a:pt x="39" y="33"/>
                  </a:lnTo>
                  <a:lnTo>
                    <a:pt x="37" y="31"/>
                  </a:lnTo>
                  <a:lnTo>
                    <a:pt x="35" y="31"/>
                  </a:lnTo>
                  <a:lnTo>
                    <a:pt x="32" y="31"/>
                  </a:lnTo>
                  <a:lnTo>
                    <a:pt x="30" y="33"/>
                  </a:lnTo>
                  <a:lnTo>
                    <a:pt x="28" y="33"/>
                  </a:lnTo>
                  <a:lnTo>
                    <a:pt x="26" y="33"/>
                  </a:lnTo>
                  <a:lnTo>
                    <a:pt x="19" y="33"/>
                  </a:lnTo>
                  <a:lnTo>
                    <a:pt x="16" y="36"/>
                  </a:lnTo>
                  <a:lnTo>
                    <a:pt x="14" y="39"/>
                  </a:lnTo>
                  <a:lnTo>
                    <a:pt x="14" y="42"/>
                  </a:lnTo>
                  <a:lnTo>
                    <a:pt x="12" y="44"/>
                  </a:lnTo>
                  <a:lnTo>
                    <a:pt x="12" y="50"/>
                  </a:lnTo>
                  <a:lnTo>
                    <a:pt x="10" y="58"/>
                  </a:lnTo>
                  <a:lnTo>
                    <a:pt x="7" y="53"/>
                  </a:lnTo>
                  <a:lnTo>
                    <a:pt x="3" y="42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3" y="31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3" y="20"/>
                  </a:lnTo>
                  <a:lnTo>
                    <a:pt x="3" y="17"/>
                  </a:lnTo>
                  <a:lnTo>
                    <a:pt x="5" y="17"/>
                  </a:lnTo>
                  <a:lnTo>
                    <a:pt x="7" y="14"/>
                  </a:lnTo>
                  <a:lnTo>
                    <a:pt x="7" y="11"/>
                  </a:lnTo>
                  <a:lnTo>
                    <a:pt x="10" y="9"/>
                  </a:lnTo>
                  <a:lnTo>
                    <a:pt x="7" y="3"/>
                  </a:lnTo>
                  <a:lnTo>
                    <a:pt x="10" y="3"/>
                  </a:lnTo>
                  <a:lnTo>
                    <a:pt x="14" y="6"/>
                  </a:lnTo>
                  <a:lnTo>
                    <a:pt x="19" y="9"/>
                  </a:lnTo>
                  <a:lnTo>
                    <a:pt x="26" y="11"/>
                  </a:lnTo>
                  <a:lnTo>
                    <a:pt x="30" y="11"/>
                  </a:lnTo>
                  <a:lnTo>
                    <a:pt x="32" y="9"/>
                  </a:lnTo>
                  <a:lnTo>
                    <a:pt x="37" y="3"/>
                  </a:lnTo>
                  <a:lnTo>
                    <a:pt x="39" y="0"/>
                  </a:lnTo>
                  <a:lnTo>
                    <a:pt x="42" y="0"/>
                  </a:lnTo>
                  <a:lnTo>
                    <a:pt x="46" y="6"/>
                  </a:lnTo>
                  <a:lnTo>
                    <a:pt x="49" y="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1" name="Freeform 211"/>
            <p:cNvSpPr>
              <a:spLocks noChangeAspect="1"/>
            </p:cNvSpPr>
            <p:nvPr/>
          </p:nvSpPr>
          <p:spPr bwMode="auto">
            <a:xfrm rot="9246">
              <a:off x="-344" y="3371"/>
              <a:ext cx="93" cy="82"/>
            </a:xfrm>
            <a:custGeom>
              <a:avLst/>
              <a:gdLst>
                <a:gd name="T0" fmla="*/ 2147483647 w 51"/>
                <a:gd name="T1" fmla="*/ 2147483647 h 58"/>
                <a:gd name="T2" fmla="*/ 2147483647 w 51"/>
                <a:gd name="T3" fmla="*/ 2147483647 h 58"/>
                <a:gd name="T4" fmla="*/ 2147483647 w 51"/>
                <a:gd name="T5" fmla="*/ 2147483647 h 58"/>
                <a:gd name="T6" fmla="*/ 2147483647 w 51"/>
                <a:gd name="T7" fmla="*/ 2147483647 h 58"/>
                <a:gd name="T8" fmla="*/ 2147483647 w 51"/>
                <a:gd name="T9" fmla="*/ 2147483647 h 58"/>
                <a:gd name="T10" fmla="*/ 2147483647 w 51"/>
                <a:gd name="T11" fmla="*/ 2147483647 h 58"/>
                <a:gd name="T12" fmla="*/ 2147483647 w 51"/>
                <a:gd name="T13" fmla="*/ 2147483647 h 58"/>
                <a:gd name="T14" fmla="*/ 2147483647 w 51"/>
                <a:gd name="T15" fmla="*/ 2147483647 h 58"/>
                <a:gd name="T16" fmla="*/ 2147483647 w 51"/>
                <a:gd name="T17" fmla="*/ 2147483647 h 58"/>
                <a:gd name="T18" fmla="*/ 2147483647 w 51"/>
                <a:gd name="T19" fmla="*/ 2147483647 h 58"/>
                <a:gd name="T20" fmla="*/ 2147483647 w 51"/>
                <a:gd name="T21" fmla="*/ 2147483647 h 58"/>
                <a:gd name="T22" fmla="*/ 2147483647 w 51"/>
                <a:gd name="T23" fmla="*/ 2147483647 h 58"/>
                <a:gd name="T24" fmla="*/ 2147483647 w 51"/>
                <a:gd name="T25" fmla="*/ 2147483647 h 58"/>
                <a:gd name="T26" fmla="*/ 2147483647 w 51"/>
                <a:gd name="T27" fmla="*/ 2147483647 h 58"/>
                <a:gd name="T28" fmla="*/ 2147483647 w 51"/>
                <a:gd name="T29" fmla="*/ 2147483647 h 58"/>
                <a:gd name="T30" fmla="*/ 2147483647 w 51"/>
                <a:gd name="T31" fmla="*/ 2147483647 h 58"/>
                <a:gd name="T32" fmla="*/ 2147483647 w 51"/>
                <a:gd name="T33" fmla="*/ 2147483647 h 58"/>
                <a:gd name="T34" fmla="*/ 2147483647 w 51"/>
                <a:gd name="T35" fmla="*/ 2147483647 h 58"/>
                <a:gd name="T36" fmla="*/ 2147483647 w 51"/>
                <a:gd name="T37" fmla="*/ 2147483647 h 58"/>
                <a:gd name="T38" fmla="*/ 2147483647 w 51"/>
                <a:gd name="T39" fmla="*/ 2147483647 h 58"/>
                <a:gd name="T40" fmla="*/ 2147483647 w 51"/>
                <a:gd name="T41" fmla="*/ 2147483647 h 58"/>
                <a:gd name="T42" fmla="*/ 2147483647 w 51"/>
                <a:gd name="T43" fmla="*/ 2147483647 h 58"/>
                <a:gd name="T44" fmla="*/ 2147483647 w 51"/>
                <a:gd name="T45" fmla="*/ 2147483647 h 58"/>
                <a:gd name="T46" fmla="*/ 2147483647 w 51"/>
                <a:gd name="T47" fmla="*/ 2147483647 h 58"/>
                <a:gd name="T48" fmla="*/ 2147483647 w 51"/>
                <a:gd name="T49" fmla="*/ 2147483647 h 58"/>
                <a:gd name="T50" fmla="*/ 2147483647 w 51"/>
                <a:gd name="T51" fmla="*/ 2147483647 h 58"/>
                <a:gd name="T52" fmla="*/ 2147483647 w 51"/>
                <a:gd name="T53" fmla="*/ 2147483647 h 58"/>
                <a:gd name="T54" fmla="*/ 2147483647 w 51"/>
                <a:gd name="T55" fmla="*/ 2147483647 h 58"/>
                <a:gd name="T56" fmla="*/ 2147483647 w 51"/>
                <a:gd name="T57" fmla="*/ 2147483647 h 58"/>
                <a:gd name="T58" fmla="*/ 2147483647 w 51"/>
                <a:gd name="T59" fmla="*/ 2147483647 h 58"/>
                <a:gd name="T60" fmla="*/ 2147483647 w 51"/>
                <a:gd name="T61" fmla="*/ 2147483647 h 58"/>
                <a:gd name="T62" fmla="*/ 2147483647 w 51"/>
                <a:gd name="T63" fmla="*/ 2147483647 h 58"/>
                <a:gd name="T64" fmla="*/ 0 w 51"/>
                <a:gd name="T65" fmla="*/ 2147483647 h 58"/>
                <a:gd name="T66" fmla="*/ 0 w 51"/>
                <a:gd name="T67" fmla="*/ 2147483647 h 58"/>
                <a:gd name="T68" fmla="*/ 2147483647 w 51"/>
                <a:gd name="T69" fmla="*/ 2147483647 h 58"/>
                <a:gd name="T70" fmla="*/ 0 w 51"/>
                <a:gd name="T71" fmla="*/ 2147483647 h 58"/>
                <a:gd name="T72" fmla="*/ 0 w 51"/>
                <a:gd name="T73" fmla="*/ 2147483647 h 58"/>
                <a:gd name="T74" fmla="*/ 2147483647 w 51"/>
                <a:gd name="T75" fmla="*/ 2147483647 h 58"/>
                <a:gd name="T76" fmla="*/ 2147483647 w 51"/>
                <a:gd name="T77" fmla="*/ 2147483647 h 58"/>
                <a:gd name="T78" fmla="*/ 2147483647 w 51"/>
                <a:gd name="T79" fmla="*/ 2147483647 h 58"/>
                <a:gd name="T80" fmla="*/ 2147483647 w 51"/>
                <a:gd name="T81" fmla="*/ 2147483647 h 58"/>
                <a:gd name="T82" fmla="*/ 2147483647 w 51"/>
                <a:gd name="T83" fmla="*/ 2147483647 h 58"/>
                <a:gd name="T84" fmla="*/ 2147483647 w 51"/>
                <a:gd name="T85" fmla="*/ 2147483647 h 58"/>
                <a:gd name="T86" fmla="*/ 2147483647 w 51"/>
                <a:gd name="T87" fmla="*/ 2147483647 h 58"/>
                <a:gd name="T88" fmla="*/ 2147483647 w 51"/>
                <a:gd name="T89" fmla="*/ 2147483647 h 58"/>
                <a:gd name="T90" fmla="*/ 2147483647 w 51"/>
                <a:gd name="T91" fmla="*/ 2147483647 h 58"/>
                <a:gd name="T92" fmla="*/ 2147483647 w 51"/>
                <a:gd name="T93" fmla="*/ 2147483647 h 58"/>
                <a:gd name="T94" fmla="*/ 2147483647 w 51"/>
                <a:gd name="T95" fmla="*/ 2147483647 h 58"/>
                <a:gd name="T96" fmla="*/ 2147483647 w 51"/>
                <a:gd name="T97" fmla="*/ 2147483647 h 58"/>
                <a:gd name="T98" fmla="*/ 2147483647 w 51"/>
                <a:gd name="T99" fmla="*/ 2147483647 h 58"/>
                <a:gd name="T100" fmla="*/ 2147483647 w 51"/>
                <a:gd name="T101" fmla="*/ 2147483647 h 58"/>
                <a:gd name="T102" fmla="*/ 2147483647 w 51"/>
                <a:gd name="T103" fmla="*/ 0 h 58"/>
                <a:gd name="T104" fmla="*/ 2147483647 w 51"/>
                <a:gd name="T105" fmla="*/ 0 h 58"/>
                <a:gd name="T106" fmla="*/ 2147483647 w 51"/>
                <a:gd name="T107" fmla="*/ 2147483647 h 58"/>
                <a:gd name="T108" fmla="*/ 2147483647 w 51"/>
                <a:gd name="T109" fmla="*/ 2147483647 h 5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1"/>
                <a:gd name="T166" fmla="*/ 0 h 58"/>
                <a:gd name="T167" fmla="*/ 51 w 51"/>
                <a:gd name="T168" fmla="*/ 58 h 5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1" h="58">
                  <a:moveTo>
                    <a:pt x="49" y="6"/>
                  </a:moveTo>
                  <a:lnTo>
                    <a:pt x="46" y="17"/>
                  </a:lnTo>
                  <a:lnTo>
                    <a:pt x="46" y="25"/>
                  </a:lnTo>
                  <a:lnTo>
                    <a:pt x="49" y="31"/>
                  </a:lnTo>
                  <a:lnTo>
                    <a:pt x="51" y="36"/>
                  </a:lnTo>
                  <a:lnTo>
                    <a:pt x="51" y="39"/>
                  </a:lnTo>
                  <a:lnTo>
                    <a:pt x="51" y="42"/>
                  </a:lnTo>
                  <a:lnTo>
                    <a:pt x="49" y="44"/>
                  </a:lnTo>
                  <a:lnTo>
                    <a:pt x="49" y="47"/>
                  </a:lnTo>
                  <a:lnTo>
                    <a:pt x="49" y="50"/>
                  </a:lnTo>
                  <a:lnTo>
                    <a:pt x="49" y="53"/>
                  </a:lnTo>
                  <a:lnTo>
                    <a:pt x="46" y="53"/>
                  </a:lnTo>
                  <a:lnTo>
                    <a:pt x="44" y="50"/>
                  </a:lnTo>
                  <a:lnTo>
                    <a:pt x="44" y="47"/>
                  </a:lnTo>
                  <a:lnTo>
                    <a:pt x="42" y="42"/>
                  </a:lnTo>
                  <a:lnTo>
                    <a:pt x="44" y="36"/>
                  </a:lnTo>
                  <a:lnTo>
                    <a:pt x="39" y="33"/>
                  </a:lnTo>
                  <a:lnTo>
                    <a:pt x="37" y="31"/>
                  </a:lnTo>
                  <a:lnTo>
                    <a:pt x="35" y="31"/>
                  </a:lnTo>
                  <a:lnTo>
                    <a:pt x="32" y="31"/>
                  </a:lnTo>
                  <a:lnTo>
                    <a:pt x="30" y="33"/>
                  </a:lnTo>
                  <a:lnTo>
                    <a:pt x="28" y="33"/>
                  </a:lnTo>
                  <a:lnTo>
                    <a:pt x="26" y="33"/>
                  </a:lnTo>
                  <a:lnTo>
                    <a:pt x="19" y="33"/>
                  </a:lnTo>
                  <a:lnTo>
                    <a:pt x="16" y="36"/>
                  </a:lnTo>
                  <a:lnTo>
                    <a:pt x="14" y="39"/>
                  </a:lnTo>
                  <a:lnTo>
                    <a:pt x="14" y="42"/>
                  </a:lnTo>
                  <a:lnTo>
                    <a:pt x="12" y="44"/>
                  </a:lnTo>
                  <a:lnTo>
                    <a:pt x="12" y="50"/>
                  </a:lnTo>
                  <a:lnTo>
                    <a:pt x="10" y="58"/>
                  </a:lnTo>
                  <a:lnTo>
                    <a:pt x="7" y="53"/>
                  </a:lnTo>
                  <a:lnTo>
                    <a:pt x="3" y="42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3" y="31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3" y="20"/>
                  </a:lnTo>
                  <a:lnTo>
                    <a:pt x="3" y="17"/>
                  </a:lnTo>
                  <a:lnTo>
                    <a:pt x="5" y="17"/>
                  </a:lnTo>
                  <a:lnTo>
                    <a:pt x="7" y="14"/>
                  </a:lnTo>
                  <a:lnTo>
                    <a:pt x="7" y="11"/>
                  </a:lnTo>
                  <a:lnTo>
                    <a:pt x="10" y="9"/>
                  </a:lnTo>
                  <a:lnTo>
                    <a:pt x="7" y="3"/>
                  </a:lnTo>
                  <a:lnTo>
                    <a:pt x="10" y="3"/>
                  </a:lnTo>
                  <a:lnTo>
                    <a:pt x="14" y="6"/>
                  </a:lnTo>
                  <a:lnTo>
                    <a:pt x="19" y="9"/>
                  </a:lnTo>
                  <a:lnTo>
                    <a:pt x="26" y="11"/>
                  </a:lnTo>
                  <a:lnTo>
                    <a:pt x="30" y="11"/>
                  </a:lnTo>
                  <a:lnTo>
                    <a:pt x="32" y="9"/>
                  </a:lnTo>
                  <a:lnTo>
                    <a:pt x="37" y="3"/>
                  </a:lnTo>
                  <a:lnTo>
                    <a:pt x="39" y="0"/>
                  </a:lnTo>
                  <a:lnTo>
                    <a:pt x="42" y="0"/>
                  </a:lnTo>
                  <a:lnTo>
                    <a:pt x="46" y="6"/>
                  </a:lnTo>
                  <a:lnTo>
                    <a:pt x="49" y="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2" name="Freeform 212"/>
            <p:cNvSpPr>
              <a:spLocks noChangeAspect="1"/>
            </p:cNvSpPr>
            <p:nvPr/>
          </p:nvSpPr>
          <p:spPr bwMode="auto">
            <a:xfrm rot="9246">
              <a:off x="-245" y="3319"/>
              <a:ext cx="128" cy="154"/>
            </a:xfrm>
            <a:custGeom>
              <a:avLst/>
              <a:gdLst>
                <a:gd name="T0" fmla="*/ 2147483647 w 69"/>
                <a:gd name="T1" fmla="*/ 2147483647 h 110"/>
                <a:gd name="T2" fmla="*/ 2147483647 w 69"/>
                <a:gd name="T3" fmla="*/ 2147483647 h 110"/>
                <a:gd name="T4" fmla="*/ 2147483647 w 69"/>
                <a:gd name="T5" fmla="*/ 2147483647 h 110"/>
                <a:gd name="T6" fmla="*/ 2147483647 w 69"/>
                <a:gd name="T7" fmla="*/ 2147483647 h 110"/>
                <a:gd name="T8" fmla="*/ 2147483647 w 69"/>
                <a:gd name="T9" fmla="*/ 2147483647 h 110"/>
                <a:gd name="T10" fmla="*/ 2147483647 w 69"/>
                <a:gd name="T11" fmla="*/ 2147483647 h 110"/>
                <a:gd name="T12" fmla="*/ 2147483647 w 69"/>
                <a:gd name="T13" fmla="*/ 2147483647 h 110"/>
                <a:gd name="T14" fmla="*/ 2147483647 w 69"/>
                <a:gd name="T15" fmla="*/ 2147483647 h 110"/>
                <a:gd name="T16" fmla="*/ 2147483647 w 69"/>
                <a:gd name="T17" fmla="*/ 2147483647 h 110"/>
                <a:gd name="T18" fmla="*/ 2147483647 w 69"/>
                <a:gd name="T19" fmla="*/ 2147483647 h 110"/>
                <a:gd name="T20" fmla="*/ 2147483647 w 69"/>
                <a:gd name="T21" fmla="*/ 2147483647 h 110"/>
                <a:gd name="T22" fmla="*/ 2147483647 w 69"/>
                <a:gd name="T23" fmla="*/ 2147483647 h 110"/>
                <a:gd name="T24" fmla="*/ 0 w 69"/>
                <a:gd name="T25" fmla="*/ 2147483647 h 110"/>
                <a:gd name="T26" fmla="*/ 2147483647 w 69"/>
                <a:gd name="T27" fmla="*/ 2147483647 h 110"/>
                <a:gd name="T28" fmla="*/ 2147483647 w 69"/>
                <a:gd name="T29" fmla="*/ 2147483647 h 110"/>
                <a:gd name="T30" fmla="*/ 2147483647 w 69"/>
                <a:gd name="T31" fmla="*/ 2147483647 h 110"/>
                <a:gd name="T32" fmla="*/ 2147483647 w 69"/>
                <a:gd name="T33" fmla="*/ 2147483647 h 110"/>
                <a:gd name="T34" fmla="*/ 2147483647 w 69"/>
                <a:gd name="T35" fmla="*/ 2147483647 h 110"/>
                <a:gd name="T36" fmla="*/ 2147483647 w 69"/>
                <a:gd name="T37" fmla="*/ 2147483647 h 110"/>
                <a:gd name="T38" fmla="*/ 2147483647 w 69"/>
                <a:gd name="T39" fmla="*/ 2147483647 h 110"/>
                <a:gd name="T40" fmla="*/ 2147483647 w 69"/>
                <a:gd name="T41" fmla="*/ 2147483647 h 110"/>
                <a:gd name="T42" fmla="*/ 2147483647 w 69"/>
                <a:gd name="T43" fmla="*/ 2147483647 h 110"/>
                <a:gd name="T44" fmla="*/ 2147483647 w 69"/>
                <a:gd name="T45" fmla="*/ 2147483647 h 110"/>
                <a:gd name="T46" fmla="*/ 2147483647 w 69"/>
                <a:gd name="T47" fmla="*/ 2147483647 h 110"/>
                <a:gd name="T48" fmla="*/ 2147483647 w 69"/>
                <a:gd name="T49" fmla="*/ 2147483647 h 110"/>
                <a:gd name="T50" fmla="*/ 2147483647 w 69"/>
                <a:gd name="T51" fmla="*/ 2147483647 h 110"/>
                <a:gd name="T52" fmla="*/ 2147483647 w 69"/>
                <a:gd name="T53" fmla="*/ 2147483647 h 110"/>
                <a:gd name="T54" fmla="*/ 2147483647 w 69"/>
                <a:gd name="T55" fmla="*/ 2147483647 h 110"/>
                <a:gd name="T56" fmla="*/ 2147483647 w 69"/>
                <a:gd name="T57" fmla="*/ 2147483647 h 110"/>
                <a:gd name="T58" fmla="*/ 2147483647 w 69"/>
                <a:gd name="T59" fmla="*/ 2147483647 h 110"/>
                <a:gd name="T60" fmla="*/ 2147483647 w 69"/>
                <a:gd name="T61" fmla="*/ 2147483647 h 110"/>
                <a:gd name="T62" fmla="*/ 2147483647 w 69"/>
                <a:gd name="T63" fmla="*/ 2147483647 h 110"/>
                <a:gd name="T64" fmla="*/ 2147483647 w 69"/>
                <a:gd name="T65" fmla="*/ 2147483647 h 110"/>
                <a:gd name="T66" fmla="*/ 2147483647 w 69"/>
                <a:gd name="T67" fmla="*/ 2147483647 h 110"/>
                <a:gd name="T68" fmla="*/ 2147483647 w 69"/>
                <a:gd name="T69" fmla="*/ 2147483647 h 110"/>
                <a:gd name="T70" fmla="*/ 2147483647 w 69"/>
                <a:gd name="T71" fmla="*/ 2147483647 h 110"/>
                <a:gd name="T72" fmla="*/ 2147483647 w 69"/>
                <a:gd name="T73" fmla="*/ 2147483647 h 110"/>
                <a:gd name="T74" fmla="*/ 2147483647 w 69"/>
                <a:gd name="T75" fmla="*/ 0 h 110"/>
                <a:gd name="T76" fmla="*/ 2147483647 w 69"/>
                <a:gd name="T77" fmla="*/ 2147483647 h 110"/>
                <a:gd name="T78" fmla="*/ 2147483647 w 69"/>
                <a:gd name="T79" fmla="*/ 2147483647 h 110"/>
                <a:gd name="T80" fmla="*/ 2147483647 w 69"/>
                <a:gd name="T81" fmla="*/ 2147483647 h 110"/>
                <a:gd name="T82" fmla="*/ 2147483647 w 69"/>
                <a:gd name="T83" fmla="*/ 2147483647 h 1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9"/>
                <a:gd name="T127" fmla="*/ 0 h 110"/>
                <a:gd name="T128" fmla="*/ 69 w 69"/>
                <a:gd name="T129" fmla="*/ 110 h 11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9" h="110">
                  <a:moveTo>
                    <a:pt x="7" y="36"/>
                  </a:moveTo>
                  <a:lnTo>
                    <a:pt x="10" y="36"/>
                  </a:lnTo>
                  <a:lnTo>
                    <a:pt x="12" y="36"/>
                  </a:lnTo>
                  <a:lnTo>
                    <a:pt x="14" y="36"/>
                  </a:lnTo>
                  <a:lnTo>
                    <a:pt x="16" y="38"/>
                  </a:lnTo>
                  <a:lnTo>
                    <a:pt x="16" y="41"/>
                  </a:lnTo>
                  <a:lnTo>
                    <a:pt x="16" y="47"/>
                  </a:lnTo>
                  <a:lnTo>
                    <a:pt x="16" y="49"/>
                  </a:lnTo>
                  <a:lnTo>
                    <a:pt x="14" y="52"/>
                  </a:lnTo>
                  <a:lnTo>
                    <a:pt x="12" y="55"/>
                  </a:lnTo>
                  <a:lnTo>
                    <a:pt x="7" y="60"/>
                  </a:lnTo>
                  <a:lnTo>
                    <a:pt x="3" y="63"/>
                  </a:lnTo>
                  <a:lnTo>
                    <a:pt x="0" y="69"/>
                  </a:lnTo>
                  <a:lnTo>
                    <a:pt x="3" y="71"/>
                  </a:lnTo>
                  <a:lnTo>
                    <a:pt x="0" y="74"/>
                  </a:lnTo>
                  <a:lnTo>
                    <a:pt x="3" y="77"/>
                  </a:lnTo>
                  <a:lnTo>
                    <a:pt x="5" y="82"/>
                  </a:lnTo>
                  <a:lnTo>
                    <a:pt x="5" y="85"/>
                  </a:lnTo>
                  <a:lnTo>
                    <a:pt x="5" y="88"/>
                  </a:lnTo>
                  <a:lnTo>
                    <a:pt x="5" y="91"/>
                  </a:lnTo>
                  <a:lnTo>
                    <a:pt x="7" y="93"/>
                  </a:lnTo>
                  <a:lnTo>
                    <a:pt x="7" y="96"/>
                  </a:lnTo>
                  <a:lnTo>
                    <a:pt x="5" y="99"/>
                  </a:lnTo>
                  <a:lnTo>
                    <a:pt x="5" y="102"/>
                  </a:lnTo>
                  <a:lnTo>
                    <a:pt x="3" y="102"/>
                  </a:lnTo>
                  <a:lnTo>
                    <a:pt x="0" y="107"/>
                  </a:lnTo>
                  <a:lnTo>
                    <a:pt x="5" y="110"/>
                  </a:lnTo>
                  <a:lnTo>
                    <a:pt x="7" y="107"/>
                  </a:lnTo>
                  <a:lnTo>
                    <a:pt x="10" y="104"/>
                  </a:lnTo>
                  <a:lnTo>
                    <a:pt x="12" y="102"/>
                  </a:lnTo>
                  <a:lnTo>
                    <a:pt x="14" y="99"/>
                  </a:lnTo>
                  <a:lnTo>
                    <a:pt x="19" y="96"/>
                  </a:lnTo>
                  <a:lnTo>
                    <a:pt x="21" y="93"/>
                  </a:lnTo>
                  <a:lnTo>
                    <a:pt x="23" y="88"/>
                  </a:lnTo>
                  <a:lnTo>
                    <a:pt x="26" y="88"/>
                  </a:lnTo>
                  <a:lnTo>
                    <a:pt x="28" y="88"/>
                  </a:lnTo>
                  <a:lnTo>
                    <a:pt x="30" y="85"/>
                  </a:lnTo>
                  <a:lnTo>
                    <a:pt x="35" y="82"/>
                  </a:lnTo>
                  <a:lnTo>
                    <a:pt x="37" y="80"/>
                  </a:lnTo>
                  <a:lnTo>
                    <a:pt x="39" y="77"/>
                  </a:lnTo>
                  <a:lnTo>
                    <a:pt x="42" y="74"/>
                  </a:lnTo>
                  <a:lnTo>
                    <a:pt x="44" y="71"/>
                  </a:lnTo>
                  <a:lnTo>
                    <a:pt x="44" y="69"/>
                  </a:lnTo>
                  <a:lnTo>
                    <a:pt x="42" y="63"/>
                  </a:lnTo>
                  <a:lnTo>
                    <a:pt x="39" y="55"/>
                  </a:lnTo>
                  <a:lnTo>
                    <a:pt x="42" y="44"/>
                  </a:lnTo>
                  <a:lnTo>
                    <a:pt x="44" y="41"/>
                  </a:lnTo>
                  <a:lnTo>
                    <a:pt x="44" y="38"/>
                  </a:lnTo>
                  <a:lnTo>
                    <a:pt x="46" y="38"/>
                  </a:lnTo>
                  <a:lnTo>
                    <a:pt x="51" y="33"/>
                  </a:lnTo>
                  <a:lnTo>
                    <a:pt x="53" y="30"/>
                  </a:lnTo>
                  <a:lnTo>
                    <a:pt x="55" y="30"/>
                  </a:lnTo>
                  <a:lnTo>
                    <a:pt x="58" y="27"/>
                  </a:lnTo>
                  <a:lnTo>
                    <a:pt x="60" y="27"/>
                  </a:lnTo>
                  <a:lnTo>
                    <a:pt x="62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69" y="25"/>
                  </a:lnTo>
                  <a:lnTo>
                    <a:pt x="67" y="25"/>
                  </a:lnTo>
                  <a:lnTo>
                    <a:pt x="65" y="22"/>
                  </a:lnTo>
                  <a:lnTo>
                    <a:pt x="60" y="19"/>
                  </a:lnTo>
                  <a:lnTo>
                    <a:pt x="58" y="16"/>
                  </a:lnTo>
                  <a:lnTo>
                    <a:pt x="53" y="11"/>
                  </a:lnTo>
                  <a:lnTo>
                    <a:pt x="51" y="8"/>
                  </a:lnTo>
                  <a:lnTo>
                    <a:pt x="49" y="8"/>
                  </a:lnTo>
                  <a:lnTo>
                    <a:pt x="46" y="5"/>
                  </a:lnTo>
                  <a:lnTo>
                    <a:pt x="42" y="8"/>
                  </a:lnTo>
                  <a:lnTo>
                    <a:pt x="37" y="11"/>
                  </a:lnTo>
                  <a:lnTo>
                    <a:pt x="35" y="14"/>
                  </a:lnTo>
                  <a:lnTo>
                    <a:pt x="28" y="16"/>
                  </a:lnTo>
                  <a:lnTo>
                    <a:pt x="21" y="14"/>
                  </a:lnTo>
                  <a:lnTo>
                    <a:pt x="16" y="11"/>
                  </a:lnTo>
                  <a:lnTo>
                    <a:pt x="14" y="8"/>
                  </a:lnTo>
                  <a:lnTo>
                    <a:pt x="14" y="5"/>
                  </a:lnTo>
                  <a:lnTo>
                    <a:pt x="12" y="3"/>
                  </a:lnTo>
                  <a:lnTo>
                    <a:pt x="7" y="0"/>
                  </a:lnTo>
                  <a:lnTo>
                    <a:pt x="3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3" y="11"/>
                  </a:lnTo>
                  <a:lnTo>
                    <a:pt x="3" y="14"/>
                  </a:lnTo>
                  <a:lnTo>
                    <a:pt x="5" y="16"/>
                  </a:lnTo>
                  <a:lnTo>
                    <a:pt x="7" y="19"/>
                  </a:lnTo>
                  <a:lnTo>
                    <a:pt x="10" y="30"/>
                  </a:lnTo>
                  <a:lnTo>
                    <a:pt x="7" y="3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3" name="Freeform 213"/>
            <p:cNvSpPr>
              <a:spLocks noChangeAspect="1"/>
            </p:cNvSpPr>
            <p:nvPr/>
          </p:nvSpPr>
          <p:spPr bwMode="auto">
            <a:xfrm rot="9246">
              <a:off x="-245" y="3319"/>
              <a:ext cx="128" cy="154"/>
            </a:xfrm>
            <a:custGeom>
              <a:avLst/>
              <a:gdLst>
                <a:gd name="T0" fmla="*/ 2147483647 w 69"/>
                <a:gd name="T1" fmla="*/ 2147483647 h 110"/>
                <a:gd name="T2" fmla="*/ 2147483647 w 69"/>
                <a:gd name="T3" fmla="*/ 2147483647 h 110"/>
                <a:gd name="T4" fmla="*/ 2147483647 w 69"/>
                <a:gd name="T5" fmla="*/ 2147483647 h 110"/>
                <a:gd name="T6" fmla="*/ 2147483647 w 69"/>
                <a:gd name="T7" fmla="*/ 2147483647 h 110"/>
                <a:gd name="T8" fmla="*/ 2147483647 w 69"/>
                <a:gd name="T9" fmla="*/ 2147483647 h 110"/>
                <a:gd name="T10" fmla="*/ 2147483647 w 69"/>
                <a:gd name="T11" fmla="*/ 2147483647 h 110"/>
                <a:gd name="T12" fmla="*/ 2147483647 w 69"/>
                <a:gd name="T13" fmla="*/ 2147483647 h 110"/>
                <a:gd name="T14" fmla="*/ 2147483647 w 69"/>
                <a:gd name="T15" fmla="*/ 2147483647 h 110"/>
                <a:gd name="T16" fmla="*/ 2147483647 w 69"/>
                <a:gd name="T17" fmla="*/ 2147483647 h 110"/>
                <a:gd name="T18" fmla="*/ 2147483647 w 69"/>
                <a:gd name="T19" fmla="*/ 2147483647 h 110"/>
                <a:gd name="T20" fmla="*/ 2147483647 w 69"/>
                <a:gd name="T21" fmla="*/ 2147483647 h 110"/>
                <a:gd name="T22" fmla="*/ 2147483647 w 69"/>
                <a:gd name="T23" fmla="*/ 2147483647 h 110"/>
                <a:gd name="T24" fmla="*/ 0 w 69"/>
                <a:gd name="T25" fmla="*/ 2147483647 h 110"/>
                <a:gd name="T26" fmla="*/ 2147483647 w 69"/>
                <a:gd name="T27" fmla="*/ 2147483647 h 110"/>
                <a:gd name="T28" fmla="*/ 2147483647 w 69"/>
                <a:gd name="T29" fmla="*/ 2147483647 h 110"/>
                <a:gd name="T30" fmla="*/ 2147483647 w 69"/>
                <a:gd name="T31" fmla="*/ 2147483647 h 110"/>
                <a:gd name="T32" fmla="*/ 2147483647 w 69"/>
                <a:gd name="T33" fmla="*/ 2147483647 h 110"/>
                <a:gd name="T34" fmla="*/ 2147483647 w 69"/>
                <a:gd name="T35" fmla="*/ 2147483647 h 110"/>
                <a:gd name="T36" fmla="*/ 2147483647 w 69"/>
                <a:gd name="T37" fmla="*/ 2147483647 h 110"/>
                <a:gd name="T38" fmla="*/ 2147483647 w 69"/>
                <a:gd name="T39" fmla="*/ 2147483647 h 110"/>
                <a:gd name="T40" fmla="*/ 2147483647 w 69"/>
                <a:gd name="T41" fmla="*/ 2147483647 h 110"/>
                <a:gd name="T42" fmla="*/ 2147483647 w 69"/>
                <a:gd name="T43" fmla="*/ 2147483647 h 110"/>
                <a:gd name="T44" fmla="*/ 2147483647 w 69"/>
                <a:gd name="T45" fmla="*/ 2147483647 h 110"/>
                <a:gd name="T46" fmla="*/ 2147483647 w 69"/>
                <a:gd name="T47" fmla="*/ 2147483647 h 110"/>
                <a:gd name="T48" fmla="*/ 2147483647 w 69"/>
                <a:gd name="T49" fmla="*/ 2147483647 h 110"/>
                <a:gd name="T50" fmla="*/ 2147483647 w 69"/>
                <a:gd name="T51" fmla="*/ 2147483647 h 110"/>
                <a:gd name="T52" fmla="*/ 2147483647 w 69"/>
                <a:gd name="T53" fmla="*/ 2147483647 h 110"/>
                <a:gd name="T54" fmla="*/ 2147483647 w 69"/>
                <a:gd name="T55" fmla="*/ 2147483647 h 110"/>
                <a:gd name="T56" fmla="*/ 2147483647 w 69"/>
                <a:gd name="T57" fmla="*/ 2147483647 h 110"/>
                <a:gd name="T58" fmla="*/ 2147483647 w 69"/>
                <a:gd name="T59" fmla="*/ 2147483647 h 110"/>
                <a:gd name="T60" fmla="*/ 2147483647 w 69"/>
                <a:gd name="T61" fmla="*/ 2147483647 h 110"/>
                <a:gd name="T62" fmla="*/ 2147483647 w 69"/>
                <a:gd name="T63" fmla="*/ 2147483647 h 110"/>
                <a:gd name="T64" fmla="*/ 2147483647 w 69"/>
                <a:gd name="T65" fmla="*/ 2147483647 h 110"/>
                <a:gd name="T66" fmla="*/ 2147483647 w 69"/>
                <a:gd name="T67" fmla="*/ 2147483647 h 110"/>
                <a:gd name="T68" fmla="*/ 2147483647 w 69"/>
                <a:gd name="T69" fmla="*/ 2147483647 h 110"/>
                <a:gd name="T70" fmla="*/ 2147483647 w 69"/>
                <a:gd name="T71" fmla="*/ 2147483647 h 110"/>
                <a:gd name="T72" fmla="*/ 2147483647 w 69"/>
                <a:gd name="T73" fmla="*/ 2147483647 h 110"/>
                <a:gd name="T74" fmla="*/ 2147483647 w 69"/>
                <a:gd name="T75" fmla="*/ 0 h 110"/>
                <a:gd name="T76" fmla="*/ 2147483647 w 69"/>
                <a:gd name="T77" fmla="*/ 2147483647 h 110"/>
                <a:gd name="T78" fmla="*/ 2147483647 w 69"/>
                <a:gd name="T79" fmla="*/ 2147483647 h 110"/>
                <a:gd name="T80" fmla="*/ 2147483647 w 69"/>
                <a:gd name="T81" fmla="*/ 2147483647 h 110"/>
                <a:gd name="T82" fmla="*/ 2147483647 w 69"/>
                <a:gd name="T83" fmla="*/ 2147483647 h 1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9"/>
                <a:gd name="T127" fmla="*/ 0 h 110"/>
                <a:gd name="T128" fmla="*/ 69 w 69"/>
                <a:gd name="T129" fmla="*/ 110 h 11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9" h="110">
                  <a:moveTo>
                    <a:pt x="7" y="36"/>
                  </a:moveTo>
                  <a:lnTo>
                    <a:pt x="10" y="36"/>
                  </a:lnTo>
                  <a:lnTo>
                    <a:pt x="12" y="36"/>
                  </a:lnTo>
                  <a:lnTo>
                    <a:pt x="14" y="36"/>
                  </a:lnTo>
                  <a:lnTo>
                    <a:pt x="16" y="38"/>
                  </a:lnTo>
                  <a:lnTo>
                    <a:pt x="16" y="41"/>
                  </a:lnTo>
                  <a:lnTo>
                    <a:pt x="16" y="47"/>
                  </a:lnTo>
                  <a:lnTo>
                    <a:pt x="16" y="49"/>
                  </a:lnTo>
                  <a:lnTo>
                    <a:pt x="14" y="52"/>
                  </a:lnTo>
                  <a:lnTo>
                    <a:pt x="12" y="55"/>
                  </a:lnTo>
                  <a:lnTo>
                    <a:pt x="7" y="60"/>
                  </a:lnTo>
                  <a:lnTo>
                    <a:pt x="3" y="63"/>
                  </a:lnTo>
                  <a:lnTo>
                    <a:pt x="0" y="69"/>
                  </a:lnTo>
                  <a:lnTo>
                    <a:pt x="3" y="71"/>
                  </a:lnTo>
                  <a:lnTo>
                    <a:pt x="0" y="74"/>
                  </a:lnTo>
                  <a:lnTo>
                    <a:pt x="3" y="77"/>
                  </a:lnTo>
                  <a:lnTo>
                    <a:pt x="5" y="82"/>
                  </a:lnTo>
                  <a:lnTo>
                    <a:pt x="5" y="85"/>
                  </a:lnTo>
                  <a:lnTo>
                    <a:pt x="5" y="88"/>
                  </a:lnTo>
                  <a:lnTo>
                    <a:pt x="5" y="91"/>
                  </a:lnTo>
                  <a:lnTo>
                    <a:pt x="7" y="93"/>
                  </a:lnTo>
                  <a:lnTo>
                    <a:pt x="7" y="96"/>
                  </a:lnTo>
                  <a:lnTo>
                    <a:pt x="5" y="99"/>
                  </a:lnTo>
                  <a:lnTo>
                    <a:pt x="5" y="102"/>
                  </a:lnTo>
                  <a:lnTo>
                    <a:pt x="3" y="102"/>
                  </a:lnTo>
                  <a:lnTo>
                    <a:pt x="0" y="107"/>
                  </a:lnTo>
                  <a:lnTo>
                    <a:pt x="5" y="110"/>
                  </a:lnTo>
                  <a:lnTo>
                    <a:pt x="7" y="107"/>
                  </a:lnTo>
                  <a:lnTo>
                    <a:pt x="10" y="104"/>
                  </a:lnTo>
                  <a:lnTo>
                    <a:pt x="12" y="102"/>
                  </a:lnTo>
                  <a:lnTo>
                    <a:pt x="14" y="99"/>
                  </a:lnTo>
                  <a:lnTo>
                    <a:pt x="19" y="96"/>
                  </a:lnTo>
                  <a:lnTo>
                    <a:pt x="21" y="93"/>
                  </a:lnTo>
                  <a:lnTo>
                    <a:pt x="23" y="88"/>
                  </a:lnTo>
                  <a:lnTo>
                    <a:pt x="26" y="88"/>
                  </a:lnTo>
                  <a:lnTo>
                    <a:pt x="28" y="88"/>
                  </a:lnTo>
                  <a:lnTo>
                    <a:pt x="30" y="85"/>
                  </a:lnTo>
                  <a:lnTo>
                    <a:pt x="35" y="82"/>
                  </a:lnTo>
                  <a:lnTo>
                    <a:pt x="37" y="80"/>
                  </a:lnTo>
                  <a:lnTo>
                    <a:pt x="39" y="77"/>
                  </a:lnTo>
                  <a:lnTo>
                    <a:pt x="42" y="74"/>
                  </a:lnTo>
                  <a:lnTo>
                    <a:pt x="44" y="71"/>
                  </a:lnTo>
                  <a:lnTo>
                    <a:pt x="44" y="69"/>
                  </a:lnTo>
                  <a:lnTo>
                    <a:pt x="42" y="63"/>
                  </a:lnTo>
                  <a:lnTo>
                    <a:pt x="39" y="55"/>
                  </a:lnTo>
                  <a:lnTo>
                    <a:pt x="42" y="44"/>
                  </a:lnTo>
                  <a:lnTo>
                    <a:pt x="44" y="41"/>
                  </a:lnTo>
                  <a:lnTo>
                    <a:pt x="44" y="38"/>
                  </a:lnTo>
                  <a:lnTo>
                    <a:pt x="46" y="38"/>
                  </a:lnTo>
                  <a:lnTo>
                    <a:pt x="51" y="33"/>
                  </a:lnTo>
                  <a:lnTo>
                    <a:pt x="53" y="30"/>
                  </a:lnTo>
                  <a:lnTo>
                    <a:pt x="55" y="30"/>
                  </a:lnTo>
                  <a:lnTo>
                    <a:pt x="58" y="27"/>
                  </a:lnTo>
                  <a:lnTo>
                    <a:pt x="60" y="27"/>
                  </a:lnTo>
                  <a:lnTo>
                    <a:pt x="62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69" y="25"/>
                  </a:lnTo>
                  <a:lnTo>
                    <a:pt x="67" y="25"/>
                  </a:lnTo>
                  <a:lnTo>
                    <a:pt x="65" y="22"/>
                  </a:lnTo>
                  <a:lnTo>
                    <a:pt x="60" y="19"/>
                  </a:lnTo>
                  <a:lnTo>
                    <a:pt x="58" y="16"/>
                  </a:lnTo>
                  <a:lnTo>
                    <a:pt x="53" y="11"/>
                  </a:lnTo>
                  <a:lnTo>
                    <a:pt x="51" y="8"/>
                  </a:lnTo>
                  <a:lnTo>
                    <a:pt x="49" y="8"/>
                  </a:lnTo>
                  <a:lnTo>
                    <a:pt x="46" y="5"/>
                  </a:lnTo>
                  <a:lnTo>
                    <a:pt x="42" y="8"/>
                  </a:lnTo>
                  <a:lnTo>
                    <a:pt x="37" y="11"/>
                  </a:lnTo>
                  <a:lnTo>
                    <a:pt x="35" y="14"/>
                  </a:lnTo>
                  <a:lnTo>
                    <a:pt x="28" y="16"/>
                  </a:lnTo>
                  <a:lnTo>
                    <a:pt x="21" y="14"/>
                  </a:lnTo>
                  <a:lnTo>
                    <a:pt x="16" y="11"/>
                  </a:lnTo>
                  <a:lnTo>
                    <a:pt x="14" y="8"/>
                  </a:lnTo>
                  <a:lnTo>
                    <a:pt x="14" y="5"/>
                  </a:lnTo>
                  <a:lnTo>
                    <a:pt x="12" y="3"/>
                  </a:lnTo>
                  <a:lnTo>
                    <a:pt x="7" y="0"/>
                  </a:lnTo>
                  <a:lnTo>
                    <a:pt x="3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3" y="11"/>
                  </a:lnTo>
                  <a:lnTo>
                    <a:pt x="3" y="14"/>
                  </a:lnTo>
                  <a:lnTo>
                    <a:pt x="5" y="16"/>
                  </a:lnTo>
                  <a:lnTo>
                    <a:pt x="7" y="19"/>
                  </a:lnTo>
                  <a:lnTo>
                    <a:pt x="10" y="30"/>
                  </a:lnTo>
                  <a:lnTo>
                    <a:pt x="7" y="3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4" name="Freeform 214"/>
            <p:cNvSpPr>
              <a:spLocks noChangeAspect="1"/>
            </p:cNvSpPr>
            <p:nvPr/>
          </p:nvSpPr>
          <p:spPr bwMode="auto">
            <a:xfrm rot="9246">
              <a:off x="-426" y="3185"/>
              <a:ext cx="141" cy="146"/>
            </a:xfrm>
            <a:custGeom>
              <a:avLst/>
              <a:gdLst>
                <a:gd name="T0" fmla="*/ 2147483647 w 77"/>
                <a:gd name="T1" fmla="*/ 2147483647 h 104"/>
                <a:gd name="T2" fmla="*/ 2147483647 w 77"/>
                <a:gd name="T3" fmla="*/ 2147483647 h 104"/>
                <a:gd name="T4" fmla="*/ 2147483647 w 77"/>
                <a:gd name="T5" fmla="*/ 2147483647 h 104"/>
                <a:gd name="T6" fmla="*/ 0 w 77"/>
                <a:gd name="T7" fmla="*/ 2147483647 h 104"/>
                <a:gd name="T8" fmla="*/ 2147483647 w 77"/>
                <a:gd name="T9" fmla="*/ 2147483647 h 104"/>
                <a:gd name="T10" fmla="*/ 2147483647 w 77"/>
                <a:gd name="T11" fmla="*/ 2147483647 h 104"/>
                <a:gd name="T12" fmla="*/ 2147483647 w 77"/>
                <a:gd name="T13" fmla="*/ 2147483647 h 104"/>
                <a:gd name="T14" fmla="*/ 2147483647 w 77"/>
                <a:gd name="T15" fmla="*/ 2147483647 h 104"/>
                <a:gd name="T16" fmla="*/ 2147483647 w 77"/>
                <a:gd name="T17" fmla="*/ 2147483647 h 104"/>
                <a:gd name="T18" fmla="*/ 2147483647 w 77"/>
                <a:gd name="T19" fmla="*/ 2147483647 h 104"/>
                <a:gd name="T20" fmla="*/ 2147483647 w 77"/>
                <a:gd name="T21" fmla="*/ 2147483647 h 104"/>
                <a:gd name="T22" fmla="*/ 2147483647 w 77"/>
                <a:gd name="T23" fmla="*/ 2147483647 h 104"/>
                <a:gd name="T24" fmla="*/ 2147483647 w 77"/>
                <a:gd name="T25" fmla="*/ 2147483647 h 104"/>
                <a:gd name="T26" fmla="*/ 2147483647 w 77"/>
                <a:gd name="T27" fmla="*/ 2147483647 h 104"/>
                <a:gd name="T28" fmla="*/ 2147483647 w 77"/>
                <a:gd name="T29" fmla="*/ 2147483647 h 104"/>
                <a:gd name="T30" fmla="*/ 2147483647 w 77"/>
                <a:gd name="T31" fmla="*/ 2147483647 h 104"/>
                <a:gd name="T32" fmla="*/ 2147483647 w 77"/>
                <a:gd name="T33" fmla="*/ 2147483647 h 104"/>
                <a:gd name="T34" fmla="*/ 2147483647 w 77"/>
                <a:gd name="T35" fmla="*/ 2147483647 h 104"/>
                <a:gd name="T36" fmla="*/ 2147483647 w 77"/>
                <a:gd name="T37" fmla="*/ 2147483647 h 104"/>
                <a:gd name="T38" fmla="*/ 2147483647 w 77"/>
                <a:gd name="T39" fmla="*/ 2147483647 h 104"/>
                <a:gd name="T40" fmla="*/ 2147483647 w 77"/>
                <a:gd name="T41" fmla="*/ 2147483647 h 104"/>
                <a:gd name="T42" fmla="*/ 2147483647 w 77"/>
                <a:gd name="T43" fmla="*/ 2147483647 h 104"/>
                <a:gd name="T44" fmla="*/ 2147483647 w 77"/>
                <a:gd name="T45" fmla="*/ 2147483647 h 104"/>
                <a:gd name="T46" fmla="*/ 2147483647 w 77"/>
                <a:gd name="T47" fmla="*/ 2147483647 h 104"/>
                <a:gd name="T48" fmla="*/ 2147483647 w 77"/>
                <a:gd name="T49" fmla="*/ 2147483647 h 104"/>
                <a:gd name="T50" fmla="*/ 2147483647 w 77"/>
                <a:gd name="T51" fmla="*/ 2147483647 h 104"/>
                <a:gd name="T52" fmla="*/ 2147483647 w 77"/>
                <a:gd name="T53" fmla="*/ 2147483647 h 104"/>
                <a:gd name="T54" fmla="*/ 2147483647 w 77"/>
                <a:gd name="T55" fmla="*/ 2147483647 h 104"/>
                <a:gd name="T56" fmla="*/ 2147483647 w 77"/>
                <a:gd name="T57" fmla="*/ 0 h 104"/>
                <a:gd name="T58" fmla="*/ 2147483647 w 77"/>
                <a:gd name="T59" fmla="*/ 0 h 104"/>
                <a:gd name="T60" fmla="*/ 2147483647 w 77"/>
                <a:gd name="T61" fmla="*/ 2147483647 h 104"/>
                <a:gd name="T62" fmla="*/ 2147483647 w 77"/>
                <a:gd name="T63" fmla="*/ 2147483647 h 104"/>
                <a:gd name="T64" fmla="*/ 2147483647 w 77"/>
                <a:gd name="T65" fmla="*/ 2147483647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7"/>
                <a:gd name="T100" fmla="*/ 0 h 104"/>
                <a:gd name="T101" fmla="*/ 77 w 77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7" h="104">
                  <a:moveTo>
                    <a:pt x="16" y="16"/>
                  </a:moveTo>
                  <a:lnTo>
                    <a:pt x="13" y="25"/>
                  </a:lnTo>
                  <a:lnTo>
                    <a:pt x="9" y="33"/>
                  </a:lnTo>
                  <a:lnTo>
                    <a:pt x="4" y="44"/>
                  </a:lnTo>
                  <a:lnTo>
                    <a:pt x="4" y="47"/>
                  </a:lnTo>
                  <a:lnTo>
                    <a:pt x="2" y="49"/>
                  </a:lnTo>
                  <a:lnTo>
                    <a:pt x="0" y="55"/>
                  </a:lnTo>
                  <a:lnTo>
                    <a:pt x="0" y="60"/>
                  </a:lnTo>
                  <a:lnTo>
                    <a:pt x="4" y="63"/>
                  </a:lnTo>
                  <a:lnTo>
                    <a:pt x="6" y="63"/>
                  </a:lnTo>
                  <a:lnTo>
                    <a:pt x="11" y="63"/>
                  </a:lnTo>
                  <a:lnTo>
                    <a:pt x="13" y="63"/>
                  </a:lnTo>
                  <a:lnTo>
                    <a:pt x="16" y="66"/>
                  </a:lnTo>
                  <a:lnTo>
                    <a:pt x="20" y="74"/>
                  </a:lnTo>
                  <a:lnTo>
                    <a:pt x="18" y="80"/>
                  </a:lnTo>
                  <a:lnTo>
                    <a:pt x="18" y="85"/>
                  </a:lnTo>
                  <a:lnTo>
                    <a:pt x="20" y="88"/>
                  </a:lnTo>
                  <a:lnTo>
                    <a:pt x="20" y="90"/>
                  </a:lnTo>
                  <a:lnTo>
                    <a:pt x="20" y="96"/>
                  </a:lnTo>
                  <a:lnTo>
                    <a:pt x="22" y="99"/>
                  </a:lnTo>
                  <a:lnTo>
                    <a:pt x="27" y="101"/>
                  </a:lnTo>
                  <a:lnTo>
                    <a:pt x="27" y="104"/>
                  </a:lnTo>
                  <a:lnTo>
                    <a:pt x="27" y="99"/>
                  </a:lnTo>
                  <a:lnTo>
                    <a:pt x="32" y="96"/>
                  </a:lnTo>
                  <a:lnTo>
                    <a:pt x="34" y="93"/>
                  </a:lnTo>
                  <a:lnTo>
                    <a:pt x="36" y="93"/>
                  </a:lnTo>
                  <a:lnTo>
                    <a:pt x="39" y="90"/>
                  </a:lnTo>
                  <a:lnTo>
                    <a:pt x="41" y="88"/>
                  </a:lnTo>
                  <a:lnTo>
                    <a:pt x="43" y="88"/>
                  </a:lnTo>
                  <a:lnTo>
                    <a:pt x="48" y="82"/>
                  </a:lnTo>
                  <a:lnTo>
                    <a:pt x="48" y="80"/>
                  </a:lnTo>
                  <a:lnTo>
                    <a:pt x="52" y="74"/>
                  </a:lnTo>
                  <a:lnTo>
                    <a:pt x="57" y="71"/>
                  </a:lnTo>
                  <a:lnTo>
                    <a:pt x="59" y="71"/>
                  </a:lnTo>
                  <a:lnTo>
                    <a:pt x="64" y="71"/>
                  </a:lnTo>
                  <a:lnTo>
                    <a:pt x="68" y="74"/>
                  </a:lnTo>
                  <a:lnTo>
                    <a:pt x="73" y="74"/>
                  </a:lnTo>
                  <a:lnTo>
                    <a:pt x="77" y="77"/>
                  </a:lnTo>
                  <a:lnTo>
                    <a:pt x="73" y="71"/>
                  </a:lnTo>
                  <a:lnTo>
                    <a:pt x="68" y="69"/>
                  </a:lnTo>
                  <a:lnTo>
                    <a:pt x="64" y="66"/>
                  </a:lnTo>
                  <a:lnTo>
                    <a:pt x="64" y="60"/>
                  </a:lnTo>
                  <a:lnTo>
                    <a:pt x="64" y="55"/>
                  </a:lnTo>
                  <a:lnTo>
                    <a:pt x="68" y="49"/>
                  </a:lnTo>
                  <a:lnTo>
                    <a:pt x="71" y="41"/>
                  </a:lnTo>
                  <a:lnTo>
                    <a:pt x="68" y="38"/>
                  </a:lnTo>
                  <a:lnTo>
                    <a:pt x="64" y="38"/>
                  </a:lnTo>
                  <a:lnTo>
                    <a:pt x="59" y="36"/>
                  </a:lnTo>
                  <a:lnTo>
                    <a:pt x="61" y="30"/>
                  </a:lnTo>
                  <a:lnTo>
                    <a:pt x="66" y="22"/>
                  </a:lnTo>
                  <a:lnTo>
                    <a:pt x="64" y="19"/>
                  </a:lnTo>
                  <a:lnTo>
                    <a:pt x="61" y="16"/>
                  </a:lnTo>
                  <a:lnTo>
                    <a:pt x="64" y="8"/>
                  </a:lnTo>
                  <a:lnTo>
                    <a:pt x="64" y="5"/>
                  </a:lnTo>
                  <a:lnTo>
                    <a:pt x="61" y="5"/>
                  </a:lnTo>
                  <a:lnTo>
                    <a:pt x="59" y="3"/>
                  </a:lnTo>
                  <a:lnTo>
                    <a:pt x="55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1" y="5"/>
                  </a:lnTo>
                  <a:lnTo>
                    <a:pt x="34" y="11"/>
                  </a:lnTo>
                  <a:lnTo>
                    <a:pt x="29" y="11"/>
                  </a:lnTo>
                  <a:lnTo>
                    <a:pt x="22" y="11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5" name="Freeform 215"/>
            <p:cNvSpPr>
              <a:spLocks noChangeAspect="1"/>
            </p:cNvSpPr>
            <p:nvPr/>
          </p:nvSpPr>
          <p:spPr bwMode="auto">
            <a:xfrm rot="9246">
              <a:off x="-426" y="3185"/>
              <a:ext cx="141" cy="146"/>
            </a:xfrm>
            <a:custGeom>
              <a:avLst/>
              <a:gdLst>
                <a:gd name="T0" fmla="*/ 2147483647 w 77"/>
                <a:gd name="T1" fmla="*/ 2147483647 h 104"/>
                <a:gd name="T2" fmla="*/ 2147483647 w 77"/>
                <a:gd name="T3" fmla="*/ 2147483647 h 104"/>
                <a:gd name="T4" fmla="*/ 2147483647 w 77"/>
                <a:gd name="T5" fmla="*/ 2147483647 h 104"/>
                <a:gd name="T6" fmla="*/ 0 w 77"/>
                <a:gd name="T7" fmla="*/ 2147483647 h 104"/>
                <a:gd name="T8" fmla="*/ 2147483647 w 77"/>
                <a:gd name="T9" fmla="*/ 2147483647 h 104"/>
                <a:gd name="T10" fmla="*/ 2147483647 w 77"/>
                <a:gd name="T11" fmla="*/ 2147483647 h 104"/>
                <a:gd name="T12" fmla="*/ 2147483647 w 77"/>
                <a:gd name="T13" fmla="*/ 2147483647 h 104"/>
                <a:gd name="T14" fmla="*/ 2147483647 w 77"/>
                <a:gd name="T15" fmla="*/ 2147483647 h 104"/>
                <a:gd name="T16" fmla="*/ 2147483647 w 77"/>
                <a:gd name="T17" fmla="*/ 2147483647 h 104"/>
                <a:gd name="T18" fmla="*/ 2147483647 w 77"/>
                <a:gd name="T19" fmla="*/ 2147483647 h 104"/>
                <a:gd name="T20" fmla="*/ 2147483647 w 77"/>
                <a:gd name="T21" fmla="*/ 2147483647 h 104"/>
                <a:gd name="T22" fmla="*/ 2147483647 w 77"/>
                <a:gd name="T23" fmla="*/ 2147483647 h 104"/>
                <a:gd name="T24" fmla="*/ 2147483647 w 77"/>
                <a:gd name="T25" fmla="*/ 2147483647 h 104"/>
                <a:gd name="T26" fmla="*/ 2147483647 w 77"/>
                <a:gd name="T27" fmla="*/ 2147483647 h 104"/>
                <a:gd name="T28" fmla="*/ 2147483647 w 77"/>
                <a:gd name="T29" fmla="*/ 2147483647 h 104"/>
                <a:gd name="T30" fmla="*/ 2147483647 w 77"/>
                <a:gd name="T31" fmla="*/ 2147483647 h 104"/>
                <a:gd name="T32" fmla="*/ 2147483647 w 77"/>
                <a:gd name="T33" fmla="*/ 2147483647 h 104"/>
                <a:gd name="T34" fmla="*/ 2147483647 w 77"/>
                <a:gd name="T35" fmla="*/ 2147483647 h 104"/>
                <a:gd name="T36" fmla="*/ 2147483647 w 77"/>
                <a:gd name="T37" fmla="*/ 2147483647 h 104"/>
                <a:gd name="T38" fmla="*/ 2147483647 w 77"/>
                <a:gd name="T39" fmla="*/ 2147483647 h 104"/>
                <a:gd name="T40" fmla="*/ 2147483647 w 77"/>
                <a:gd name="T41" fmla="*/ 2147483647 h 104"/>
                <a:gd name="T42" fmla="*/ 2147483647 w 77"/>
                <a:gd name="T43" fmla="*/ 2147483647 h 104"/>
                <a:gd name="T44" fmla="*/ 2147483647 w 77"/>
                <a:gd name="T45" fmla="*/ 2147483647 h 104"/>
                <a:gd name="T46" fmla="*/ 2147483647 w 77"/>
                <a:gd name="T47" fmla="*/ 2147483647 h 104"/>
                <a:gd name="T48" fmla="*/ 2147483647 w 77"/>
                <a:gd name="T49" fmla="*/ 2147483647 h 104"/>
                <a:gd name="T50" fmla="*/ 2147483647 w 77"/>
                <a:gd name="T51" fmla="*/ 2147483647 h 104"/>
                <a:gd name="T52" fmla="*/ 2147483647 w 77"/>
                <a:gd name="T53" fmla="*/ 2147483647 h 104"/>
                <a:gd name="T54" fmla="*/ 2147483647 w 77"/>
                <a:gd name="T55" fmla="*/ 2147483647 h 104"/>
                <a:gd name="T56" fmla="*/ 2147483647 w 77"/>
                <a:gd name="T57" fmla="*/ 0 h 104"/>
                <a:gd name="T58" fmla="*/ 2147483647 w 77"/>
                <a:gd name="T59" fmla="*/ 0 h 104"/>
                <a:gd name="T60" fmla="*/ 2147483647 w 77"/>
                <a:gd name="T61" fmla="*/ 2147483647 h 104"/>
                <a:gd name="T62" fmla="*/ 2147483647 w 77"/>
                <a:gd name="T63" fmla="*/ 2147483647 h 104"/>
                <a:gd name="T64" fmla="*/ 2147483647 w 77"/>
                <a:gd name="T65" fmla="*/ 2147483647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7"/>
                <a:gd name="T100" fmla="*/ 0 h 104"/>
                <a:gd name="T101" fmla="*/ 77 w 77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7" h="104">
                  <a:moveTo>
                    <a:pt x="16" y="16"/>
                  </a:moveTo>
                  <a:lnTo>
                    <a:pt x="13" y="25"/>
                  </a:lnTo>
                  <a:lnTo>
                    <a:pt x="9" y="33"/>
                  </a:lnTo>
                  <a:lnTo>
                    <a:pt x="4" y="44"/>
                  </a:lnTo>
                  <a:lnTo>
                    <a:pt x="4" y="47"/>
                  </a:lnTo>
                  <a:lnTo>
                    <a:pt x="2" y="49"/>
                  </a:lnTo>
                  <a:lnTo>
                    <a:pt x="0" y="55"/>
                  </a:lnTo>
                  <a:lnTo>
                    <a:pt x="0" y="60"/>
                  </a:lnTo>
                  <a:lnTo>
                    <a:pt x="4" y="63"/>
                  </a:lnTo>
                  <a:lnTo>
                    <a:pt x="6" y="63"/>
                  </a:lnTo>
                  <a:lnTo>
                    <a:pt x="11" y="63"/>
                  </a:lnTo>
                  <a:lnTo>
                    <a:pt x="13" y="63"/>
                  </a:lnTo>
                  <a:lnTo>
                    <a:pt x="16" y="66"/>
                  </a:lnTo>
                  <a:lnTo>
                    <a:pt x="20" y="74"/>
                  </a:lnTo>
                  <a:lnTo>
                    <a:pt x="18" y="80"/>
                  </a:lnTo>
                  <a:lnTo>
                    <a:pt x="18" y="85"/>
                  </a:lnTo>
                  <a:lnTo>
                    <a:pt x="20" y="88"/>
                  </a:lnTo>
                  <a:lnTo>
                    <a:pt x="20" y="90"/>
                  </a:lnTo>
                  <a:lnTo>
                    <a:pt x="20" y="96"/>
                  </a:lnTo>
                  <a:lnTo>
                    <a:pt x="22" y="99"/>
                  </a:lnTo>
                  <a:lnTo>
                    <a:pt x="27" y="101"/>
                  </a:lnTo>
                  <a:lnTo>
                    <a:pt x="27" y="104"/>
                  </a:lnTo>
                  <a:lnTo>
                    <a:pt x="27" y="99"/>
                  </a:lnTo>
                  <a:lnTo>
                    <a:pt x="32" y="96"/>
                  </a:lnTo>
                  <a:lnTo>
                    <a:pt x="34" y="93"/>
                  </a:lnTo>
                  <a:lnTo>
                    <a:pt x="36" y="93"/>
                  </a:lnTo>
                  <a:lnTo>
                    <a:pt x="39" y="90"/>
                  </a:lnTo>
                  <a:lnTo>
                    <a:pt x="41" y="88"/>
                  </a:lnTo>
                  <a:lnTo>
                    <a:pt x="43" y="88"/>
                  </a:lnTo>
                  <a:lnTo>
                    <a:pt x="48" y="82"/>
                  </a:lnTo>
                  <a:lnTo>
                    <a:pt x="48" y="80"/>
                  </a:lnTo>
                  <a:lnTo>
                    <a:pt x="52" y="74"/>
                  </a:lnTo>
                  <a:lnTo>
                    <a:pt x="57" y="71"/>
                  </a:lnTo>
                  <a:lnTo>
                    <a:pt x="59" y="71"/>
                  </a:lnTo>
                  <a:lnTo>
                    <a:pt x="64" y="71"/>
                  </a:lnTo>
                  <a:lnTo>
                    <a:pt x="68" y="74"/>
                  </a:lnTo>
                  <a:lnTo>
                    <a:pt x="73" y="74"/>
                  </a:lnTo>
                  <a:lnTo>
                    <a:pt x="77" y="77"/>
                  </a:lnTo>
                  <a:lnTo>
                    <a:pt x="73" y="71"/>
                  </a:lnTo>
                  <a:lnTo>
                    <a:pt x="68" y="69"/>
                  </a:lnTo>
                  <a:lnTo>
                    <a:pt x="64" y="66"/>
                  </a:lnTo>
                  <a:lnTo>
                    <a:pt x="64" y="60"/>
                  </a:lnTo>
                  <a:lnTo>
                    <a:pt x="64" y="55"/>
                  </a:lnTo>
                  <a:lnTo>
                    <a:pt x="68" y="49"/>
                  </a:lnTo>
                  <a:lnTo>
                    <a:pt x="71" y="41"/>
                  </a:lnTo>
                  <a:lnTo>
                    <a:pt x="68" y="38"/>
                  </a:lnTo>
                  <a:lnTo>
                    <a:pt x="64" y="38"/>
                  </a:lnTo>
                  <a:lnTo>
                    <a:pt x="59" y="36"/>
                  </a:lnTo>
                  <a:lnTo>
                    <a:pt x="61" y="30"/>
                  </a:lnTo>
                  <a:lnTo>
                    <a:pt x="66" y="22"/>
                  </a:lnTo>
                  <a:lnTo>
                    <a:pt x="64" y="19"/>
                  </a:lnTo>
                  <a:lnTo>
                    <a:pt x="61" y="16"/>
                  </a:lnTo>
                  <a:lnTo>
                    <a:pt x="64" y="8"/>
                  </a:lnTo>
                  <a:lnTo>
                    <a:pt x="64" y="5"/>
                  </a:lnTo>
                  <a:lnTo>
                    <a:pt x="61" y="5"/>
                  </a:lnTo>
                  <a:lnTo>
                    <a:pt x="59" y="3"/>
                  </a:lnTo>
                  <a:lnTo>
                    <a:pt x="55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1" y="5"/>
                  </a:lnTo>
                  <a:lnTo>
                    <a:pt x="34" y="11"/>
                  </a:lnTo>
                  <a:lnTo>
                    <a:pt x="29" y="11"/>
                  </a:lnTo>
                  <a:lnTo>
                    <a:pt x="22" y="11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6" name="Freeform 216"/>
            <p:cNvSpPr>
              <a:spLocks noChangeAspect="1"/>
            </p:cNvSpPr>
            <p:nvPr/>
          </p:nvSpPr>
          <p:spPr bwMode="auto">
            <a:xfrm rot="9246">
              <a:off x="-192" y="3293"/>
              <a:ext cx="32" cy="30"/>
            </a:xfrm>
            <a:custGeom>
              <a:avLst/>
              <a:gdLst>
                <a:gd name="T0" fmla="*/ 2147483647 w 18"/>
                <a:gd name="T1" fmla="*/ 2147483647 h 22"/>
                <a:gd name="T2" fmla="*/ 2147483647 w 18"/>
                <a:gd name="T3" fmla="*/ 2147483647 h 22"/>
                <a:gd name="T4" fmla="*/ 2147483647 w 18"/>
                <a:gd name="T5" fmla="*/ 2147483647 h 22"/>
                <a:gd name="T6" fmla="*/ 2147483647 w 18"/>
                <a:gd name="T7" fmla="*/ 1749479088 h 22"/>
                <a:gd name="T8" fmla="*/ 2147483647 w 18"/>
                <a:gd name="T9" fmla="*/ 1282951289 h 22"/>
                <a:gd name="T10" fmla="*/ 2147483647 w 18"/>
                <a:gd name="T11" fmla="*/ 897081453 h 22"/>
                <a:gd name="T12" fmla="*/ 2147483647 w 18"/>
                <a:gd name="T13" fmla="*/ 482430678 h 22"/>
                <a:gd name="T14" fmla="*/ 2147483647 w 18"/>
                <a:gd name="T15" fmla="*/ 0 h 22"/>
                <a:gd name="T16" fmla="*/ 2147483647 w 18"/>
                <a:gd name="T17" fmla="*/ 482430678 h 22"/>
                <a:gd name="T18" fmla="*/ 2147483647 w 18"/>
                <a:gd name="T19" fmla="*/ 897081453 h 22"/>
                <a:gd name="T20" fmla="*/ 2147483647 w 18"/>
                <a:gd name="T21" fmla="*/ 1282951289 h 22"/>
                <a:gd name="T22" fmla="*/ 2147483647 w 18"/>
                <a:gd name="T23" fmla="*/ 1749479088 h 22"/>
                <a:gd name="T24" fmla="*/ 0 w 18"/>
                <a:gd name="T25" fmla="*/ 1749479088 h 22"/>
                <a:gd name="T26" fmla="*/ 0 w 18"/>
                <a:gd name="T27" fmla="*/ 2147483647 h 22"/>
                <a:gd name="T28" fmla="*/ 2147483647 w 18"/>
                <a:gd name="T29" fmla="*/ 2147483647 h 22"/>
                <a:gd name="T30" fmla="*/ 2147483647 w 18"/>
                <a:gd name="T31" fmla="*/ 2147483647 h 22"/>
                <a:gd name="T32" fmla="*/ 2147483647 w 18"/>
                <a:gd name="T33" fmla="*/ 2147483647 h 22"/>
                <a:gd name="T34" fmla="*/ 2147483647 w 18"/>
                <a:gd name="T35" fmla="*/ 2147483647 h 22"/>
                <a:gd name="T36" fmla="*/ 2147483647 w 18"/>
                <a:gd name="T37" fmla="*/ 2147483647 h 22"/>
                <a:gd name="T38" fmla="*/ 2147483647 w 18"/>
                <a:gd name="T39" fmla="*/ 2147483647 h 22"/>
                <a:gd name="T40" fmla="*/ 2147483647 w 18"/>
                <a:gd name="T41" fmla="*/ 2147483647 h 22"/>
                <a:gd name="T42" fmla="*/ 2147483647 w 18"/>
                <a:gd name="T43" fmla="*/ 2147483647 h 2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22"/>
                <a:gd name="T68" fmla="*/ 18 w 18"/>
                <a:gd name="T69" fmla="*/ 22 h 2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22">
                  <a:moveTo>
                    <a:pt x="18" y="22"/>
                  </a:moveTo>
                  <a:lnTo>
                    <a:pt x="16" y="19"/>
                  </a:lnTo>
                  <a:lnTo>
                    <a:pt x="14" y="13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9" y="0"/>
                  </a:lnTo>
                  <a:lnTo>
                    <a:pt x="9" y="3"/>
                  </a:lnTo>
                  <a:lnTo>
                    <a:pt x="9" y="5"/>
                  </a:lnTo>
                  <a:lnTo>
                    <a:pt x="7" y="8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2" y="13"/>
                  </a:lnTo>
                  <a:lnTo>
                    <a:pt x="7" y="13"/>
                  </a:lnTo>
                  <a:lnTo>
                    <a:pt x="7" y="16"/>
                  </a:lnTo>
                  <a:lnTo>
                    <a:pt x="9" y="19"/>
                  </a:lnTo>
                  <a:lnTo>
                    <a:pt x="11" y="19"/>
                  </a:lnTo>
                  <a:lnTo>
                    <a:pt x="14" y="19"/>
                  </a:lnTo>
                  <a:lnTo>
                    <a:pt x="16" y="22"/>
                  </a:lnTo>
                  <a:lnTo>
                    <a:pt x="18" y="2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7" name="Freeform 217"/>
            <p:cNvSpPr>
              <a:spLocks noChangeAspect="1"/>
            </p:cNvSpPr>
            <p:nvPr/>
          </p:nvSpPr>
          <p:spPr bwMode="auto">
            <a:xfrm rot="9246">
              <a:off x="-192" y="3293"/>
              <a:ext cx="32" cy="30"/>
            </a:xfrm>
            <a:custGeom>
              <a:avLst/>
              <a:gdLst>
                <a:gd name="T0" fmla="*/ 2147483647 w 18"/>
                <a:gd name="T1" fmla="*/ 2147483647 h 22"/>
                <a:gd name="T2" fmla="*/ 2147483647 w 18"/>
                <a:gd name="T3" fmla="*/ 2147483647 h 22"/>
                <a:gd name="T4" fmla="*/ 2147483647 w 18"/>
                <a:gd name="T5" fmla="*/ 2147483647 h 22"/>
                <a:gd name="T6" fmla="*/ 2147483647 w 18"/>
                <a:gd name="T7" fmla="*/ 1749479088 h 22"/>
                <a:gd name="T8" fmla="*/ 2147483647 w 18"/>
                <a:gd name="T9" fmla="*/ 1282951289 h 22"/>
                <a:gd name="T10" fmla="*/ 2147483647 w 18"/>
                <a:gd name="T11" fmla="*/ 897081453 h 22"/>
                <a:gd name="T12" fmla="*/ 2147483647 w 18"/>
                <a:gd name="T13" fmla="*/ 482430678 h 22"/>
                <a:gd name="T14" fmla="*/ 2147483647 w 18"/>
                <a:gd name="T15" fmla="*/ 0 h 22"/>
                <a:gd name="T16" fmla="*/ 2147483647 w 18"/>
                <a:gd name="T17" fmla="*/ 482430678 h 22"/>
                <a:gd name="T18" fmla="*/ 2147483647 w 18"/>
                <a:gd name="T19" fmla="*/ 897081453 h 22"/>
                <a:gd name="T20" fmla="*/ 2147483647 w 18"/>
                <a:gd name="T21" fmla="*/ 1282951289 h 22"/>
                <a:gd name="T22" fmla="*/ 2147483647 w 18"/>
                <a:gd name="T23" fmla="*/ 1749479088 h 22"/>
                <a:gd name="T24" fmla="*/ 0 w 18"/>
                <a:gd name="T25" fmla="*/ 1749479088 h 22"/>
                <a:gd name="T26" fmla="*/ 0 w 18"/>
                <a:gd name="T27" fmla="*/ 2147483647 h 22"/>
                <a:gd name="T28" fmla="*/ 2147483647 w 18"/>
                <a:gd name="T29" fmla="*/ 2147483647 h 22"/>
                <a:gd name="T30" fmla="*/ 2147483647 w 18"/>
                <a:gd name="T31" fmla="*/ 2147483647 h 22"/>
                <a:gd name="T32" fmla="*/ 2147483647 w 18"/>
                <a:gd name="T33" fmla="*/ 2147483647 h 22"/>
                <a:gd name="T34" fmla="*/ 2147483647 w 18"/>
                <a:gd name="T35" fmla="*/ 2147483647 h 22"/>
                <a:gd name="T36" fmla="*/ 2147483647 w 18"/>
                <a:gd name="T37" fmla="*/ 2147483647 h 22"/>
                <a:gd name="T38" fmla="*/ 2147483647 w 18"/>
                <a:gd name="T39" fmla="*/ 2147483647 h 22"/>
                <a:gd name="T40" fmla="*/ 2147483647 w 18"/>
                <a:gd name="T41" fmla="*/ 2147483647 h 22"/>
                <a:gd name="T42" fmla="*/ 2147483647 w 18"/>
                <a:gd name="T43" fmla="*/ 2147483647 h 2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22"/>
                <a:gd name="T68" fmla="*/ 18 w 18"/>
                <a:gd name="T69" fmla="*/ 22 h 2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22">
                  <a:moveTo>
                    <a:pt x="18" y="22"/>
                  </a:moveTo>
                  <a:lnTo>
                    <a:pt x="16" y="19"/>
                  </a:lnTo>
                  <a:lnTo>
                    <a:pt x="14" y="13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9" y="0"/>
                  </a:lnTo>
                  <a:lnTo>
                    <a:pt x="9" y="3"/>
                  </a:lnTo>
                  <a:lnTo>
                    <a:pt x="9" y="5"/>
                  </a:lnTo>
                  <a:lnTo>
                    <a:pt x="7" y="8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2" y="13"/>
                  </a:lnTo>
                  <a:lnTo>
                    <a:pt x="7" y="13"/>
                  </a:lnTo>
                  <a:lnTo>
                    <a:pt x="7" y="16"/>
                  </a:lnTo>
                  <a:lnTo>
                    <a:pt x="9" y="19"/>
                  </a:lnTo>
                  <a:lnTo>
                    <a:pt x="11" y="19"/>
                  </a:lnTo>
                  <a:lnTo>
                    <a:pt x="14" y="19"/>
                  </a:lnTo>
                  <a:lnTo>
                    <a:pt x="16" y="22"/>
                  </a:lnTo>
                  <a:lnTo>
                    <a:pt x="18" y="22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8" name="Freeform 218"/>
            <p:cNvSpPr>
              <a:spLocks noChangeAspect="1"/>
            </p:cNvSpPr>
            <p:nvPr/>
          </p:nvSpPr>
          <p:spPr bwMode="auto">
            <a:xfrm rot="9246">
              <a:off x="-163" y="3297"/>
              <a:ext cx="12" cy="18"/>
            </a:xfrm>
            <a:custGeom>
              <a:avLst/>
              <a:gdLst>
                <a:gd name="T0" fmla="*/ 2147483647 w 7"/>
                <a:gd name="T1" fmla="*/ 2147483647 h 13"/>
                <a:gd name="T2" fmla="*/ 2147483647 w 7"/>
                <a:gd name="T3" fmla="*/ 2147483647 h 13"/>
                <a:gd name="T4" fmla="*/ 2147483647 w 7"/>
                <a:gd name="T5" fmla="*/ 2145890117 h 13"/>
                <a:gd name="T6" fmla="*/ 2147483647 w 7"/>
                <a:gd name="T7" fmla="*/ 881297032 h 13"/>
                <a:gd name="T8" fmla="*/ 2147483647 w 7"/>
                <a:gd name="T9" fmla="*/ 0 h 13"/>
                <a:gd name="T10" fmla="*/ 0 w 7"/>
                <a:gd name="T11" fmla="*/ 881297032 h 13"/>
                <a:gd name="T12" fmla="*/ 0 w 7"/>
                <a:gd name="T13" fmla="*/ 2145890117 h 13"/>
                <a:gd name="T14" fmla="*/ 0 w 7"/>
                <a:gd name="T15" fmla="*/ 2147483647 h 13"/>
                <a:gd name="T16" fmla="*/ 2147483647 w 7"/>
                <a:gd name="T17" fmla="*/ 2147483647 h 13"/>
                <a:gd name="T18" fmla="*/ 2147483647 w 7"/>
                <a:gd name="T19" fmla="*/ 2147483647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"/>
                <a:gd name="T31" fmla="*/ 0 h 13"/>
                <a:gd name="T32" fmla="*/ 7 w 7"/>
                <a:gd name="T33" fmla="*/ 13 h 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" h="13">
                  <a:moveTo>
                    <a:pt x="7" y="13"/>
                  </a:moveTo>
                  <a:lnTo>
                    <a:pt x="5" y="10"/>
                  </a:lnTo>
                  <a:lnTo>
                    <a:pt x="2" y="5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8"/>
                  </a:lnTo>
                  <a:lnTo>
                    <a:pt x="2" y="10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9" name="Freeform 219"/>
            <p:cNvSpPr>
              <a:spLocks noChangeAspect="1"/>
            </p:cNvSpPr>
            <p:nvPr/>
          </p:nvSpPr>
          <p:spPr bwMode="auto">
            <a:xfrm rot="9246">
              <a:off x="-163" y="3297"/>
              <a:ext cx="12" cy="18"/>
            </a:xfrm>
            <a:custGeom>
              <a:avLst/>
              <a:gdLst>
                <a:gd name="T0" fmla="*/ 2147483647 w 7"/>
                <a:gd name="T1" fmla="*/ 2147483647 h 13"/>
                <a:gd name="T2" fmla="*/ 2147483647 w 7"/>
                <a:gd name="T3" fmla="*/ 2147483647 h 13"/>
                <a:gd name="T4" fmla="*/ 2147483647 w 7"/>
                <a:gd name="T5" fmla="*/ 2145890117 h 13"/>
                <a:gd name="T6" fmla="*/ 2147483647 w 7"/>
                <a:gd name="T7" fmla="*/ 881297032 h 13"/>
                <a:gd name="T8" fmla="*/ 2147483647 w 7"/>
                <a:gd name="T9" fmla="*/ 0 h 13"/>
                <a:gd name="T10" fmla="*/ 0 w 7"/>
                <a:gd name="T11" fmla="*/ 881297032 h 13"/>
                <a:gd name="T12" fmla="*/ 0 w 7"/>
                <a:gd name="T13" fmla="*/ 2145890117 h 13"/>
                <a:gd name="T14" fmla="*/ 0 w 7"/>
                <a:gd name="T15" fmla="*/ 2147483647 h 13"/>
                <a:gd name="T16" fmla="*/ 2147483647 w 7"/>
                <a:gd name="T17" fmla="*/ 2147483647 h 13"/>
                <a:gd name="T18" fmla="*/ 2147483647 w 7"/>
                <a:gd name="T19" fmla="*/ 2147483647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"/>
                <a:gd name="T31" fmla="*/ 0 h 13"/>
                <a:gd name="T32" fmla="*/ 7 w 7"/>
                <a:gd name="T33" fmla="*/ 13 h 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" h="13">
                  <a:moveTo>
                    <a:pt x="7" y="13"/>
                  </a:moveTo>
                  <a:lnTo>
                    <a:pt x="5" y="10"/>
                  </a:lnTo>
                  <a:lnTo>
                    <a:pt x="2" y="5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8"/>
                  </a:lnTo>
                  <a:lnTo>
                    <a:pt x="2" y="10"/>
                  </a:lnTo>
                  <a:lnTo>
                    <a:pt x="7" y="13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</p:grpSp>
      <p:pic>
        <p:nvPicPr>
          <p:cNvPr id="560" name="Picture 275" descr="アキタ本社建屋写真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583" y="3102589"/>
            <a:ext cx="12414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1" name="AutoShape 276"/>
          <p:cNvSpPr>
            <a:spLocks noChangeArrowheads="1"/>
          </p:cNvSpPr>
          <p:nvPr/>
        </p:nvSpPr>
        <p:spPr bwMode="auto">
          <a:xfrm>
            <a:off x="226575" y="2568711"/>
            <a:ext cx="1343418" cy="527050"/>
          </a:xfrm>
          <a:prstGeom prst="bevel">
            <a:avLst>
              <a:gd name="adj" fmla="val 8796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ja-JP" altLang="en-US" sz="1100" dirty="0">
                <a:solidFill>
                  <a:prstClr val="white"/>
                </a:solidFill>
              </a:rPr>
              <a:t>秋田事業所</a:t>
            </a:r>
            <a:endParaRPr lang="en-US" altLang="ja-JP" sz="1100" dirty="0">
              <a:solidFill>
                <a:prstClr val="white"/>
              </a:solidFill>
            </a:endParaRPr>
          </a:p>
          <a:p>
            <a:r>
              <a:rPr lang="en-US" altLang="ja-JP" sz="1100" dirty="0">
                <a:solidFill>
                  <a:prstClr val="white"/>
                </a:solidFill>
              </a:rPr>
              <a:t> </a:t>
            </a:r>
            <a:r>
              <a:rPr lang="ja-JP" altLang="en-US" sz="1100" dirty="0">
                <a:solidFill>
                  <a:prstClr val="white"/>
                </a:solidFill>
              </a:rPr>
              <a:t>秋田県秋田市</a:t>
            </a:r>
          </a:p>
        </p:txBody>
      </p:sp>
      <p:sp>
        <p:nvSpPr>
          <p:cNvPr id="562" name="Oval 279"/>
          <p:cNvSpPr>
            <a:spLocks noChangeArrowheads="1"/>
          </p:cNvSpPr>
          <p:nvPr/>
        </p:nvSpPr>
        <p:spPr bwMode="auto">
          <a:xfrm rot="9246">
            <a:off x="1957229" y="3662772"/>
            <a:ext cx="152400" cy="14128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ja-JP" altLang="en-US" sz="2200">
              <a:solidFill>
                <a:srgbClr val="000000"/>
              </a:solidFill>
            </a:endParaRPr>
          </a:p>
        </p:txBody>
      </p:sp>
      <p:pic>
        <p:nvPicPr>
          <p:cNvPr id="563" name="Picture 280" descr="立川高松_外観北東面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08678" y="3431065"/>
            <a:ext cx="9842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4" name="Line 274"/>
          <p:cNvSpPr>
            <a:spLocks noChangeShapeType="1"/>
          </p:cNvSpPr>
          <p:nvPr/>
        </p:nvSpPr>
        <p:spPr bwMode="auto">
          <a:xfrm flipH="1" flipV="1">
            <a:off x="1898393" y="3826486"/>
            <a:ext cx="582257" cy="350704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565" name="Oval 315"/>
          <p:cNvSpPr>
            <a:spLocks noChangeArrowheads="1"/>
          </p:cNvSpPr>
          <p:nvPr/>
        </p:nvSpPr>
        <p:spPr bwMode="auto">
          <a:xfrm rot="9246">
            <a:off x="1820608" y="3766164"/>
            <a:ext cx="152400" cy="14287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00CCFF"/>
              </a:gs>
            </a:gsLst>
            <a:lin ang="2700000" scaled="1"/>
          </a:gradFill>
          <a:ln w="28575">
            <a:solidFill>
              <a:srgbClr val="3333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ja-JP" altLang="en-US" sz="2800">
              <a:solidFill>
                <a:srgbClr val="000000"/>
              </a:solidFill>
            </a:endParaRPr>
          </a:p>
        </p:txBody>
      </p:sp>
      <p:grpSp>
        <p:nvGrpSpPr>
          <p:cNvPr id="566" name="Group 317"/>
          <p:cNvGrpSpPr>
            <a:grpSpLocks/>
          </p:cNvGrpSpPr>
          <p:nvPr/>
        </p:nvGrpSpPr>
        <p:grpSpPr bwMode="auto">
          <a:xfrm>
            <a:off x="1633705" y="4778989"/>
            <a:ext cx="773112" cy="993775"/>
            <a:chOff x="451" y="491"/>
            <a:chExt cx="154" cy="213"/>
          </a:xfrm>
        </p:grpSpPr>
        <p:pic>
          <p:nvPicPr>
            <p:cNvPr id="567" name="Picture 318" descr="DVC0092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1" y="506"/>
              <a:ext cx="149" cy="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8" name="Rectangle 319"/>
            <p:cNvSpPr>
              <a:spLocks noChangeArrowheads="1"/>
            </p:cNvSpPr>
            <p:nvPr/>
          </p:nvSpPr>
          <p:spPr bwMode="auto">
            <a:xfrm>
              <a:off x="587" y="491"/>
              <a:ext cx="18" cy="6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</p:grpSp>
      <p:sp>
        <p:nvSpPr>
          <p:cNvPr id="569" name="Line 274"/>
          <p:cNvSpPr>
            <a:spLocks noChangeShapeType="1"/>
          </p:cNvSpPr>
          <p:nvPr/>
        </p:nvSpPr>
        <p:spPr bwMode="auto">
          <a:xfrm flipV="1">
            <a:off x="1427052" y="3889988"/>
            <a:ext cx="115743" cy="1897063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570" name="Oval 315"/>
          <p:cNvSpPr>
            <a:spLocks noChangeArrowheads="1"/>
          </p:cNvSpPr>
          <p:nvPr/>
        </p:nvSpPr>
        <p:spPr bwMode="auto">
          <a:xfrm rot="9246">
            <a:off x="1474533" y="3829664"/>
            <a:ext cx="152400" cy="14287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00CCFF"/>
              </a:gs>
            </a:gsLst>
            <a:lin ang="2700000" scaled="1"/>
          </a:gradFill>
          <a:ln w="28575">
            <a:solidFill>
              <a:srgbClr val="3333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ja-JP" altLang="en-US" sz="2800">
              <a:solidFill>
                <a:srgbClr val="000000"/>
              </a:solidFill>
            </a:endParaRPr>
          </a:p>
        </p:txBody>
      </p:sp>
      <p:sp>
        <p:nvSpPr>
          <p:cNvPr id="571" name="AutoShape 311"/>
          <p:cNvSpPr>
            <a:spLocks noChangeArrowheads="1"/>
          </p:cNvSpPr>
          <p:nvPr/>
        </p:nvSpPr>
        <p:spPr bwMode="auto">
          <a:xfrm>
            <a:off x="1279303" y="5787052"/>
            <a:ext cx="1230129" cy="542925"/>
          </a:xfrm>
          <a:prstGeom prst="bevel">
            <a:avLst>
              <a:gd name="adj" fmla="val 8796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ja-JP" altLang="en-US" sz="1100" dirty="0">
                <a:solidFill>
                  <a:prstClr val="black"/>
                </a:solidFill>
              </a:rPr>
              <a:t>中部営業所</a:t>
            </a:r>
            <a:endParaRPr lang="en-US" altLang="ja-JP" sz="1100" dirty="0">
              <a:solidFill>
                <a:prstClr val="black"/>
              </a:solidFill>
            </a:endParaRPr>
          </a:p>
          <a:p>
            <a:r>
              <a:rPr lang="en-US" altLang="ja-JP" sz="1100" dirty="0">
                <a:solidFill>
                  <a:prstClr val="black"/>
                </a:solidFill>
              </a:rPr>
              <a:t> </a:t>
            </a:r>
            <a:r>
              <a:rPr lang="ja-JP" altLang="en-US" sz="1100" dirty="0">
                <a:solidFill>
                  <a:prstClr val="black"/>
                </a:solidFill>
              </a:rPr>
              <a:t>愛知県名古屋市</a:t>
            </a:r>
          </a:p>
        </p:txBody>
      </p:sp>
      <p:sp>
        <p:nvSpPr>
          <p:cNvPr id="572" name="Freeform 299"/>
          <p:cNvSpPr>
            <a:spLocks/>
          </p:cNvSpPr>
          <p:nvPr/>
        </p:nvSpPr>
        <p:spPr bwMode="auto">
          <a:xfrm>
            <a:off x="247396" y="3996352"/>
            <a:ext cx="1133475" cy="2066925"/>
          </a:xfrm>
          <a:custGeom>
            <a:avLst/>
            <a:gdLst>
              <a:gd name="T0" fmla="*/ 2147483647 w 714"/>
              <a:gd name="T1" fmla="*/ 0 h 1302"/>
              <a:gd name="T2" fmla="*/ 0 w 714"/>
              <a:gd name="T3" fmla="*/ 2147483647 h 1302"/>
              <a:gd name="T4" fmla="*/ 0 w 714"/>
              <a:gd name="T5" fmla="*/ 2147483647 h 1302"/>
              <a:gd name="T6" fmla="*/ 0 60000 65536"/>
              <a:gd name="T7" fmla="*/ 0 60000 65536"/>
              <a:gd name="T8" fmla="*/ 0 60000 65536"/>
              <a:gd name="T9" fmla="*/ 0 w 714"/>
              <a:gd name="T10" fmla="*/ 0 h 1302"/>
              <a:gd name="T11" fmla="*/ 714 w 714"/>
              <a:gd name="T12" fmla="*/ 1302 h 130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14" h="1302">
                <a:moveTo>
                  <a:pt x="714" y="0"/>
                </a:moveTo>
                <a:lnTo>
                  <a:pt x="0" y="714"/>
                </a:lnTo>
                <a:lnTo>
                  <a:pt x="0" y="1302"/>
                </a:lnTo>
              </a:path>
            </a:pathLst>
          </a:cu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573" name="Oval 315"/>
          <p:cNvSpPr>
            <a:spLocks noChangeArrowheads="1"/>
          </p:cNvSpPr>
          <p:nvPr/>
        </p:nvSpPr>
        <p:spPr bwMode="auto">
          <a:xfrm rot="9246">
            <a:off x="1285621" y="3923327"/>
            <a:ext cx="152400" cy="14287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00CCFF"/>
              </a:gs>
            </a:gsLst>
            <a:lin ang="2700000" scaled="1"/>
          </a:gradFill>
          <a:ln w="28575">
            <a:solidFill>
              <a:srgbClr val="3333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ja-JP" altLang="en-US" sz="2800">
              <a:solidFill>
                <a:srgbClr val="000000"/>
              </a:solidFill>
            </a:endParaRPr>
          </a:p>
        </p:txBody>
      </p:sp>
      <p:sp>
        <p:nvSpPr>
          <p:cNvPr id="574" name="AutoShape 311"/>
          <p:cNvSpPr>
            <a:spLocks noChangeArrowheads="1"/>
          </p:cNvSpPr>
          <p:nvPr/>
        </p:nvSpPr>
        <p:spPr bwMode="auto">
          <a:xfrm>
            <a:off x="173714" y="5785464"/>
            <a:ext cx="1084534" cy="544513"/>
          </a:xfrm>
          <a:prstGeom prst="bevel">
            <a:avLst>
              <a:gd name="adj" fmla="val 8796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ja-JP" altLang="en-US" sz="1100" dirty="0">
                <a:solidFill>
                  <a:prstClr val="black"/>
                </a:solidFill>
              </a:rPr>
              <a:t>関西営業所</a:t>
            </a:r>
            <a:endParaRPr lang="en-US" altLang="ja-JP" sz="1100" dirty="0">
              <a:solidFill>
                <a:prstClr val="black"/>
              </a:solidFill>
            </a:endParaRPr>
          </a:p>
          <a:p>
            <a:r>
              <a:rPr lang="en-US" altLang="ja-JP" sz="1100" dirty="0">
                <a:solidFill>
                  <a:prstClr val="black"/>
                </a:solidFill>
              </a:rPr>
              <a:t> </a:t>
            </a:r>
            <a:r>
              <a:rPr lang="ja-JP" altLang="en-US" sz="1100" dirty="0">
                <a:solidFill>
                  <a:prstClr val="black"/>
                </a:solidFill>
              </a:rPr>
              <a:t>大阪府大阪市</a:t>
            </a:r>
          </a:p>
        </p:txBody>
      </p:sp>
      <p:sp>
        <p:nvSpPr>
          <p:cNvPr id="575" name="Rectangle 305"/>
          <p:cNvSpPr>
            <a:spLocks noChangeArrowheads="1"/>
          </p:cNvSpPr>
          <p:nvPr/>
        </p:nvSpPr>
        <p:spPr bwMode="auto">
          <a:xfrm>
            <a:off x="125158" y="2429489"/>
            <a:ext cx="3748088" cy="4219575"/>
          </a:xfrm>
          <a:prstGeom prst="rect">
            <a:avLst/>
          </a:prstGeom>
          <a:noFill/>
          <a:ln w="19050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 sz="1800">
              <a:solidFill>
                <a:srgbClr val="000000"/>
              </a:solidFill>
            </a:endParaRPr>
          </a:p>
        </p:txBody>
      </p:sp>
      <p:sp>
        <p:nvSpPr>
          <p:cNvPr id="576" name="Text Box 306"/>
          <p:cNvSpPr txBox="1">
            <a:spLocks noChangeArrowheads="1"/>
          </p:cNvSpPr>
          <p:nvPr/>
        </p:nvSpPr>
        <p:spPr bwMode="auto">
          <a:xfrm>
            <a:off x="1402499" y="6363314"/>
            <a:ext cx="23177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ja-JP" altLang="en-US" sz="1200" dirty="0" smtClean="0">
                <a:solidFill>
                  <a:srgbClr val="000000"/>
                </a:solidFill>
              </a:rPr>
              <a:t>拠点</a:t>
            </a:r>
            <a:r>
              <a:rPr lang="ja-JP" altLang="en-US" sz="1200" dirty="0">
                <a:solidFill>
                  <a:srgbClr val="000000"/>
                </a:solidFill>
              </a:rPr>
              <a:t>　所在地</a:t>
            </a:r>
            <a:endParaRPr lang="en-US" altLang="ja-JP" sz="1200" dirty="0">
              <a:solidFill>
                <a:srgbClr val="000000"/>
              </a:solidFill>
            </a:endParaRPr>
          </a:p>
        </p:txBody>
      </p:sp>
      <p:sp>
        <p:nvSpPr>
          <p:cNvPr id="577" name="AutoShape 311"/>
          <p:cNvSpPr>
            <a:spLocks noChangeArrowheads="1"/>
          </p:cNvSpPr>
          <p:nvPr/>
        </p:nvSpPr>
        <p:spPr bwMode="auto">
          <a:xfrm>
            <a:off x="2480651" y="4179785"/>
            <a:ext cx="1340564" cy="508000"/>
          </a:xfrm>
          <a:prstGeom prst="bevel">
            <a:avLst>
              <a:gd name="adj" fmla="val 8796"/>
            </a:avLst>
          </a:prstGeom>
          <a:solidFill>
            <a:srgbClr val="3755A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ja-JP" altLang="en-US" sz="1200" dirty="0">
                <a:solidFill>
                  <a:prstClr val="white"/>
                </a:solidFill>
              </a:rPr>
              <a:t>本社</a:t>
            </a:r>
            <a:endParaRPr lang="en-US" altLang="ja-JP" sz="1200" dirty="0">
              <a:solidFill>
                <a:prstClr val="white"/>
              </a:solidFill>
            </a:endParaRPr>
          </a:p>
          <a:p>
            <a:r>
              <a:rPr lang="ja-JP" altLang="en-US" sz="1200" dirty="0">
                <a:solidFill>
                  <a:prstClr val="white"/>
                </a:solidFill>
              </a:rPr>
              <a:t> 東京都立川市</a:t>
            </a:r>
          </a:p>
        </p:txBody>
      </p:sp>
      <p:sp>
        <p:nvSpPr>
          <p:cNvPr id="578" name="Text Box 155"/>
          <p:cNvSpPr txBox="1">
            <a:spLocks noChangeArrowheads="1"/>
          </p:cNvSpPr>
          <p:nvPr/>
        </p:nvSpPr>
        <p:spPr bwMode="auto">
          <a:xfrm>
            <a:off x="7500683" y="5140564"/>
            <a:ext cx="1584325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0" bIns="36000">
            <a:spAutoFit/>
          </a:bodyPr>
          <a:lstStyle/>
          <a:p>
            <a:pPr>
              <a:lnSpc>
                <a:spcPts val="1200"/>
              </a:lnSpc>
            </a:pPr>
            <a:r>
              <a:rPr lang="ja-JP" altLang="en-US" sz="1200" dirty="0" smtClean="0">
                <a:solidFill>
                  <a:srgbClr val="1F497D">
                    <a:lumMod val="50000"/>
                  </a:srgbClr>
                </a:solidFill>
              </a:rPr>
              <a:t>ﾃﾞﾊﾞｲｽ総合</a:t>
            </a:r>
            <a:endParaRPr lang="en-US" altLang="ja-JP" sz="1200" dirty="0" smtClean="0">
              <a:solidFill>
                <a:srgbClr val="1F497D">
                  <a:lumMod val="50000"/>
                </a:srgbClr>
              </a:solidFill>
            </a:endParaRPr>
          </a:p>
          <a:p>
            <a:pPr>
              <a:lnSpc>
                <a:spcPts val="1200"/>
              </a:lnSpc>
            </a:pPr>
            <a:r>
              <a:rPr lang="ja-JP" altLang="en-US" sz="1200" dirty="0" smtClean="0">
                <a:solidFill>
                  <a:srgbClr val="1F497D">
                    <a:lumMod val="50000"/>
                  </a:srgbClr>
                </a:solidFill>
              </a:rPr>
              <a:t>ｴﾝｼﾞﾆｱﾘﾝｸﾞ</a:t>
            </a:r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事業</a:t>
            </a:r>
          </a:p>
        </p:txBody>
      </p:sp>
      <p:sp>
        <p:nvSpPr>
          <p:cNvPr id="579" name="Oval 315"/>
          <p:cNvSpPr>
            <a:spLocks noChangeArrowheads="1"/>
          </p:cNvSpPr>
          <p:nvPr/>
        </p:nvSpPr>
        <p:spPr bwMode="auto">
          <a:xfrm rot="9246">
            <a:off x="1871298" y="3303176"/>
            <a:ext cx="152400" cy="14287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00CCFF"/>
              </a:gs>
            </a:gsLst>
            <a:lin ang="2700000" scaled="1"/>
          </a:gradFill>
          <a:ln w="28575">
            <a:solidFill>
              <a:srgbClr val="3333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ja-JP" altLang="en-US" sz="2800">
              <a:solidFill>
                <a:srgbClr val="000000"/>
              </a:solidFill>
            </a:endParaRPr>
          </a:p>
        </p:txBody>
      </p:sp>
      <p:sp>
        <p:nvSpPr>
          <p:cNvPr id="580" name="AutoShape 311"/>
          <p:cNvSpPr>
            <a:spLocks noChangeArrowheads="1"/>
          </p:cNvSpPr>
          <p:nvPr/>
        </p:nvSpPr>
        <p:spPr bwMode="auto">
          <a:xfrm>
            <a:off x="2388841" y="2796202"/>
            <a:ext cx="1458540" cy="508000"/>
          </a:xfrm>
          <a:prstGeom prst="bevel">
            <a:avLst>
              <a:gd name="adj" fmla="val 8796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ja-JP" altLang="en-US" sz="1100" dirty="0">
                <a:solidFill>
                  <a:schemeClr val="tx1"/>
                </a:solidFill>
              </a:rPr>
              <a:t>茨城営業所</a:t>
            </a:r>
            <a:endParaRPr lang="en-US" altLang="ja-JP" sz="1100" dirty="0">
              <a:solidFill>
                <a:schemeClr val="tx1"/>
              </a:solidFill>
            </a:endParaRPr>
          </a:p>
          <a:p>
            <a:r>
              <a:rPr lang="ja-JP" altLang="en-US" sz="1100" dirty="0">
                <a:solidFill>
                  <a:schemeClr val="tx1"/>
                </a:solidFill>
              </a:rPr>
              <a:t> 茨城県ひたちなか市</a:t>
            </a:r>
          </a:p>
        </p:txBody>
      </p:sp>
      <p:sp>
        <p:nvSpPr>
          <p:cNvPr id="581" name="Line 274"/>
          <p:cNvSpPr>
            <a:spLocks noChangeShapeType="1"/>
          </p:cNvSpPr>
          <p:nvPr/>
        </p:nvSpPr>
        <p:spPr bwMode="auto">
          <a:xfrm>
            <a:off x="1534455" y="3062993"/>
            <a:ext cx="348298" cy="257553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cxnSp>
        <p:nvCxnSpPr>
          <p:cNvPr id="582" name="直線コネクタ 313"/>
          <p:cNvCxnSpPr>
            <a:cxnSpLocks noChangeShapeType="1"/>
          </p:cNvCxnSpPr>
          <p:nvPr/>
        </p:nvCxnSpPr>
        <p:spPr bwMode="auto">
          <a:xfrm flipH="1">
            <a:off x="3958970" y="1510887"/>
            <a:ext cx="1" cy="3814105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83" name="Text Box 57"/>
          <p:cNvSpPr txBox="1">
            <a:spLocks noChangeArrowheads="1"/>
          </p:cNvSpPr>
          <p:nvPr/>
        </p:nvSpPr>
        <p:spPr bwMode="auto">
          <a:xfrm>
            <a:off x="4751133" y="5484769"/>
            <a:ext cx="20415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（兼事業所長　高橋 孝）　</a:t>
            </a:r>
            <a:endParaRPr lang="en-US" altLang="ja-JP" sz="1200" dirty="0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584" name="Rectangle 58"/>
          <p:cNvSpPr>
            <a:spLocks noChangeArrowheads="1"/>
          </p:cNvSpPr>
          <p:nvPr/>
        </p:nvSpPr>
        <p:spPr bwMode="auto">
          <a:xfrm>
            <a:off x="4741608" y="5752920"/>
            <a:ext cx="2735263" cy="3095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ts val="2000"/>
              </a:lnSpc>
              <a:defRPr/>
            </a:pPr>
            <a:r>
              <a:rPr lang="ja-JP" altLang="en-US" sz="1800" dirty="0" smtClean="0">
                <a:solidFill>
                  <a:srgbClr val="FFFFFF"/>
                </a:solidFill>
              </a:rPr>
              <a:t>秋田</a:t>
            </a:r>
            <a:r>
              <a:rPr lang="ja-JP" altLang="en-US" sz="1800" dirty="0">
                <a:solidFill>
                  <a:srgbClr val="FFFFFF"/>
                </a:solidFill>
              </a:rPr>
              <a:t>事業所</a:t>
            </a:r>
          </a:p>
        </p:txBody>
      </p:sp>
      <p:sp>
        <p:nvSpPr>
          <p:cNvPr id="585" name="Text Box 59"/>
          <p:cNvSpPr txBox="1">
            <a:spLocks noChangeArrowheads="1"/>
          </p:cNvSpPr>
          <p:nvPr/>
        </p:nvSpPr>
        <p:spPr bwMode="auto">
          <a:xfrm>
            <a:off x="4868608" y="5743532"/>
            <a:ext cx="1857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ja-JP" altLang="en-US" sz="1800">
              <a:solidFill>
                <a:srgbClr val="000000"/>
              </a:solidFill>
            </a:endParaRPr>
          </a:p>
        </p:txBody>
      </p:sp>
      <p:sp>
        <p:nvSpPr>
          <p:cNvPr id="586" name="Text Box 155"/>
          <p:cNvSpPr txBox="1">
            <a:spLocks noChangeArrowheads="1"/>
          </p:cNvSpPr>
          <p:nvPr/>
        </p:nvSpPr>
        <p:spPr bwMode="auto">
          <a:xfrm>
            <a:off x="7530846" y="5730832"/>
            <a:ext cx="1373187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>
              <a:lnSpc>
                <a:spcPts val="1200"/>
              </a:lnSpc>
            </a:pPr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組込ｿﾌﾄ</a:t>
            </a:r>
            <a:r>
              <a:rPr lang="en-US" altLang="ja-JP" sz="1200" dirty="0">
                <a:solidFill>
                  <a:srgbClr val="1F497D">
                    <a:lumMod val="50000"/>
                  </a:srgbClr>
                </a:solidFill>
              </a:rPr>
              <a:t>/</a:t>
            </a:r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ﾃﾞﾊﾞｲｽ</a:t>
            </a:r>
            <a:endParaRPr lang="en-US" altLang="ja-JP" sz="1200" dirty="0">
              <a:solidFill>
                <a:srgbClr val="1F497D">
                  <a:lumMod val="50000"/>
                </a:srgbClr>
              </a:solidFill>
            </a:endParaRPr>
          </a:p>
          <a:p>
            <a:pPr>
              <a:lnSpc>
                <a:spcPts val="1200"/>
              </a:lnSpc>
            </a:pPr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ｴﾝｼﾞﾆｱﾘﾝｸﾞ事業</a:t>
            </a:r>
          </a:p>
        </p:txBody>
      </p:sp>
      <p:sp>
        <p:nvSpPr>
          <p:cNvPr id="587" name="Text Box 57"/>
          <p:cNvSpPr txBox="1">
            <a:spLocks noChangeArrowheads="1"/>
          </p:cNvSpPr>
          <p:nvPr/>
        </p:nvSpPr>
        <p:spPr bwMode="auto">
          <a:xfrm>
            <a:off x="4751133" y="3399496"/>
            <a:ext cx="20415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事業部長　高橋 孝</a:t>
            </a:r>
            <a:endParaRPr lang="en-US" altLang="ja-JP" sz="1200" dirty="0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588" name="Text Box 57"/>
          <p:cNvSpPr txBox="1">
            <a:spLocks noChangeArrowheads="1"/>
          </p:cNvSpPr>
          <p:nvPr/>
        </p:nvSpPr>
        <p:spPr bwMode="auto">
          <a:xfrm>
            <a:off x="4751133" y="4137183"/>
            <a:ext cx="2041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事業部長　小林 正和 </a:t>
            </a:r>
            <a:endParaRPr lang="en-US" altLang="ja-JP" sz="1200" dirty="0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590" name="Text Box 155"/>
          <p:cNvSpPr txBox="1">
            <a:spLocks noChangeArrowheads="1"/>
          </p:cNvSpPr>
          <p:nvPr/>
        </p:nvSpPr>
        <p:spPr bwMode="auto">
          <a:xfrm>
            <a:off x="7518146" y="4199973"/>
            <a:ext cx="1625854" cy="68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ja-JP" sz="1200" dirty="0" err="1">
                <a:solidFill>
                  <a:prstClr val="black"/>
                </a:solidFill>
              </a:rPr>
              <a:t>IoT</a:t>
            </a:r>
            <a:r>
              <a:rPr lang="ja-JP" altLang="en-US" sz="1200" dirty="0">
                <a:solidFill>
                  <a:prstClr val="black"/>
                </a:solidFill>
              </a:rPr>
              <a:t>ｿﾘｭｰｼｮﾝ、ｲﾝﾌﾗ</a:t>
            </a:r>
            <a:r>
              <a:rPr lang="ja-JP" altLang="en-US" sz="1200" dirty="0" smtClean="0">
                <a:solidFill>
                  <a:prstClr val="black"/>
                </a:solidFill>
              </a:rPr>
              <a:t>等</a:t>
            </a:r>
            <a:endParaRPr lang="en-US" altLang="ja-JP" sz="1200" dirty="0" smtClean="0">
              <a:solidFill>
                <a:prstClr val="black"/>
              </a:solidFill>
            </a:endParaRPr>
          </a:p>
          <a:p>
            <a:pPr>
              <a:lnSpc>
                <a:spcPts val="1200"/>
              </a:lnSpc>
            </a:pPr>
            <a:r>
              <a:rPr lang="ja-JP" altLang="en-US" sz="1200" dirty="0" smtClean="0">
                <a:solidFill>
                  <a:prstClr val="black"/>
                </a:solidFill>
              </a:rPr>
              <a:t>ｴﾝｼﾞﾆｱﾘﾝｸﾞ</a:t>
            </a:r>
            <a:r>
              <a:rPr lang="ja-JP" altLang="en-US" sz="1200" dirty="0">
                <a:solidFill>
                  <a:prstClr val="black"/>
                </a:solidFill>
              </a:rPr>
              <a:t>事業並び</a:t>
            </a:r>
            <a:r>
              <a:rPr lang="ja-JP" altLang="en-US" sz="1200" dirty="0" smtClean="0">
                <a:solidFill>
                  <a:prstClr val="black"/>
                </a:solidFill>
              </a:rPr>
              <a:t>に</a:t>
            </a:r>
            <a:r>
              <a:rPr lang="ja-JP" altLang="en-US" sz="1200" dirty="0">
                <a:solidFill>
                  <a:prstClr val="black"/>
                </a:solidFill>
              </a:rPr>
              <a:t>ｼｽﾃﾑ、ｿﾌﾄ製品及び</a:t>
            </a:r>
            <a:endParaRPr lang="en-US" altLang="ja-JP" sz="1200" dirty="0">
              <a:solidFill>
                <a:prstClr val="black"/>
              </a:solidFill>
            </a:endParaRPr>
          </a:p>
          <a:p>
            <a:pPr>
              <a:lnSpc>
                <a:spcPts val="1200"/>
              </a:lnSpc>
            </a:pPr>
            <a:r>
              <a:rPr lang="ja-JP" altLang="en-US" sz="1200" dirty="0">
                <a:solidFill>
                  <a:prstClr val="black"/>
                </a:solidFill>
              </a:rPr>
              <a:t>関連ｴﾝｼﾞﾆｱﾘﾝｸﾞ</a:t>
            </a:r>
            <a:r>
              <a:rPr lang="ja-JP" altLang="en-US" sz="1200" dirty="0" smtClean="0">
                <a:solidFill>
                  <a:prstClr val="black"/>
                </a:solidFill>
              </a:rPr>
              <a:t>事業</a:t>
            </a:r>
            <a:endParaRPr lang="ja-JP" altLang="en-US" sz="1200" dirty="0">
              <a:solidFill>
                <a:prstClr val="black"/>
              </a:solidFill>
            </a:endParaRPr>
          </a:p>
        </p:txBody>
      </p:sp>
      <p:sp>
        <p:nvSpPr>
          <p:cNvPr id="591" name="Text Box 155"/>
          <p:cNvSpPr txBox="1">
            <a:spLocks noChangeArrowheads="1"/>
          </p:cNvSpPr>
          <p:nvPr/>
        </p:nvSpPr>
        <p:spPr bwMode="auto">
          <a:xfrm>
            <a:off x="7540371" y="2364446"/>
            <a:ext cx="1074737" cy="283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7200" rIns="18000" bIns="18000">
            <a:spAutoFit/>
          </a:bodyPr>
          <a:lstStyle/>
          <a:p>
            <a:pPr>
              <a:lnSpc>
                <a:spcPct val="140000"/>
              </a:lnSpc>
            </a:pPr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営業</a:t>
            </a:r>
          </a:p>
        </p:txBody>
      </p:sp>
      <p:sp>
        <p:nvSpPr>
          <p:cNvPr id="592" name="Text Box 49"/>
          <p:cNvSpPr txBox="1">
            <a:spLocks noChangeArrowheads="1"/>
          </p:cNvSpPr>
          <p:nvPr/>
        </p:nvSpPr>
        <p:spPr bwMode="auto">
          <a:xfrm>
            <a:off x="4695571" y="4365476"/>
            <a:ext cx="25747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ja-JP"/>
            </a:defPPr>
            <a:lvl1pPr>
              <a:defRPr sz="1800">
                <a:solidFill>
                  <a:prstClr val="white"/>
                </a:solidFill>
              </a:defRPr>
            </a:lvl1pPr>
          </a:lstStyle>
          <a:p>
            <a:r>
              <a:rPr lang="ja-JP" altLang="en-US" dirty="0"/>
              <a:t>ＩｏＴソリューション事業部</a:t>
            </a:r>
          </a:p>
        </p:txBody>
      </p:sp>
      <p:sp>
        <p:nvSpPr>
          <p:cNvPr id="595" name="Text Box 155"/>
          <p:cNvSpPr txBox="1">
            <a:spLocks noChangeArrowheads="1"/>
          </p:cNvSpPr>
          <p:nvPr/>
        </p:nvSpPr>
        <p:spPr bwMode="auto">
          <a:xfrm>
            <a:off x="7486396" y="2950786"/>
            <a:ext cx="1584325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>
              <a:lnSpc>
                <a:spcPts val="1200"/>
              </a:lnSpc>
            </a:pPr>
            <a:r>
              <a:rPr lang="ja-JP" altLang="en-US" sz="1200" dirty="0">
                <a:solidFill>
                  <a:prstClr val="black"/>
                </a:solidFill>
              </a:rPr>
              <a:t>事業の管掌</a:t>
            </a:r>
            <a:endParaRPr lang="en-US" altLang="ja-JP" sz="1200" dirty="0">
              <a:solidFill>
                <a:prstClr val="black"/>
              </a:solidFill>
            </a:endParaRPr>
          </a:p>
          <a:p>
            <a:pPr>
              <a:lnSpc>
                <a:spcPts val="1200"/>
              </a:lnSpc>
            </a:pPr>
            <a:r>
              <a:rPr lang="ja-JP" altLang="en-US" sz="1200" dirty="0">
                <a:solidFill>
                  <a:prstClr val="black"/>
                </a:solidFill>
              </a:rPr>
              <a:t>ﾌﾟﾛｼﾞｪｸﾄ・事業部連携</a:t>
            </a:r>
            <a:endParaRPr lang="en-US" altLang="ja-JP" sz="1200" dirty="0">
              <a:solidFill>
                <a:prstClr val="black"/>
              </a:solidFill>
            </a:endParaRPr>
          </a:p>
          <a:p>
            <a:pPr>
              <a:lnSpc>
                <a:spcPts val="1200"/>
              </a:lnSpc>
            </a:pPr>
            <a:r>
              <a:rPr lang="ja-JP" altLang="en-US" sz="1200" dirty="0">
                <a:solidFill>
                  <a:prstClr val="black"/>
                </a:solidFill>
              </a:rPr>
              <a:t>品証・調達　</a:t>
            </a:r>
          </a:p>
        </p:txBody>
      </p:sp>
      <p:pic>
        <p:nvPicPr>
          <p:cNvPr id="596" name="Picture 30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88672" y="820372"/>
            <a:ext cx="563563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97" name="直線コネクタ 596"/>
          <p:cNvCxnSpPr/>
          <p:nvPr/>
        </p:nvCxnSpPr>
        <p:spPr bwMode="auto">
          <a:xfrm flipH="1">
            <a:off x="4497138" y="4467765"/>
            <a:ext cx="223837" cy="0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601" name="Rectangle 58"/>
          <p:cNvSpPr>
            <a:spLocks noChangeArrowheads="1"/>
          </p:cNvSpPr>
          <p:nvPr/>
        </p:nvSpPr>
        <p:spPr bwMode="auto">
          <a:xfrm>
            <a:off x="4751133" y="6307454"/>
            <a:ext cx="2735263" cy="3095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ts val="2000"/>
              </a:lnSpc>
              <a:defRPr/>
            </a:pPr>
            <a:r>
              <a:rPr lang="ja-JP" altLang="en-US" sz="2000" dirty="0" smtClean="0">
                <a:solidFill>
                  <a:prstClr val="white"/>
                </a:solidFill>
              </a:rPr>
              <a:t>中部</a:t>
            </a:r>
            <a:r>
              <a:rPr lang="ja-JP" altLang="en-US" sz="1800" dirty="0" smtClean="0">
                <a:solidFill>
                  <a:prstClr val="white"/>
                </a:solidFill>
              </a:rPr>
              <a:t>事業所</a:t>
            </a:r>
            <a:endParaRPr lang="ja-JP" altLang="en-US" sz="1800" dirty="0">
              <a:solidFill>
                <a:prstClr val="white"/>
              </a:solidFill>
            </a:endParaRPr>
          </a:p>
        </p:txBody>
      </p:sp>
      <p:sp>
        <p:nvSpPr>
          <p:cNvPr id="602" name="Text Box 155"/>
          <p:cNvSpPr txBox="1">
            <a:spLocks noChangeArrowheads="1"/>
          </p:cNvSpPr>
          <p:nvPr/>
        </p:nvSpPr>
        <p:spPr bwMode="auto">
          <a:xfrm>
            <a:off x="7540371" y="6290938"/>
            <a:ext cx="1373187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>
              <a:lnSpc>
                <a:spcPts val="1200"/>
              </a:lnSpc>
            </a:pPr>
            <a:r>
              <a:rPr lang="ja-JP" altLang="en-US" sz="1200" dirty="0">
                <a:solidFill>
                  <a:prstClr val="black"/>
                </a:solidFill>
              </a:rPr>
              <a:t>車載組込ｿﾌﾄ</a:t>
            </a:r>
            <a:endParaRPr lang="en-US" altLang="ja-JP" sz="1200" dirty="0">
              <a:solidFill>
                <a:prstClr val="black"/>
              </a:solidFill>
            </a:endParaRPr>
          </a:p>
          <a:p>
            <a:pPr>
              <a:lnSpc>
                <a:spcPts val="1200"/>
              </a:lnSpc>
            </a:pPr>
            <a:r>
              <a:rPr lang="ja-JP" altLang="en-US" sz="1200" dirty="0">
                <a:solidFill>
                  <a:prstClr val="black"/>
                </a:solidFill>
              </a:rPr>
              <a:t>ｴﾝｼﾞﾆｱﾘﾝｸﾞ事業</a:t>
            </a:r>
          </a:p>
        </p:txBody>
      </p:sp>
      <p:sp>
        <p:nvSpPr>
          <p:cNvPr id="604" name="AutoShape 311"/>
          <p:cNvSpPr>
            <a:spLocks noChangeArrowheads="1"/>
          </p:cNvSpPr>
          <p:nvPr/>
        </p:nvSpPr>
        <p:spPr bwMode="auto">
          <a:xfrm>
            <a:off x="2557070" y="5768752"/>
            <a:ext cx="1198472" cy="542925"/>
          </a:xfrm>
          <a:prstGeom prst="bevel">
            <a:avLst>
              <a:gd name="adj" fmla="val 8796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ja-JP" altLang="en-US" sz="1100" dirty="0" smtClean="0">
                <a:solidFill>
                  <a:prstClr val="white"/>
                </a:solidFill>
              </a:rPr>
              <a:t>中部</a:t>
            </a:r>
            <a:r>
              <a:rPr lang="ja-JP" altLang="en-US" sz="1100" dirty="0">
                <a:solidFill>
                  <a:prstClr val="white"/>
                </a:solidFill>
              </a:rPr>
              <a:t>事業</a:t>
            </a:r>
            <a:r>
              <a:rPr lang="ja-JP" altLang="en-US" sz="1100" dirty="0" smtClean="0">
                <a:solidFill>
                  <a:prstClr val="white"/>
                </a:solidFill>
              </a:rPr>
              <a:t>所</a:t>
            </a:r>
            <a:endParaRPr lang="en-US" altLang="ja-JP" sz="1100" dirty="0">
              <a:solidFill>
                <a:prstClr val="white"/>
              </a:solidFill>
            </a:endParaRPr>
          </a:p>
          <a:p>
            <a:r>
              <a:rPr lang="en-US" altLang="ja-JP" sz="1100" dirty="0">
                <a:solidFill>
                  <a:prstClr val="white"/>
                </a:solidFill>
              </a:rPr>
              <a:t> </a:t>
            </a:r>
            <a:r>
              <a:rPr lang="ja-JP" altLang="en-US" sz="1100" dirty="0">
                <a:solidFill>
                  <a:prstClr val="white"/>
                </a:solidFill>
              </a:rPr>
              <a:t>愛知県刈谷市</a:t>
            </a:r>
          </a:p>
        </p:txBody>
      </p:sp>
      <p:sp>
        <p:nvSpPr>
          <p:cNvPr id="605" name="Line 274"/>
          <p:cNvSpPr>
            <a:spLocks noChangeShapeType="1"/>
          </p:cNvSpPr>
          <p:nvPr/>
        </p:nvSpPr>
        <p:spPr bwMode="auto">
          <a:xfrm flipH="1" flipV="1">
            <a:off x="1893712" y="4018197"/>
            <a:ext cx="541518" cy="858214"/>
          </a:xfrm>
          <a:prstGeom prst="line">
            <a:avLst/>
          </a:prstGeom>
          <a:noFill/>
          <a:ln w="28575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607" name="Oval 279"/>
          <p:cNvSpPr>
            <a:spLocks noChangeArrowheads="1"/>
          </p:cNvSpPr>
          <p:nvPr/>
        </p:nvSpPr>
        <p:spPr bwMode="auto">
          <a:xfrm rot="9246">
            <a:off x="1773007" y="3873560"/>
            <a:ext cx="152400" cy="14128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ja-JP" altLang="en-US" sz="2200">
              <a:solidFill>
                <a:srgbClr val="000000"/>
              </a:solidFill>
            </a:endParaRPr>
          </a:p>
        </p:txBody>
      </p:sp>
      <p:sp>
        <p:nvSpPr>
          <p:cNvPr id="608" name="Text Box 57"/>
          <p:cNvSpPr txBox="1">
            <a:spLocks noChangeArrowheads="1"/>
          </p:cNvSpPr>
          <p:nvPr/>
        </p:nvSpPr>
        <p:spPr bwMode="auto">
          <a:xfrm>
            <a:off x="4751133" y="6040952"/>
            <a:ext cx="26019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ja-JP"/>
            </a:defPPr>
            <a:lvl1pPr>
              <a:defRPr sz="1200" b="0">
                <a:solidFill>
                  <a:schemeClr val="tx2">
                    <a:lumMod val="50000"/>
                  </a:schemeClr>
                </a:solidFill>
                <a:ea typeface="HGPｺﾞｼｯｸE" panose="020B0900000000000000" pitchFamily="50" charset="-128"/>
              </a:defRPr>
            </a:lvl1pPr>
          </a:lstStyle>
          <a:p>
            <a:r>
              <a:rPr lang="ja-JP" altLang="en-US" dirty="0" smtClean="0">
                <a:solidFill>
                  <a:prstClr val="black"/>
                </a:solidFill>
              </a:rPr>
              <a:t>（</a:t>
            </a:r>
            <a:r>
              <a:rPr lang="ja-JP" altLang="en-US" dirty="0">
                <a:solidFill>
                  <a:prstClr val="black"/>
                </a:solidFill>
              </a:rPr>
              <a:t>副事業部長兼事業所長　高橋　</a:t>
            </a:r>
            <a:r>
              <a:rPr lang="ja-JP" altLang="en-US" dirty="0" smtClean="0">
                <a:solidFill>
                  <a:prstClr val="black"/>
                </a:solidFill>
              </a:rPr>
              <a:t>久）</a:t>
            </a:r>
            <a:r>
              <a:rPr lang="ja-JP" altLang="en-US" dirty="0">
                <a:solidFill>
                  <a:prstClr val="black"/>
                </a:solidFill>
              </a:rPr>
              <a:t>　</a:t>
            </a:r>
            <a:endParaRPr lang="en-US" altLang="ja-JP" dirty="0">
              <a:solidFill>
                <a:prstClr val="black"/>
              </a:solidFill>
            </a:endParaRPr>
          </a:p>
        </p:txBody>
      </p:sp>
      <p:cxnSp>
        <p:nvCxnSpPr>
          <p:cNvPr id="610" name="直線コネクタ 609"/>
          <p:cNvCxnSpPr/>
          <p:nvPr/>
        </p:nvCxnSpPr>
        <p:spPr bwMode="auto">
          <a:xfrm flipH="1">
            <a:off x="4497138" y="3753130"/>
            <a:ext cx="223837" cy="0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11" name="直線コネクタ 610"/>
          <p:cNvCxnSpPr/>
          <p:nvPr/>
        </p:nvCxnSpPr>
        <p:spPr bwMode="auto">
          <a:xfrm flipH="1">
            <a:off x="4497138" y="3150883"/>
            <a:ext cx="223837" cy="0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12" name="直線コネクタ 611"/>
          <p:cNvCxnSpPr/>
          <p:nvPr/>
        </p:nvCxnSpPr>
        <p:spPr bwMode="auto">
          <a:xfrm flipV="1">
            <a:off x="4497138" y="3146120"/>
            <a:ext cx="0" cy="2098006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13" name="直線コネクタ 612"/>
          <p:cNvCxnSpPr/>
          <p:nvPr/>
        </p:nvCxnSpPr>
        <p:spPr bwMode="auto">
          <a:xfrm flipV="1">
            <a:off x="4390521" y="3890433"/>
            <a:ext cx="0" cy="2571803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03" name="Oval 315"/>
          <p:cNvSpPr>
            <a:spLocks noChangeArrowheads="1"/>
          </p:cNvSpPr>
          <p:nvPr/>
        </p:nvSpPr>
        <p:spPr bwMode="auto">
          <a:xfrm rot="9246">
            <a:off x="1571056" y="3855009"/>
            <a:ext cx="152400" cy="14287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00CCFF"/>
              </a:gs>
            </a:gsLst>
            <a:lin ang="2700000" scaled="1"/>
          </a:gradFill>
          <a:ln w="28575">
            <a:solidFill>
              <a:srgbClr val="3333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ja-JP" altLang="en-US" sz="2800">
              <a:solidFill>
                <a:srgbClr val="000000"/>
              </a:solidFill>
            </a:endParaRPr>
          </a:p>
        </p:txBody>
      </p:sp>
      <p:sp>
        <p:nvSpPr>
          <p:cNvPr id="304" name="AutoShape 311"/>
          <p:cNvSpPr>
            <a:spLocks noChangeArrowheads="1"/>
          </p:cNvSpPr>
          <p:nvPr/>
        </p:nvSpPr>
        <p:spPr bwMode="auto">
          <a:xfrm>
            <a:off x="2457195" y="4797854"/>
            <a:ext cx="1373177" cy="508000"/>
          </a:xfrm>
          <a:prstGeom prst="bevel">
            <a:avLst>
              <a:gd name="adj" fmla="val 8796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ja-JP" altLang="en-US" sz="1100" dirty="0">
                <a:solidFill>
                  <a:schemeClr val="tx1"/>
                </a:solidFill>
              </a:rPr>
              <a:t>横浜設計</a:t>
            </a:r>
            <a:r>
              <a:rPr lang="ja-JP" altLang="en-US" sz="1100" dirty="0" smtClean="0">
                <a:solidFill>
                  <a:schemeClr val="tx1"/>
                </a:solidFill>
              </a:rPr>
              <a:t>オフィス</a:t>
            </a:r>
            <a:endParaRPr lang="en-US" altLang="ja-JP" sz="1100" dirty="0" smtClean="0">
              <a:solidFill>
                <a:schemeClr val="tx1"/>
              </a:solidFill>
            </a:endParaRPr>
          </a:p>
          <a:p>
            <a:r>
              <a:rPr lang="ja-JP" altLang="en-US" sz="1100" dirty="0">
                <a:solidFill>
                  <a:schemeClr val="tx1"/>
                </a:solidFill>
              </a:rPr>
              <a:t> </a:t>
            </a:r>
            <a:r>
              <a:rPr lang="ja-JP" altLang="en-US" sz="1100" dirty="0" smtClean="0">
                <a:solidFill>
                  <a:schemeClr val="tx1"/>
                </a:solidFill>
              </a:rPr>
              <a:t>神奈川県横浜市</a:t>
            </a:r>
            <a:endParaRPr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305" name="Line 274"/>
          <p:cNvSpPr>
            <a:spLocks noChangeShapeType="1"/>
          </p:cNvSpPr>
          <p:nvPr/>
        </p:nvSpPr>
        <p:spPr bwMode="auto">
          <a:xfrm>
            <a:off x="1672754" y="3997253"/>
            <a:ext cx="959558" cy="1746279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309" name="Text Box 35"/>
          <p:cNvSpPr txBox="1">
            <a:spLocks noChangeArrowheads="1"/>
          </p:cNvSpPr>
          <p:nvPr/>
        </p:nvSpPr>
        <p:spPr bwMode="auto">
          <a:xfrm>
            <a:off x="4697578" y="950921"/>
            <a:ext cx="280828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1200" dirty="0" smtClean="0">
                <a:solidFill>
                  <a:schemeClr val="tx1"/>
                </a:solidFill>
              </a:rPr>
              <a:t>社長付　宇都野 彰彦、赤平 治</a:t>
            </a:r>
            <a:r>
              <a:rPr lang="ja-JP" altLang="en-US" sz="1200" dirty="0">
                <a:solidFill>
                  <a:schemeClr val="tx1"/>
                </a:solidFill>
              </a:rPr>
              <a:t>　</a:t>
            </a:r>
          </a:p>
        </p:txBody>
      </p:sp>
      <p:sp>
        <p:nvSpPr>
          <p:cNvPr id="313" name="Text Box 35"/>
          <p:cNvSpPr txBox="1">
            <a:spLocks noChangeArrowheads="1"/>
          </p:cNvSpPr>
          <p:nvPr/>
        </p:nvSpPr>
        <p:spPr bwMode="auto">
          <a:xfrm>
            <a:off x="4703336" y="1137825"/>
            <a:ext cx="280828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tx1"/>
                </a:solidFill>
              </a:rPr>
              <a:t>嘱託</a:t>
            </a:r>
            <a:r>
              <a:rPr lang="ja-JP" altLang="en-US" sz="1200" dirty="0" smtClean="0">
                <a:solidFill>
                  <a:schemeClr val="tx1"/>
                </a:solidFill>
              </a:rPr>
              <a:t>　　 浦</a:t>
            </a:r>
            <a:r>
              <a:rPr lang="ja-JP" altLang="en-US" sz="1200" dirty="0">
                <a:solidFill>
                  <a:schemeClr val="tx1"/>
                </a:solidFill>
              </a:rPr>
              <a:t>川</a:t>
            </a:r>
            <a:r>
              <a:rPr lang="ja-JP" altLang="en-US" sz="1200" dirty="0" smtClean="0">
                <a:solidFill>
                  <a:schemeClr val="tx1"/>
                </a:solidFill>
              </a:rPr>
              <a:t>　澄夫</a:t>
            </a:r>
            <a:endParaRPr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E2E7BD-7B30-4A79-AF4E-2991678D7F7F}" type="slidenum">
              <a:rPr lang="en-US" altLang="ja-JP" smtClean="0"/>
              <a:pPr>
                <a:defRPr/>
              </a:pPr>
              <a:t>2</a:t>
            </a:fld>
            <a:endParaRPr lang="en-US" altLang="ja-JP" dirty="0"/>
          </a:p>
        </p:txBody>
      </p:sp>
      <p:sp>
        <p:nvSpPr>
          <p:cNvPr id="335" name="Line 11"/>
          <p:cNvSpPr>
            <a:spLocks noChangeShapeType="1"/>
          </p:cNvSpPr>
          <p:nvPr/>
        </p:nvSpPr>
        <p:spPr bwMode="auto">
          <a:xfrm flipH="1">
            <a:off x="3966908" y="1868092"/>
            <a:ext cx="51911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pic>
        <p:nvPicPr>
          <p:cNvPr id="338" name="Picture 2" descr="C:\Users\20078116\Pictures\（倉地）資料用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18216" y="1256024"/>
            <a:ext cx="458788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9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216" y="2561538"/>
            <a:ext cx="445326" cy="593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" name="図 59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93" t="6011" r="15465" b="17121"/>
          <a:stretch/>
        </p:blipFill>
        <p:spPr bwMode="auto">
          <a:xfrm>
            <a:off x="4019551" y="1904999"/>
            <a:ext cx="451606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6258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スライド番号プレースホルダ 44"/>
          <p:cNvSpPr txBox="1">
            <a:spLocks noGrp="1"/>
          </p:cNvSpPr>
          <p:nvPr/>
        </p:nvSpPr>
        <p:spPr>
          <a:xfrm>
            <a:off x="8604250" y="6545263"/>
            <a:ext cx="488950" cy="304800"/>
          </a:xfrm>
          <a:prstGeom prst="rect">
            <a:avLst/>
          </a:prstGeom>
          <a:noFill/>
        </p:spPr>
        <p:txBody>
          <a:bodyPr/>
          <a:lstStyle/>
          <a:p>
            <a:pPr algn="r">
              <a:lnSpc>
                <a:spcPct val="90000"/>
              </a:lnSpc>
              <a:defRPr/>
            </a:pPr>
            <a:fld id="{3D925822-67C3-4566-9496-DFEFFA595FC9}" type="slidenum">
              <a:rPr lang="en-US" altLang="ja-JP" sz="1400">
                <a:solidFill>
                  <a:schemeClr val="tx1"/>
                </a:solidFill>
                <a:latin typeface="+mn-lt"/>
                <a:ea typeface="HGPｺﾞｼｯｸE" pitchFamily="50" charset="-128"/>
                <a:cs typeface="Arial" pitchFamily="34" charset="0"/>
              </a:rPr>
              <a:pPr algn="r">
                <a:lnSpc>
                  <a:spcPct val="90000"/>
                </a:lnSpc>
                <a:defRPr/>
              </a:pPr>
              <a:t>3</a:t>
            </a:fld>
            <a:endParaRPr lang="en-US" altLang="ja-JP" sz="1400" dirty="0">
              <a:solidFill>
                <a:schemeClr val="tx1"/>
              </a:solidFill>
              <a:latin typeface="+mn-lt"/>
              <a:ea typeface="HGPｺﾞｼｯｸE" pitchFamily="50" charset="-128"/>
              <a:cs typeface="Arial" pitchFamily="34" charset="0"/>
            </a:endParaRPr>
          </a:p>
        </p:txBody>
      </p:sp>
      <p:graphicFrame>
        <p:nvGraphicFramePr>
          <p:cNvPr id="18" name="グラフ 17"/>
          <p:cNvGraphicFramePr/>
          <p:nvPr>
            <p:extLst>
              <p:ext uri="{D42A27DB-BD31-4B8C-83A1-F6EECF244321}">
                <p14:modId xmlns:p14="http://schemas.microsoft.com/office/powerpoint/2010/main" val="224988610"/>
              </p:ext>
            </p:extLst>
          </p:nvPr>
        </p:nvGraphicFramePr>
        <p:xfrm>
          <a:off x="845307" y="1995529"/>
          <a:ext cx="7308812" cy="4284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" name="Text Box 3682"/>
          <p:cNvSpPr txBox="1">
            <a:spLocks noChangeArrowheads="1"/>
          </p:cNvSpPr>
          <p:nvPr/>
        </p:nvSpPr>
        <p:spPr bwMode="auto">
          <a:xfrm>
            <a:off x="6409926" y="2365120"/>
            <a:ext cx="2731790" cy="468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ja-JP" altLang="en-US" sz="1800" dirty="0" smtClean="0">
                <a:solidFill>
                  <a:srgbClr val="0000FF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情報・通信分野</a:t>
            </a:r>
            <a:endParaRPr lang="ja-JP" altLang="en-US" sz="1800" dirty="0">
              <a:solidFill>
                <a:srgbClr val="0000FF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43" name="Text Box 3682"/>
          <p:cNvSpPr txBox="1">
            <a:spLocks noChangeArrowheads="1"/>
          </p:cNvSpPr>
          <p:nvPr/>
        </p:nvSpPr>
        <p:spPr bwMode="auto">
          <a:xfrm>
            <a:off x="7117925" y="2863708"/>
            <a:ext cx="2947249" cy="756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ts val="1700"/>
              </a:lnSpc>
            </a:pPr>
            <a:r>
              <a:rPr lang="ja-JP" altLang="en-US" sz="1800" dirty="0" smtClean="0">
                <a:solidFill>
                  <a:srgbClr val="0000FF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ヘルスケア</a:t>
            </a:r>
            <a:endParaRPr lang="en-US" altLang="ja-JP" sz="1800" dirty="0" smtClean="0">
              <a:solidFill>
                <a:srgbClr val="0000FF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eaLnBrk="1" hangingPunct="1">
              <a:lnSpc>
                <a:spcPts val="1700"/>
              </a:lnSpc>
            </a:pPr>
            <a:r>
              <a:rPr lang="ja-JP" altLang="en-US" sz="1800" dirty="0">
                <a:solidFill>
                  <a:srgbClr val="0000FF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</a:t>
            </a:r>
            <a:r>
              <a:rPr lang="ja-JP" altLang="en-US" sz="1800" dirty="0" smtClean="0">
                <a:solidFill>
                  <a:srgbClr val="0000FF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・</a:t>
            </a:r>
            <a:r>
              <a:rPr lang="ja-JP" altLang="en-US" sz="1800" dirty="0">
                <a:solidFill>
                  <a:srgbClr val="0000FF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インフラ</a:t>
            </a:r>
            <a:r>
              <a:rPr lang="ja-JP" altLang="en-US" sz="1800" dirty="0" smtClean="0">
                <a:solidFill>
                  <a:srgbClr val="0000FF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分野</a:t>
            </a:r>
            <a:endParaRPr lang="ja-JP" altLang="en-US" sz="1800" dirty="0">
              <a:solidFill>
                <a:srgbClr val="0000FF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26" name="タイトル 6"/>
          <p:cNvSpPr>
            <a:spLocks/>
          </p:cNvSpPr>
          <p:nvPr/>
        </p:nvSpPr>
        <p:spPr bwMode="auto">
          <a:xfrm>
            <a:off x="733538" y="208939"/>
            <a:ext cx="5434501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lnSpc>
                <a:spcPct val="90000"/>
              </a:lnSpc>
            </a:pPr>
            <a:r>
              <a:rPr lang="ja-JP" altLang="en-US" dirty="0">
                <a:solidFill>
                  <a:schemeClr val="tx1"/>
                </a:solidFill>
              </a:rPr>
              <a:t>顧客別 売上構成比</a:t>
            </a:r>
            <a:r>
              <a:rPr lang="ja-JP" altLang="en-US" sz="1800" dirty="0">
                <a:solidFill>
                  <a:schemeClr val="tx1"/>
                </a:solidFill>
              </a:rPr>
              <a:t>　</a:t>
            </a:r>
            <a:r>
              <a:rPr lang="en-US" altLang="ja-JP" sz="1800" dirty="0">
                <a:solidFill>
                  <a:schemeClr val="tx1"/>
                </a:solidFill>
              </a:rPr>
              <a:t>(2015</a:t>
            </a:r>
            <a:r>
              <a:rPr lang="ja-JP" altLang="en-US" sz="1800" dirty="0">
                <a:solidFill>
                  <a:schemeClr val="tx1"/>
                </a:solidFill>
              </a:rPr>
              <a:t>年度実績</a:t>
            </a:r>
            <a:r>
              <a:rPr lang="en-US" altLang="ja-JP" sz="18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108012" y="-25400"/>
            <a:ext cx="1644588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3.</a:t>
            </a:r>
          </a:p>
        </p:txBody>
      </p:sp>
      <p:grpSp>
        <p:nvGrpSpPr>
          <p:cNvPr id="2" name="グループ化 1"/>
          <p:cNvGrpSpPr/>
          <p:nvPr/>
        </p:nvGrpSpPr>
        <p:grpSpPr>
          <a:xfrm>
            <a:off x="1352067" y="1440210"/>
            <a:ext cx="7563333" cy="4725694"/>
            <a:chOff x="1352067" y="1440210"/>
            <a:chExt cx="7563333" cy="4725694"/>
          </a:xfrm>
        </p:grpSpPr>
        <p:sp>
          <p:nvSpPr>
            <p:cNvPr id="34" name="正方形/長方形 33"/>
            <p:cNvSpPr/>
            <p:nvPr/>
          </p:nvSpPr>
          <p:spPr bwMode="auto">
            <a:xfrm>
              <a:off x="1352067" y="1459666"/>
              <a:ext cx="2304256" cy="432048"/>
            </a:xfrm>
            <a:prstGeom prst="rect">
              <a:avLst/>
            </a:prstGeom>
            <a:gradFill flip="none" rotWithShape="1">
              <a:gsLst>
                <a:gs pos="0">
                  <a:srgbClr val="03D4A8">
                    <a:alpha val="49000"/>
                  </a:srgbClr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54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kumimoji="1" lang="ja-JP" altLang="en-US" sz="2400" dirty="0" smtClean="0">
                  <a:solidFill>
                    <a:schemeClr val="bg1"/>
                  </a:solidFill>
                </a:rPr>
                <a:t>設計受託：</a:t>
              </a:r>
              <a:r>
                <a:rPr kumimoji="1" lang="en-US" altLang="ja-JP" sz="2400" dirty="0" smtClean="0">
                  <a:solidFill>
                    <a:schemeClr val="bg1"/>
                  </a:solidFill>
                </a:rPr>
                <a:t>89</a:t>
              </a:r>
              <a:r>
                <a:rPr kumimoji="1" lang="ja-JP" altLang="en-US" sz="2400" dirty="0" smtClean="0">
                  <a:solidFill>
                    <a:schemeClr val="bg1"/>
                  </a:solidFill>
                </a:rPr>
                <a:t>％</a:t>
              </a:r>
            </a:p>
          </p:txBody>
        </p:sp>
        <p:sp>
          <p:nvSpPr>
            <p:cNvPr id="38" name="Text Box 3682"/>
            <p:cNvSpPr txBox="1">
              <a:spLocks noChangeArrowheads="1"/>
            </p:cNvSpPr>
            <p:nvPr/>
          </p:nvSpPr>
          <p:spPr bwMode="auto">
            <a:xfrm>
              <a:off x="1762205" y="2347192"/>
              <a:ext cx="1044116" cy="468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1pPr>
              <a:lvl2pPr marL="742950" indent="-28575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2pPr>
              <a:lvl3pPr marL="11430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3pPr>
              <a:lvl4pPr marL="16002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4pPr>
              <a:lvl5pPr marL="20574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5pPr>
              <a:lvl6pPr marL="25146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6pPr>
              <a:lvl7pPr marL="29718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7pPr>
              <a:lvl8pPr marL="34290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8pPr>
              <a:lvl9pPr marL="38862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ja-JP" altLang="en-US" sz="1800" dirty="0" smtClean="0">
                  <a:solidFill>
                    <a:srgbClr val="0000FF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外　販</a:t>
              </a:r>
              <a:endParaRPr lang="ja-JP" altLang="en-US" sz="1800" dirty="0">
                <a:solidFill>
                  <a:srgbClr val="0000FF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endParaRPr>
            </a:p>
          </p:txBody>
        </p:sp>
        <p:sp>
          <p:nvSpPr>
            <p:cNvPr id="40" name="Text Box 3682"/>
            <p:cNvSpPr txBox="1">
              <a:spLocks noChangeArrowheads="1"/>
            </p:cNvSpPr>
            <p:nvPr/>
          </p:nvSpPr>
          <p:spPr bwMode="auto">
            <a:xfrm>
              <a:off x="6888841" y="4910702"/>
              <a:ext cx="1845859" cy="772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1pPr>
              <a:lvl2pPr marL="742950" indent="-28575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2pPr>
              <a:lvl3pPr marL="11430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3pPr>
              <a:lvl4pPr marL="16002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4pPr>
              <a:lvl5pPr marL="20574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5pPr>
              <a:lvl6pPr marL="25146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6pPr>
              <a:lvl7pPr marL="29718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7pPr>
              <a:lvl8pPr marL="34290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8pPr>
              <a:lvl9pPr marL="38862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9pPr>
            </a:lstStyle>
            <a:p>
              <a:pPr eaLnBrk="1" hangingPunct="1"/>
              <a:r>
                <a:rPr lang="ja-JP" altLang="en-US" sz="2400" dirty="0" smtClean="0">
                  <a:solidFill>
                    <a:srgbClr val="FF0000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車載分野</a:t>
              </a:r>
              <a:endParaRPr lang="en-US" altLang="ja-JP" sz="2400" dirty="0" smtClean="0">
                <a:solidFill>
                  <a:srgbClr val="FF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endParaRPr>
            </a:p>
            <a:p>
              <a:pPr eaLnBrk="1" hangingPunct="1"/>
              <a:r>
                <a:rPr lang="ja-JP" altLang="en-US" sz="2400" dirty="0" smtClean="0">
                  <a:solidFill>
                    <a:srgbClr val="FF0000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内（</a:t>
              </a:r>
              <a:r>
                <a:rPr lang="en-US" altLang="ja-JP" sz="2400" dirty="0" smtClean="0">
                  <a:solidFill>
                    <a:srgbClr val="FF0000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AMS)6%</a:t>
              </a:r>
              <a:endParaRPr lang="ja-JP" altLang="en-US" sz="2400" dirty="0">
                <a:solidFill>
                  <a:srgbClr val="FF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endParaRPr>
            </a:p>
          </p:txBody>
        </p:sp>
        <p:sp>
          <p:nvSpPr>
            <p:cNvPr id="42" name="Text Box 3682"/>
            <p:cNvSpPr txBox="1">
              <a:spLocks noChangeArrowheads="1"/>
            </p:cNvSpPr>
            <p:nvPr/>
          </p:nvSpPr>
          <p:spPr bwMode="auto">
            <a:xfrm>
              <a:off x="7295090" y="3490997"/>
              <a:ext cx="1620310" cy="468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ja-JP"/>
              </a:defPPr>
              <a:lvl1pPr defTabSz="838200" eaLnBrk="1" hangingPunct="1">
                <a:defRPr sz="2400">
                  <a:solidFill>
                    <a:srgbClr val="0066FF"/>
                  </a:solidFill>
                </a:defRPr>
              </a:lvl1pPr>
              <a:lvl2pPr marL="742950" indent="-285750" defTabSz="838200" eaLnBrk="0" hangingPunct="0">
                <a:defRPr>
                  <a:latin typeface="ＭＳ Ｐゴシック" charset="-128"/>
                  <a:ea typeface="ＭＳ Ｐゴシック" charset="-128"/>
                </a:defRPr>
              </a:lvl2pPr>
              <a:lvl3pPr marL="1143000" indent="-228600" defTabSz="838200" eaLnBrk="0" hangingPunct="0">
                <a:defRPr>
                  <a:latin typeface="ＭＳ Ｐゴシック" charset="-128"/>
                  <a:ea typeface="ＭＳ Ｐゴシック" charset="-128"/>
                </a:defRPr>
              </a:lvl3pPr>
              <a:lvl4pPr marL="1600200" indent="-228600" defTabSz="838200" eaLnBrk="0" hangingPunct="0">
                <a:defRPr>
                  <a:latin typeface="ＭＳ Ｐゴシック" charset="-128"/>
                  <a:ea typeface="ＭＳ Ｐゴシック" charset="-128"/>
                </a:defRPr>
              </a:lvl4pPr>
              <a:lvl5pPr marL="2057400" indent="-228600" defTabSz="838200" eaLnBrk="0" hangingPunct="0">
                <a:defRPr>
                  <a:latin typeface="ＭＳ Ｐゴシック" charset="-128"/>
                  <a:ea typeface="ＭＳ Ｐゴシック" charset="-128"/>
                </a:defRPr>
              </a:lvl5pPr>
              <a:lvl6pPr marL="25146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ＭＳ Ｐゴシック" charset="-128"/>
                  <a:ea typeface="ＭＳ Ｐゴシック" charset="-128"/>
                </a:defRPr>
              </a:lvl6pPr>
              <a:lvl7pPr marL="29718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ＭＳ Ｐゴシック" charset="-128"/>
                  <a:ea typeface="ＭＳ Ｐゴシック" charset="-128"/>
                </a:defRPr>
              </a:lvl7pPr>
              <a:lvl8pPr marL="34290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ＭＳ Ｐゴシック" charset="-128"/>
                  <a:ea typeface="ＭＳ Ｐゴシック" charset="-128"/>
                </a:defRPr>
              </a:lvl8pPr>
              <a:lvl9pPr marL="38862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ＭＳ Ｐゴシック" charset="-128"/>
                  <a:ea typeface="ＭＳ Ｐゴシック" charset="-128"/>
                </a:defRPr>
              </a:lvl9pPr>
            </a:lstStyle>
            <a:p>
              <a:r>
                <a:rPr lang="ja-JP" altLang="en-US" sz="1800" dirty="0" smtClean="0">
                  <a:solidFill>
                    <a:srgbClr val="0000FF"/>
                  </a:solidFill>
                </a:rPr>
                <a:t>研究開発分野</a:t>
              </a:r>
              <a:endParaRPr lang="ja-JP" altLang="en-US" sz="1800" dirty="0">
                <a:solidFill>
                  <a:srgbClr val="0000FF"/>
                </a:solidFill>
              </a:endParaRPr>
            </a:p>
          </p:txBody>
        </p:sp>
        <p:cxnSp>
          <p:nvCxnSpPr>
            <p:cNvPr id="47" name="直線コネクタ 46"/>
            <p:cNvCxnSpPr/>
            <p:nvPr/>
          </p:nvCxnSpPr>
          <p:spPr bwMode="auto">
            <a:xfrm flipH="1">
              <a:off x="4994140" y="1801224"/>
              <a:ext cx="861658" cy="653794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9" name="パイ 8"/>
            <p:cNvSpPr/>
            <p:nvPr/>
          </p:nvSpPr>
          <p:spPr bwMode="auto">
            <a:xfrm rot="624450">
              <a:off x="3326146" y="2760832"/>
              <a:ext cx="2430265" cy="1489895"/>
            </a:xfrm>
            <a:prstGeom prst="pie">
              <a:avLst>
                <a:gd name="adj1" fmla="val 19214912"/>
                <a:gd name="adj2" fmla="val 2460973"/>
              </a:avLst>
            </a:prstGeom>
            <a:solidFill>
              <a:srgbClr val="CCFFFF">
                <a:alpha val="90000"/>
              </a:srgbClr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kumimoji="1" lang="ja-JP" altLang="en-US" sz="1800" smtClean="0">
                <a:solidFill>
                  <a:schemeClr val="tx1"/>
                </a:solidFill>
              </a:endParaRPr>
            </a:p>
          </p:txBody>
        </p:sp>
        <p:sp>
          <p:nvSpPr>
            <p:cNvPr id="28" name="Rectangle 41"/>
            <p:cNvSpPr>
              <a:spLocks noChangeArrowheads="1"/>
            </p:cNvSpPr>
            <p:nvPr/>
          </p:nvSpPr>
          <p:spPr bwMode="auto">
            <a:xfrm>
              <a:off x="4907505" y="3184449"/>
              <a:ext cx="51296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ja-JP" altLang="ja-JP" sz="2000" dirty="0" smtClean="0">
                  <a:solidFill>
                    <a:srgbClr val="0000CC"/>
                  </a:solidFill>
                  <a:latin typeface="HGPｺﾞｼｯｸE" pitchFamily="50" charset="-128"/>
                  <a:ea typeface="HGPｺﾞｼｯｸE" pitchFamily="50" charset="-128"/>
                </a:rPr>
                <a:t>日立</a:t>
              </a:r>
              <a:endParaRPr lang="en-US" altLang="ja-JP" sz="2000" dirty="0">
                <a:solidFill>
                  <a:srgbClr val="0000CC"/>
                </a:solidFill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52" name="Text Box 3682"/>
            <p:cNvSpPr txBox="1">
              <a:spLocks noChangeArrowheads="1"/>
            </p:cNvSpPr>
            <p:nvPr/>
          </p:nvSpPr>
          <p:spPr bwMode="auto">
            <a:xfrm>
              <a:off x="4811682" y="3390435"/>
              <a:ext cx="1044116" cy="468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1pPr>
              <a:lvl2pPr marL="742950" indent="-28575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2pPr>
              <a:lvl3pPr marL="11430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3pPr>
              <a:lvl4pPr marL="16002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4pPr>
              <a:lvl5pPr marL="20574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5pPr>
              <a:lvl6pPr marL="25146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6pPr>
              <a:lvl7pPr marL="29718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7pPr>
              <a:lvl8pPr marL="34290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8pPr>
              <a:lvl9pPr marL="38862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en-US" altLang="ja-JP" sz="2400" b="1" dirty="0" smtClean="0">
                  <a:solidFill>
                    <a:srgbClr val="0000CC"/>
                  </a:solidFill>
                  <a:latin typeface="+mn-lt"/>
                  <a:ea typeface="+mn-ea"/>
                </a:rPr>
                <a:t>33</a:t>
              </a:r>
              <a:r>
                <a:rPr lang="en-US" altLang="ja-JP" sz="2400" dirty="0" smtClean="0">
                  <a:solidFill>
                    <a:srgbClr val="0000CC"/>
                  </a:solidFill>
                  <a:latin typeface="+mn-lt"/>
                  <a:ea typeface="+mn-ea"/>
                </a:rPr>
                <a:t>%</a:t>
              </a:r>
              <a:endParaRPr lang="ja-JP" altLang="en-US" sz="2400" dirty="0">
                <a:solidFill>
                  <a:srgbClr val="0000CC"/>
                </a:solidFill>
                <a:latin typeface="+mn-lt"/>
                <a:ea typeface="+mn-ea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 bwMode="auto">
            <a:xfrm>
              <a:off x="4497849" y="2383919"/>
              <a:ext cx="14734" cy="1095375"/>
            </a:xfrm>
            <a:prstGeom prst="line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直線コネクタ 22"/>
            <p:cNvCxnSpPr/>
            <p:nvPr/>
          </p:nvCxnSpPr>
          <p:spPr bwMode="auto">
            <a:xfrm flipH="1">
              <a:off x="4475594" y="2661420"/>
              <a:ext cx="1524776" cy="868860"/>
            </a:xfrm>
            <a:prstGeom prst="line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直線コネクタ 24"/>
            <p:cNvCxnSpPr/>
            <p:nvPr/>
          </p:nvCxnSpPr>
          <p:spPr bwMode="auto">
            <a:xfrm>
              <a:off x="4499207" y="3478070"/>
              <a:ext cx="1203579" cy="1430235"/>
            </a:xfrm>
            <a:prstGeom prst="line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直線コネクタ 23"/>
            <p:cNvCxnSpPr/>
            <p:nvPr/>
          </p:nvCxnSpPr>
          <p:spPr bwMode="auto">
            <a:xfrm>
              <a:off x="5712649" y="4922160"/>
              <a:ext cx="0" cy="639111"/>
            </a:xfrm>
            <a:prstGeom prst="line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直線コネクタ 29"/>
            <p:cNvCxnSpPr/>
            <p:nvPr/>
          </p:nvCxnSpPr>
          <p:spPr bwMode="auto">
            <a:xfrm>
              <a:off x="2615262" y="4695471"/>
              <a:ext cx="35421" cy="629638"/>
            </a:xfrm>
            <a:prstGeom prst="line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正方形/長方形 21"/>
            <p:cNvSpPr/>
            <p:nvPr/>
          </p:nvSpPr>
          <p:spPr bwMode="auto">
            <a:xfrm>
              <a:off x="5093912" y="1440210"/>
              <a:ext cx="2304256" cy="432048"/>
            </a:xfrm>
            <a:prstGeom prst="rect">
              <a:avLst/>
            </a:prstGeom>
            <a:gradFill flip="none" rotWithShape="1">
              <a:gsLst>
                <a:gs pos="0">
                  <a:srgbClr val="03D4A8">
                    <a:alpha val="49000"/>
                  </a:srgbClr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54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kumimoji="1" lang="ja-JP" altLang="en-US" sz="2400" dirty="0" smtClean="0">
                  <a:solidFill>
                    <a:schemeClr val="bg1"/>
                  </a:solidFill>
                </a:rPr>
                <a:t>製品：</a:t>
              </a:r>
              <a:r>
                <a:rPr lang="en-US" altLang="ja-JP" sz="2400" dirty="0">
                  <a:solidFill>
                    <a:schemeClr val="bg1"/>
                  </a:solidFill>
                </a:rPr>
                <a:t>11</a:t>
              </a:r>
              <a:r>
                <a:rPr kumimoji="1" lang="ja-JP" altLang="en-US" sz="2400" dirty="0" smtClean="0">
                  <a:solidFill>
                    <a:schemeClr val="bg1"/>
                  </a:solidFill>
                </a:rPr>
                <a:t>％</a:t>
              </a:r>
            </a:p>
          </p:txBody>
        </p:sp>
        <p:cxnSp>
          <p:nvCxnSpPr>
            <p:cNvPr id="36" name="直線コネクタ 35"/>
            <p:cNvCxnSpPr/>
            <p:nvPr/>
          </p:nvCxnSpPr>
          <p:spPr bwMode="auto">
            <a:xfrm flipH="1">
              <a:off x="2605263" y="3524170"/>
              <a:ext cx="1886181" cy="1189788"/>
            </a:xfrm>
            <a:prstGeom prst="line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Text Box 3682"/>
            <p:cNvSpPr txBox="1">
              <a:spLocks noChangeArrowheads="1"/>
            </p:cNvSpPr>
            <p:nvPr/>
          </p:nvSpPr>
          <p:spPr bwMode="auto">
            <a:xfrm>
              <a:off x="3391623" y="5616134"/>
              <a:ext cx="1538788" cy="549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1pPr>
              <a:lvl2pPr marL="742950" indent="-28575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2pPr>
              <a:lvl3pPr marL="11430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3pPr>
              <a:lvl4pPr marL="16002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4pPr>
              <a:lvl5pPr marL="20574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5pPr>
              <a:lvl6pPr marL="25146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6pPr>
              <a:lvl7pPr marL="29718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7pPr>
              <a:lvl8pPr marL="34290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8pPr>
              <a:lvl9pPr marL="38862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9pPr>
            </a:lstStyle>
            <a:p>
              <a:pPr eaLnBrk="1" hangingPunct="1"/>
              <a:r>
                <a:rPr lang="ja-JP" altLang="en-US" sz="1800" dirty="0" smtClean="0">
                  <a:solidFill>
                    <a:srgbClr val="0000FF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ルネサス</a:t>
              </a:r>
              <a:r>
                <a:rPr lang="en-US" altLang="ja-JP" sz="1800" dirty="0" smtClean="0">
                  <a:solidFill>
                    <a:srgbClr val="0000FF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Gr</a:t>
              </a:r>
              <a:endParaRPr lang="ja-JP" altLang="en-US" sz="1800" dirty="0">
                <a:solidFill>
                  <a:srgbClr val="0000FF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697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EAF4EE-15BF-4A20-B3CF-6A048F65FE40}" type="slidenum">
              <a:rPr lang="en-US" altLang="ja-JP">
                <a:latin typeface="+mn-lt"/>
              </a:rPr>
              <a:pPr>
                <a:defRPr/>
              </a:pPr>
              <a:t>4</a:t>
            </a:fld>
            <a:endParaRPr lang="en-US" altLang="ja-JP" dirty="0">
              <a:latin typeface="+mn-lt"/>
            </a:endParaRPr>
          </a:p>
        </p:txBody>
      </p:sp>
      <p:sp>
        <p:nvSpPr>
          <p:cNvPr id="10243" name="タイトル 6"/>
          <p:cNvSpPr>
            <a:spLocks/>
          </p:cNvSpPr>
          <p:nvPr/>
        </p:nvSpPr>
        <p:spPr bwMode="auto">
          <a:xfrm>
            <a:off x="575518" y="185270"/>
            <a:ext cx="5699125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ja-JP" sz="2600" b="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-1</a:t>
            </a:r>
            <a:r>
              <a:rPr lang="ja-JP" altLang="en-US" sz="2600" b="0" dirty="0" err="1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．</a:t>
            </a:r>
            <a:r>
              <a:rPr lang="ja-JP" altLang="en-US" sz="2600" b="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（</a:t>
            </a:r>
            <a:r>
              <a:rPr lang="en-US" altLang="ja-JP" sz="2600" b="0" dirty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AMS</a:t>
            </a:r>
            <a:r>
              <a:rPr lang="ja-JP" altLang="en-US" sz="2600" b="0" dirty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）</a:t>
            </a:r>
            <a:r>
              <a:rPr lang="ja-JP" altLang="en-US" sz="2600" b="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殿 向け売上高推移</a:t>
            </a:r>
            <a:endParaRPr lang="ja-JP" altLang="en-US" sz="2600" b="0" dirty="0">
              <a:solidFill>
                <a:schemeClr val="tx1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graphicFrame>
        <p:nvGraphicFramePr>
          <p:cNvPr id="10245" name="グラフ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1566821"/>
              </p:ext>
            </p:extLst>
          </p:nvPr>
        </p:nvGraphicFramePr>
        <p:xfrm>
          <a:off x="419100" y="1246188"/>
          <a:ext cx="8091488" cy="546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ワークシート" r:id="rId4" imgW="7277111" imgH="4686300" progId="Excel.Sheet.8">
                  <p:embed/>
                </p:oleObj>
              </mc:Choice>
              <mc:Fallback>
                <p:oleObj name="ワークシート" r:id="rId4" imgW="7277111" imgH="46863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" y="1246188"/>
                        <a:ext cx="8091488" cy="546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7" name="テキスト ボックス 5"/>
          <p:cNvSpPr txBox="1">
            <a:spLocks noChangeArrowheads="1"/>
          </p:cNvSpPr>
          <p:nvPr/>
        </p:nvSpPr>
        <p:spPr bwMode="auto">
          <a:xfrm>
            <a:off x="775030" y="876479"/>
            <a:ext cx="9842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sz="1400" b="0" dirty="0">
                <a:solidFill>
                  <a:schemeClr val="tx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単位</a:t>
            </a:r>
            <a:endParaRPr lang="en-US" altLang="ja-JP" sz="1400" b="0" dirty="0">
              <a:solidFill>
                <a:schemeClr val="tx1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ctr" eaLnBrk="1" hangingPunct="1"/>
            <a:r>
              <a:rPr lang="en-US" altLang="ja-JP" sz="1400" b="0" dirty="0">
                <a:solidFill>
                  <a:schemeClr val="tx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(M</a:t>
            </a:r>
            <a:r>
              <a:rPr lang="en-US" altLang="ja-JP" sz="1400" b="0" dirty="0" smtClean="0">
                <a:solidFill>
                  <a:schemeClr val="tx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\)</a:t>
            </a:r>
            <a:endParaRPr lang="ja-JP" altLang="en-US" sz="1400" b="0" dirty="0">
              <a:solidFill>
                <a:schemeClr val="tx1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38383" y="-28575"/>
            <a:ext cx="936382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4</a:t>
            </a:r>
            <a:endParaRPr lang="ja-JP" altLang="en-US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2" name="正方形/長方形 1"/>
          <p:cNvSpPr/>
          <p:nvPr/>
        </p:nvSpPr>
        <p:spPr bwMode="auto">
          <a:xfrm>
            <a:off x="7657032" y="2589375"/>
            <a:ext cx="512747" cy="546931"/>
          </a:xfrm>
          <a:prstGeom prst="rect">
            <a:avLst/>
          </a:prstGeom>
          <a:noFill/>
          <a:ln>
            <a:solidFill>
              <a:schemeClr val="accent2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169779" y="261308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御</a:t>
            </a:r>
            <a:r>
              <a:rPr kumimoji="1" lang="ja-JP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提案中</a:t>
            </a:r>
            <a:endParaRPr kumimoji="1" lang="en-US" altLang="ja-JP" sz="14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r>
              <a:rPr kumimoji="1" lang="ja-JP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案件</a:t>
            </a:r>
          </a:p>
        </p:txBody>
      </p:sp>
    </p:spTree>
    <p:extLst>
      <p:ext uri="{BB962C8B-B14F-4D97-AF65-F5344CB8AC3E}">
        <p14:creationId xmlns:p14="http://schemas.microsoft.com/office/powerpoint/2010/main" val="25706110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4D8AEDCD-17D3-448F-A53D-A4E5089B86A4}" type="slidenum">
              <a:rPr lang="en-US" altLang="ja-JP"/>
              <a:pPr>
                <a:defRPr/>
              </a:pPr>
              <a:t>5</a:t>
            </a:fld>
            <a:endParaRPr lang="en-US" altLang="ja-JP"/>
          </a:p>
        </p:txBody>
      </p:sp>
      <p:sp>
        <p:nvSpPr>
          <p:cNvPr id="11267" name="Rectangle 6"/>
          <p:cNvSpPr>
            <a:spLocks noChangeArrowheads="1"/>
          </p:cNvSpPr>
          <p:nvPr/>
        </p:nvSpPr>
        <p:spPr bwMode="auto">
          <a:xfrm>
            <a:off x="560758" y="180975"/>
            <a:ext cx="6634162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ja-JP" sz="2600" b="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-2</a:t>
            </a:r>
            <a:r>
              <a:rPr lang="ja-JP" altLang="en-US" sz="2600" b="0" dirty="0" err="1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．</a:t>
            </a:r>
            <a:r>
              <a:rPr lang="en-US" altLang="ja-JP" sz="2600" b="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16</a:t>
            </a:r>
            <a:r>
              <a:rPr lang="ja-JP" altLang="en-US" sz="2600" b="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年上期</a:t>
            </a:r>
            <a:r>
              <a:rPr lang="ja-JP" altLang="en-US" sz="2600" b="0" dirty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（</a:t>
            </a:r>
            <a:r>
              <a:rPr lang="en-US" altLang="ja-JP" sz="2600" b="0" dirty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AMS</a:t>
            </a:r>
            <a:r>
              <a:rPr lang="ja-JP" altLang="en-US" sz="2600" b="0" dirty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）殿 </a:t>
            </a:r>
            <a:r>
              <a:rPr lang="en-US" altLang="ja-JP" sz="2600" b="0" dirty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PJ</a:t>
            </a:r>
            <a:r>
              <a:rPr lang="ja-JP" altLang="en-US" sz="2600" b="0" dirty="0" err="1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への</a:t>
            </a:r>
            <a:r>
              <a:rPr lang="ja-JP" altLang="en-US" sz="2600" b="0" dirty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参画状況  </a:t>
            </a:r>
            <a:endParaRPr lang="en-US" altLang="ja-JP" sz="2600" b="0" dirty="0">
              <a:solidFill>
                <a:schemeClr val="tx1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38383" y="-28575"/>
            <a:ext cx="936382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4</a:t>
            </a:r>
            <a:endParaRPr lang="ja-JP" altLang="en-US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8" name="正方形/長方形 7"/>
          <p:cNvSpPr/>
          <p:nvPr/>
        </p:nvSpPr>
        <p:spPr bwMode="auto">
          <a:xfrm>
            <a:off x="5743575" y="867635"/>
            <a:ext cx="428625" cy="209550"/>
          </a:xfrm>
          <a:prstGeom prst="rect">
            <a:avLst/>
          </a:prstGeom>
          <a:solidFill>
            <a:srgbClr val="FFC000">
              <a:alpha val="74000"/>
            </a:srgb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 smtClean="0">
              <a:solidFill>
                <a:schemeClr val="tx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124575" y="804591"/>
            <a:ext cx="192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：貢献拡大</a:t>
            </a:r>
            <a:r>
              <a:rPr lang="ja-JP" altLang="en-US" sz="1600" dirty="0">
                <a:solidFill>
                  <a:schemeClr val="tx1"/>
                </a:solidFill>
                <a:latin typeface="+mn-ea"/>
                <a:ea typeface="+mn-ea"/>
              </a:rPr>
              <a:t>重点</a:t>
            </a:r>
            <a:r>
              <a:rPr kumimoji="1" lang="ja-JP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領域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65" y="1114079"/>
            <a:ext cx="8000773" cy="5522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92226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4D8AEDCD-17D3-448F-A53D-A4E5089B86A4}" type="slidenum">
              <a:rPr lang="en-US" altLang="ja-JP"/>
              <a:pPr>
                <a:defRPr/>
              </a:pPr>
              <a:t>6</a:t>
            </a:fld>
            <a:endParaRPr lang="en-US" altLang="ja-JP"/>
          </a:p>
        </p:txBody>
      </p:sp>
      <p:sp>
        <p:nvSpPr>
          <p:cNvPr id="11267" name="Rectangle 6"/>
          <p:cNvSpPr>
            <a:spLocks noChangeArrowheads="1"/>
          </p:cNvSpPr>
          <p:nvPr/>
        </p:nvSpPr>
        <p:spPr bwMode="auto">
          <a:xfrm>
            <a:off x="560758" y="179391"/>
            <a:ext cx="6634162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ja-JP" sz="2600" b="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-3</a:t>
            </a:r>
            <a:r>
              <a:rPr lang="ja-JP" altLang="en-US" sz="2600" b="0" dirty="0" err="1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．</a:t>
            </a:r>
            <a:r>
              <a:rPr lang="ja-JP" altLang="en-US" sz="2600" b="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ソフトエンジニアお引合いへの提案状況</a:t>
            </a:r>
            <a:r>
              <a:rPr lang="en-US" altLang="ja-JP" sz="2600" b="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(1)</a:t>
            </a:r>
            <a:r>
              <a:rPr lang="ja-JP" altLang="en-US" sz="2600" b="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  </a:t>
            </a:r>
            <a:endParaRPr lang="en-US" altLang="ja-JP" sz="2600" b="0" dirty="0">
              <a:solidFill>
                <a:schemeClr val="tx1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38383" y="-28575"/>
            <a:ext cx="936382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4</a:t>
            </a:r>
            <a:endParaRPr lang="ja-JP" altLang="en-US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10" name="角丸四角形 9"/>
          <p:cNvSpPr/>
          <p:nvPr/>
        </p:nvSpPr>
        <p:spPr bwMode="auto">
          <a:xfrm>
            <a:off x="299520" y="855134"/>
            <a:ext cx="8620185" cy="74937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r>
              <a:rPr kumimoji="1" lang="ja-JP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貴社調達殿経由で</a:t>
            </a:r>
            <a:r>
              <a:rPr kumimoji="1" lang="en-US" altLang="ja-JP" sz="1600" dirty="0" smtClean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kumimoji="1" lang="ja-JP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電制設部</a:t>
            </a:r>
            <a:r>
              <a:rPr kumimoji="1" lang="en-US" altLang="ja-JP" sz="1600" dirty="0" smtClean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kumimoji="1" lang="ja-JP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殿、</a:t>
            </a:r>
            <a:r>
              <a:rPr kumimoji="1" lang="en-US" altLang="ja-JP" sz="1600" dirty="0" smtClean="0">
                <a:solidFill>
                  <a:schemeClr val="tx1"/>
                </a:solidFill>
                <a:latin typeface="+mn-ea"/>
                <a:ea typeface="+mn-ea"/>
              </a:rPr>
              <a:t>(BS</a:t>
            </a:r>
            <a:r>
              <a:rPr kumimoji="1" lang="ja-JP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設部</a:t>
            </a:r>
            <a:r>
              <a:rPr kumimoji="1" lang="en-US" altLang="ja-JP" sz="1600" dirty="0" smtClean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kumimoji="1" lang="ja-JP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殿、</a:t>
            </a:r>
            <a:r>
              <a:rPr kumimoji="1" lang="en-US" altLang="ja-JP" sz="1600" dirty="0" smtClean="0">
                <a:solidFill>
                  <a:schemeClr val="tx1"/>
                </a:solidFill>
                <a:latin typeface="+mn-ea"/>
                <a:ea typeface="+mn-ea"/>
              </a:rPr>
              <a:t>(SI</a:t>
            </a:r>
            <a:r>
              <a:rPr kumimoji="1" lang="ja-JP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制設部</a:t>
            </a:r>
            <a:r>
              <a:rPr kumimoji="1" lang="en-US" altLang="ja-JP" sz="1600" dirty="0" smtClean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kumimoji="1" lang="ja-JP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殿向けに出向</a:t>
            </a:r>
            <a:r>
              <a:rPr kumimoji="1" lang="en-US" altLang="ja-JP" sz="1600" dirty="0" smtClean="0">
                <a:solidFill>
                  <a:schemeClr val="tx1"/>
                </a:solidFill>
                <a:latin typeface="+mn-ea"/>
                <a:ea typeface="+mn-ea"/>
              </a:rPr>
              <a:t>/</a:t>
            </a:r>
            <a:r>
              <a:rPr kumimoji="1" lang="ja-JP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派遣を中心とした</a:t>
            </a:r>
            <a:endParaRPr kumimoji="1" lang="en-US" altLang="ja-JP" sz="16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kumimoji="1" lang="ja-JP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ソフトエンジニアのお引合いを頂きました。</a:t>
            </a:r>
            <a:endParaRPr kumimoji="1" lang="en-US" altLang="ja-JP" sz="16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2268" y="1608366"/>
            <a:ext cx="1681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tx1"/>
                </a:solidFill>
                <a:latin typeface="+mn-ea"/>
                <a:ea typeface="+mn-ea"/>
              </a:rPr>
              <a:t>1.</a:t>
            </a:r>
            <a:r>
              <a:rPr kumimoji="1" lang="ja-JP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　お引合い概要</a:t>
            </a:r>
          </a:p>
        </p:txBody>
      </p:sp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69183"/>
              </p:ext>
            </p:extLst>
          </p:nvPr>
        </p:nvGraphicFramePr>
        <p:xfrm>
          <a:off x="612520" y="1927141"/>
          <a:ext cx="7953511" cy="466344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tableStyleId>{7DF18680-E054-41AD-8BC1-D1AEF772440D}</a:tableStyleId>
              </a:tblPr>
              <a:tblGrid>
                <a:gridCol w="1617637"/>
                <a:gridCol w="3221738"/>
                <a:gridCol w="897826"/>
                <a:gridCol w="913903"/>
                <a:gridCol w="1302407"/>
              </a:tblGrid>
              <a:tr h="171455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dirty="0" smtClean="0">
                          <a:latin typeface="+mn-ea"/>
                          <a:ea typeface="+mn-ea"/>
                        </a:rPr>
                        <a:t>部署名</a:t>
                      </a:r>
                      <a:endParaRPr kumimoji="1" lang="ja-JP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 smtClean="0">
                          <a:latin typeface="+mn-ea"/>
                          <a:ea typeface="+mn-ea"/>
                        </a:rPr>
                        <a:t>要求職種</a:t>
                      </a:r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人数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 smtClean="0">
                          <a:latin typeface="+mn-ea"/>
                          <a:ea typeface="+mn-ea"/>
                        </a:rPr>
                        <a:t>形態</a:t>
                      </a:r>
                      <a:endParaRPr kumimoji="1" lang="ja-JP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060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4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kern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16</a:t>
                      </a:r>
                      <a:r>
                        <a:rPr kumimoji="1" lang="ja-JP" altLang="en-US" sz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上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16</a:t>
                      </a:r>
                      <a:r>
                        <a:rPr kumimoji="1" lang="ja-JP" altLang="en-US" sz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下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  <a:tr h="269269">
                <a:tc rowSpan="5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ja-JP" altLang="en-US" sz="1400" dirty="0" smtClean="0">
                          <a:latin typeface="+mn-ea"/>
                          <a:ea typeface="+mn-ea"/>
                        </a:rPr>
                        <a:t>電制設部</a:t>
                      </a:r>
                      <a:r>
                        <a:rPr kumimoji="1" lang="en-US" altLang="ja-JP" sz="1400" dirty="0" smtClean="0">
                          <a:latin typeface="+mn-ea"/>
                          <a:ea typeface="+mn-ea"/>
                        </a:rPr>
                        <a:t>)</a:t>
                      </a:r>
                      <a:endParaRPr kumimoji="1" lang="ja-JP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制御アーキテクト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35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出向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派遣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69269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MBD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ソフトエンジニア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アプリケーション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)</a:t>
                      </a:r>
                      <a:endParaRPr kumimoji="1" lang="ja-JP" altLang="en-US" sz="1200" dirty="0" smtClean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2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出向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派遣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69269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C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言語ソフトエンジニア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11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23</a:t>
                      </a:r>
                      <a:endParaRPr kumimoji="1" lang="ja-JP" altLang="en-US" sz="12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出向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派遣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請負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69269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テストエンジニア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6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22</a:t>
                      </a:r>
                      <a:endParaRPr kumimoji="1" lang="ja-JP" altLang="en-US" sz="12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請負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69269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プロジェクトマネージャー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200" dirty="0" smtClean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出向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派遣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69269">
                <a:tc rowSpan="4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latin typeface="+mn-ea"/>
                          <a:ea typeface="+mn-ea"/>
                        </a:rPr>
                        <a:t>(BS</a:t>
                      </a:r>
                      <a:r>
                        <a:rPr kumimoji="1" lang="ja-JP" altLang="en-US" sz="1400" dirty="0" smtClean="0">
                          <a:latin typeface="+mn-ea"/>
                          <a:ea typeface="+mn-ea"/>
                        </a:rPr>
                        <a:t>設部</a:t>
                      </a:r>
                      <a:r>
                        <a:rPr kumimoji="1" lang="en-US" altLang="ja-JP" sz="1400" dirty="0" smtClean="0">
                          <a:latin typeface="+mn-ea"/>
                          <a:ea typeface="+mn-ea"/>
                        </a:rPr>
                        <a:t>)</a:t>
                      </a:r>
                      <a:endParaRPr kumimoji="1" lang="ja-JP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ドメインスペシャリスト</a:t>
                      </a:r>
                      <a:endParaRPr kumimoji="1" lang="en-US" altLang="ja-JP" sz="1200" dirty="0" smtClean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出向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派遣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69269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ソフトウェアエンジニア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プラットフォーム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)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3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15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出向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派遣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請負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69269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開発プロセス改善スペシャリスト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機能安全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)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1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出向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派遣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請負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69269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システムアーキテクト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出向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派遣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69269">
                <a:tc rowSpan="5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 smtClean="0">
                          <a:latin typeface="+mn-ea"/>
                          <a:ea typeface="+mn-ea"/>
                        </a:rPr>
                        <a:t>(SI</a:t>
                      </a:r>
                      <a:r>
                        <a:rPr kumimoji="1" lang="ja-JP" altLang="en-US" sz="1400" dirty="0" smtClean="0">
                          <a:latin typeface="+mn-ea"/>
                          <a:ea typeface="+mn-ea"/>
                        </a:rPr>
                        <a:t>制設部</a:t>
                      </a:r>
                      <a:r>
                        <a:rPr kumimoji="1" lang="en-US" altLang="ja-JP" sz="1400" dirty="0" smtClean="0">
                          <a:latin typeface="+mn-ea"/>
                          <a:ea typeface="+mn-ea"/>
                        </a:rPr>
                        <a:t>)</a:t>
                      </a:r>
                      <a:endParaRPr kumimoji="1" lang="ja-JP" altLang="en-US" sz="14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MBD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ソフトエンジニア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アプリケーション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)</a:t>
                      </a:r>
                      <a:endParaRPr kumimoji="1" lang="ja-JP" altLang="en-US" sz="1200" dirty="0" smtClean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44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出向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派遣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請負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69269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dirty="0" smtClean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C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言語ソフトエンジニア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アプリケーション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)</a:t>
                      </a:r>
                      <a:endParaRPr kumimoji="1" lang="ja-JP" altLang="en-US" sz="1200" dirty="0" smtClean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7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出向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派遣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請負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69269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dirty="0" smtClean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ソフトウェアエンジニア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プラットフォーム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)</a:t>
                      </a:r>
                      <a:endParaRPr kumimoji="1" lang="ja-JP" altLang="en-US" sz="1200" dirty="0" smtClean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1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出向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派遣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69269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dirty="0" smtClean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テストエンジニア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1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請負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3184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dirty="0" smtClean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QA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スペシャリスト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1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出向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派遣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5592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計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dirty="0" smtClean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37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155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67806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4D8AEDCD-17D3-448F-A53D-A4E5089B86A4}" type="slidenum">
              <a:rPr lang="en-US" altLang="ja-JP"/>
              <a:pPr>
                <a:defRPr/>
              </a:pPr>
              <a:t>7</a:t>
            </a:fld>
            <a:endParaRPr lang="en-US" altLang="ja-JP"/>
          </a:p>
        </p:txBody>
      </p:sp>
      <p:sp>
        <p:nvSpPr>
          <p:cNvPr id="11267" name="Rectangle 6"/>
          <p:cNvSpPr>
            <a:spLocks noChangeArrowheads="1"/>
          </p:cNvSpPr>
          <p:nvPr/>
        </p:nvSpPr>
        <p:spPr bwMode="auto">
          <a:xfrm>
            <a:off x="560758" y="197065"/>
            <a:ext cx="6634162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ja-JP" sz="2600" b="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-3</a:t>
            </a:r>
            <a:r>
              <a:rPr lang="ja-JP" altLang="en-US" sz="2600" b="0" dirty="0" err="1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．</a:t>
            </a:r>
            <a:r>
              <a:rPr lang="ja-JP" altLang="en-US" sz="2600" b="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ソフトエンジニアお引合いへの提案状況</a:t>
            </a:r>
            <a:r>
              <a:rPr lang="en-US" altLang="ja-JP" sz="2600" b="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(2)</a:t>
            </a:r>
            <a:r>
              <a:rPr lang="ja-JP" altLang="en-US" sz="2600" b="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  </a:t>
            </a:r>
            <a:endParaRPr lang="en-US" altLang="ja-JP" sz="2600" b="0" dirty="0">
              <a:solidFill>
                <a:schemeClr val="tx1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38383" y="-28575"/>
            <a:ext cx="936382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4</a:t>
            </a:r>
            <a:endParaRPr lang="ja-JP" altLang="en-US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44437" y="777897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tx1"/>
                </a:solidFill>
                <a:latin typeface="+mn-ea"/>
                <a:ea typeface="+mn-ea"/>
              </a:rPr>
              <a:t>2.</a:t>
            </a:r>
            <a:r>
              <a:rPr kumimoji="1" lang="ja-JP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　</a:t>
            </a:r>
            <a:r>
              <a:rPr lang="ja-JP" altLang="en-US" sz="1600" dirty="0">
                <a:solidFill>
                  <a:schemeClr val="tx1"/>
                </a:solidFill>
                <a:latin typeface="+mn-ea"/>
              </a:rPr>
              <a:t>超Ｌ提案内容</a:t>
            </a:r>
            <a:endParaRPr kumimoji="1" lang="ja-JP" altLang="en-US" sz="16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44437" y="4293867"/>
            <a:ext cx="1476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tx1"/>
                </a:solidFill>
                <a:latin typeface="+mn-ea"/>
                <a:ea typeface="+mn-ea"/>
              </a:rPr>
              <a:t>3.</a:t>
            </a:r>
            <a:r>
              <a:rPr kumimoji="1" lang="ja-JP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　お願い事項</a:t>
            </a:r>
          </a:p>
        </p:txBody>
      </p:sp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891365"/>
              </p:ext>
            </p:extLst>
          </p:nvPr>
        </p:nvGraphicFramePr>
        <p:xfrm>
          <a:off x="618998" y="1116451"/>
          <a:ext cx="7948573" cy="3122644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tableStyleId>{7DF18680-E054-41AD-8BC1-D1AEF772440D}</a:tableStyleId>
              </a:tblPr>
              <a:tblGrid>
                <a:gridCol w="1708917"/>
                <a:gridCol w="1119116"/>
                <a:gridCol w="756830"/>
                <a:gridCol w="795647"/>
                <a:gridCol w="3568063"/>
              </a:tblGrid>
              <a:tr h="285059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b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要求職種</a:t>
                      </a:r>
                      <a:endParaRPr kumimoji="1" lang="ja-JP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部署名</a:t>
                      </a:r>
                      <a:endParaRPr kumimoji="1" lang="ja-JP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人数</a:t>
                      </a:r>
                      <a:endParaRPr kumimoji="1" lang="ja-JP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備考</a:t>
                      </a:r>
                      <a:endParaRPr kumimoji="1" lang="ja-JP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270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16</a:t>
                      </a:r>
                      <a:r>
                        <a:rPr kumimoji="1" lang="ja-JP" altLang="en-US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上</a:t>
                      </a:r>
                      <a:endParaRPr kumimoji="1" lang="ja-JP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16</a:t>
                      </a:r>
                      <a:r>
                        <a:rPr kumimoji="1" lang="ja-JP" altLang="en-US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下</a:t>
                      </a:r>
                      <a:endParaRPr kumimoji="1" lang="ja-JP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424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MBD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ソフトエンジニア</a:t>
                      </a:r>
                      <a:endParaRPr kumimoji="1" lang="en-US" altLang="ja-JP" sz="1200" dirty="0" smtClean="0"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アプリケーション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)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電制設部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)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11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16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年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月より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チーム参画</a:t>
                      </a:r>
                      <a:endParaRPr kumimoji="1" lang="en-US" altLang="ja-JP" sz="1200" dirty="0" smtClean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・出向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名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(AMS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殿向け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MBD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ソフト経験者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l"/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・請負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名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5626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(SI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制設部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)</a:t>
                      </a:r>
                      <a:endParaRPr kumimoji="1" lang="ja-JP" altLang="en-US" sz="12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982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ドメインスペシャリスト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(BS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設部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)</a:t>
                      </a:r>
                      <a:endParaRPr kumimoji="1" lang="ja-JP" altLang="en-US" sz="12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2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2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派遣者を出向に切替</a:t>
                      </a:r>
                      <a:endParaRPr kumimoji="1" lang="en-US" altLang="ja-JP" sz="1200" dirty="0" smtClean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20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名規模の請負体制の構築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982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ソフトウェアエンジニア</a:t>
                      </a:r>
                      <a:endParaRPr kumimoji="1" lang="en-US" altLang="ja-JP" sz="1200" dirty="0" smtClean="0"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プラットフォーム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)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(BS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設部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)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2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4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制御開発を出向１名で対応</a:t>
                      </a:r>
                      <a:endParaRPr kumimoji="1" lang="en-US" altLang="ja-JP" sz="1200" dirty="0" smtClean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16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年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8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月より請負案件を要求体制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(3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名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)</a:t>
                      </a:r>
                      <a:r>
                        <a:rPr kumimoji="1" lang="ja-JP" altLang="en-US" sz="1200" dirty="0" err="1" smtClean="0">
                          <a:latin typeface="+mn-ea"/>
                          <a:ea typeface="+mn-ea"/>
                        </a:rPr>
                        <a:t>にて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対応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69269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テストエンジニア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電制設部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)</a:t>
                      </a:r>
                      <a:endParaRPr kumimoji="1" lang="ja-JP" altLang="en-US" sz="1200" dirty="0" smtClean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10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10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16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年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8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月よりオフサイト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超Ｌ立川本社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)</a:t>
                      </a:r>
                      <a:r>
                        <a:rPr kumimoji="1" lang="ja-JP" altLang="en-US" sz="1200" dirty="0" err="1" smtClean="0">
                          <a:latin typeface="+mn-ea"/>
                          <a:ea typeface="+mn-ea"/>
                        </a:rPr>
                        <a:t>にて</a:t>
                      </a:r>
                      <a:endParaRPr kumimoji="1" lang="en-US" altLang="ja-JP" sz="1200" dirty="0" smtClean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名規模の請負体制を構築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9310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(SI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制設部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)</a:t>
                      </a:r>
                      <a:endParaRPr kumimoji="1" lang="ja-JP" altLang="en-US" sz="1200" dirty="0" smtClean="0">
                        <a:latin typeface="+mn-ea"/>
                        <a:ea typeface="+mn-ea"/>
                      </a:endParaRPr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9310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計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dirty="0" smtClean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16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21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27</a:t>
                      </a:r>
                      <a:endParaRPr kumimoji="1" lang="en-US" altLang="ja-JP" sz="12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200" dirty="0" smtClean="0">
                          <a:latin typeface="+mn-ea"/>
                          <a:ea typeface="+mn-ea"/>
                        </a:rPr>
                        <a:t>16</a:t>
                      </a:r>
                      <a:r>
                        <a:rPr kumimoji="1" lang="ja-JP" altLang="en-US" sz="1200" dirty="0" smtClean="0">
                          <a:latin typeface="+mn-ea"/>
                          <a:ea typeface="+mn-ea"/>
                        </a:rPr>
                        <a:t>下人員は継続検討</a:t>
                      </a:r>
                      <a:endParaRPr kumimoji="1" lang="ja-JP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角丸四角形 8"/>
          <p:cNvSpPr/>
          <p:nvPr/>
        </p:nvSpPr>
        <p:spPr bwMode="auto">
          <a:xfrm>
            <a:off x="386551" y="4628165"/>
            <a:ext cx="8250689" cy="20043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000" tIns="36000" rIns="36000" bIns="36000" spcCol="360000" rtlCol="0" anchor="ctr" anchorCtr="0">
            <a:spAutoFit/>
          </a:bodyPr>
          <a:lstStyle/>
          <a:p>
            <a:r>
              <a:rPr kumimoji="1" lang="ja-JP" altLang="en-US" sz="1400" spc="50" dirty="0" smtClean="0">
                <a:solidFill>
                  <a:schemeClr val="tx1"/>
                </a:solidFill>
                <a:latin typeface="+mn-ea"/>
                <a:ea typeface="+mn-ea"/>
              </a:rPr>
              <a:t>・</a:t>
            </a:r>
            <a:r>
              <a:rPr kumimoji="1" lang="en-US" altLang="ja-JP" sz="1400" spc="50" dirty="0" smtClean="0">
                <a:solidFill>
                  <a:schemeClr val="tx1"/>
                </a:solidFill>
                <a:latin typeface="+mn-ea"/>
                <a:ea typeface="+mn-ea"/>
              </a:rPr>
              <a:t>MBD</a:t>
            </a:r>
            <a:r>
              <a:rPr kumimoji="1" lang="ja-JP" altLang="en-US" sz="1400" spc="50" dirty="0" smtClean="0">
                <a:solidFill>
                  <a:schemeClr val="tx1"/>
                </a:solidFill>
                <a:latin typeface="+mn-ea"/>
                <a:ea typeface="+mn-ea"/>
              </a:rPr>
              <a:t>ソフトエンジニア</a:t>
            </a:r>
            <a:endParaRPr kumimoji="1" lang="en-US" altLang="ja-JP" sz="1400" spc="5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400" spc="50" dirty="0" smtClean="0">
                <a:solidFill>
                  <a:schemeClr val="tx1"/>
                </a:solidFill>
                <a:latin typeface="+mn-ea"/>
                <a:ea typeface="+mn-ea"/>
              </a:rPr>
              <a:t>　</a:t>
            </a:r>
            <a:r>
              <a:rPr lang="ja-JP" altLang="en-US" sz="1400" spc="50" dirty="0">
                <a:solidFill>
                  <a:schemeClr val="tx1"/>
                </a:solidFill>
                <a:latin typeface="+mn-ea"/>
                <a:ea typeface="+mn-ea"/>
              </a:rPr>
              <a:t>　</a:t>
            </a:r>
            <a:r>
              <a:rPr kumimoji="1" lang="en-US" altLang="ja-JP" sz="1400" spc="50" dirty="0" smtClean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kumimoji="1" lang="ja-JP" altLang="en-US" sz="1400" spc="50" dirty="0" smtClean="0">
                <a:solidFill>
                  <a:schemeClr val="tx1"/>
                </a:solidFill>
                <a:latin typeface="+mn-ea"/>
                <a:ea typeface="+mn-ea"/>
              </a:rPr>
              <a:t>電制設部</a:t>
            </a:r>
            <a:r>
              <a:rPr kumimoji="1" lang="en-US" altLang="ja-JP" sz="1400" spc="50" dirty="0" smtClean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kumimoji="1" lang="ja-JP" altLang="en-US" sz="1400" spc="50" dirty="0" smtClean="0">
                <a:solidFill>
                  <a:schemeClr val="tx1"/>
                </a:solidFill>
                <a:latin typeface="+mn-ea"/>
                <a:ea typeface="+mn-ea"/>
              </a:rPr>
              <a:t>殿もしくは</a:t>
            </a:r>
            <a:r>
              <a:rPr kumimoji="1" lang="en-US" altLang="ja-JP" sz="1400" spc="50" dirty="0" smtClean="0">
                <a:solidFill>
                  <a:schemeClr val="tx1"/>
                </a:solidFill>
                <a:latin typeface="+mn-ea"/>
                <a:ea typeface="+mn-ea"/>
              </a:rPr>
              <a:t>(SI</a:t>
            </a:r>
            <a:r>
              <a:rPr kumimoji="1" lang="ja-JP" altLang="en-US" sz="1400" spc="50" dirty="0" smtClean="0">
                <a:solidFill>
                  <a:schemeClr val="tx1"/>
                </a:solidFill>
                <a:latin typeface="+mn-ea"/>
                <a:ea typeface="+mn-ea"/>
              </a:rPr>
              <a:t>制設部</a:t>
            </a:r>
            <a:r>
              <a:rPr kumimoji="1" lang="en-US" altLang="ja-JP" sz="1400" spc="50" dirty="0" smtClean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kumimoji="1" lang="ja-JP" altLang="en-US" sz="1400" spc="50" dirty="0" smtClean="0">
                <a:solidFill>
                  <a:schemeClr val="tx1"/>
                </a:solidFill>
                <a:latin typeface="+mn-ea"/>
                <a:ea typeface="+mn-ea"/>
              </a:rPr>
              <a:t>殿へチームで参画させて</a:t>
            </a:r>
            <a:r>
              <a:rPr lang="ja-JP" altLang="en-US" sz="1400" spc="50" dirty="0" smtClean="0">
                <a:solidFill>
                  <a:schemeClr val="tx1"/>
                </a:solidFill>
                <a:latin typeface="+mn-ea"/>
                <a:ea typeface="+mn-ea"/>
              </a:rPr>
              <a:t>頂きたく考えております。</a:t>
            </a:r>
            <a:endParaRPr lang="en-US" altLang="ja-JP" sz="1400" spc="5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kumimoji="1" lang="ja-JP" altLang="en-US" sz="1400" spc="50" dirty="0" smtClean="0">
                <a:solidFill>
                  <a:schemeClr val="tx1"/>
                </a:solidFill>
                <a:latin typeface="+mn-ea"/>
                <a:ea typeface="+mn-ea"/>
              </a:rPr>
              <a:t>　</a:t>
            </a:r>
            <a:r>
              <a:rPr kumimoji="1" lang="ja-JP" altLang="en-US" sz="1400" spc="50" dirty="0">
                <a:solidFill>
                  <a:schemeClr val="tx1"/>
                </a:solidFill>
                <a:latin typeface="+mn-ea"/>
                <a:ea typeface="+mn-ea"/>
              </a:rPr>
              <a:t>　</a:t>
            </a:r>
            <a:r>
              <a:rPr kumimoji="1" lang="ja-JP" altLang="en-US" sz="1400" spc="50" dirty="0" smtClean="0">
                <a:solidFill>
                  <a:schemeClr val="tx1"/>
                </a:solidFill>
                <a:latin typeface="+mn-ea"/>
                <a:ea typeface="+mn-ea"/>
              </a:rPr>
              <a:t>超Ｌご活用及び体制のご検討をお願いします。</a:t>
            </a:r>
            <a:endParaRPr kumimoji="1" lang="en-US" altLang="ja-JP" sz="1400" spc="5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spcBef>
                <a:spcPts val="600"/>
              </a:spcBef>
            </a:pPr>
            <a:r>
              <a:rPr lang="ja-JP" altLang="en-US" sz="1400" spc="50" dirty="0" smtClean="0">
                <a:solidFill>
                  <a:schemeClr val="tx1"/>
                </a:solidFill>
                <a:latin typeface="+mn-ea"/>
                <a:ea typeface="+mn-ea"/>
              </a:rPr>
              <a:t>・テストエンジニアのご要求は</a:t>
            </a:r>
            <a:r>
              <a:rPr lang="en-US" altLang="ja-JP" sz="1400" spc="50" dirty="0" smtClean="0">
                <a:solidFill>
                  <a:schemeClr val="tx1"/>
                </a:solidFill>
                <a:latin typeface="+mn-ea"/>
                <a:ea typeface="+mn-ea"/>
              </a:rPr>
              <a:t>16</a:t>
            </a:r>
            <a:r>
              <a:rPr lang="ja-JP" altLang="en-US" sz="1400" spc="50" dirty="0" smtClean="0">
                <a:solidFill>
                  <a:schemeClr val="tx1"/>
                </a:solidFill>
                <a:latin typeface="+mn-ea"/>
                <a:ea typeface="+mn-ea"/>
              </a:rPr>
              <a:t>上 </a:t>
            </a:r>
            <a:r>
              <a:rPr lang="en-US" altLang="ja-JP" sz="1400" spc="50" dirty="0" smtClean="0">
                <a:solidFill>
                  <a:schemeClr val="tx1"/>
                </a:solidFill>
                <a:latin typeface="+mn-ea"/>
                <a:ea typeface="+mn-ea"/>
              </a:rPr>
              <a:t>6</a:t>
            </a:r>
            <a:r>
              <a:rPr lang="ja-JP" altLang="en-US" sz="1400" spc="50" dirty="0" smtClean="0">
                <a:solidFill>
                  <a:schemeClr val="tx1"/>
                </a:solidFill>
                <a:latin typeface="+mn-ea"/>
                <a:ea typeface="+mn-ea"/>
              </a:rPr>
              <a:t>名ですが、</a:t>
            </a:r>
            <a:r>
              <a:rPr lang="en-US" altLang="ja-JP" sz="1400" spc="50" dirty="0" smtClean="0">
                <a:solidFill>
                  <a:schemeClr val="tx1"/>
                </a:solidFill>
                <a:latin typeface="+mn-ea"/>
                <a:ea typeface="+mn-ea"/>
              </a:rPr>
              <a:t>16</a:t>
            </a:r>
            <a:r>
              <a:rPr lang="ja-JP" altLang="en-US" sz="1400" spc="50" dirty="0" smtClean="0">
                <a:solidFill>
                  <a:schemeClr val="tx1"/>
                </a:solidFill>
                <a:latin typeface="+mn-ea"/>
                <a:ea typeface="+mn-ea"/>
              </a:rPr>
              <a:t>下はさらに</a:t>
            </a:r>
            <a:r>
              <a:rPr lang="en-US" altLang="ja-JP" sz="1400" spc="50" dirty="0" smtClean="0">
                <a:solidFill>
                  <a:schemeClr val="tx1"/>
                </a:solidFill>
                <a:latin typeface="+mn-ea"/>
                <a:ea typeface="+mn-ea"/>
              </a:rPr>
              <a:t>24</a:t>
            </a:r>
            <a:r>
              <a:rPr lang="ja-JP" altLang="en-US" sz="1400" spc="50" dirty="0" smtClean="0">
                <a:solidFill>
                  <a:schemeClr val="tx1"/>
                </a:solidFill>
                <a:latin typeface="+mn-ea"/>
                <a:ea typeface="+mn-ea"/>
              </a:rPr>
              <a:t>名の増員をご計画されており </a:t>
            </a:r>
            <a:r>
              <a:rPr lang="en-US" altLang="ja-JP" sz="1400" spc="50" dirty="0" smtClean="0">
                <a:solidFill>
                  <a:schemeClr val="tx1"/>
                </a:solidFill>
                <a:latin typeface="+mn-ea"/>
                <a:ea typeface="+mn-ea"/>
              </a:rPr>
              <a:t>16</a:t>
            </a:r>
            <a:r>
              <a:rPr lang="ja-JP" altLang="en-US" sz="1400" spc="50" dirty="0" smtClean="0">
                <a:solidFill>
                  <a:schemeClr val="tx1"/>
                </a:solidFill>
                <a:latin typeface="+mn-ea"/>
                <a:ea typeface="+mn-ea"/>
              </a:rPr>
              <a:t>上から</a:t>
            </a:r>
            <a:endParaRPr lang="en-US" altLang="ja-JP" sz="1400" spc="5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400" spc="50" dirty="0">
                <a:solidFill>
                  <a:schemeClr val="tx1"/>
                </a:solidFill>
                <a:latin typeface="+mn-ea"/>
                <a:ea typeface="+mn-ea"/>
              </a:rPr>
              <a:t>　</a:t>
            </a:r>
            <a:r>
              <a:rPr lang="en-US" altLang="ja-JP" sz="1400" spc="50" dirty="0" smtClean="0">
                <a:solidFill>
                  <a:schemeClr val="tx1"/>
                </a:solidFill>
                <a:latin typeface="+mn-ea"/>
                <a:ea typeface="+mn-ea"/>
              </a:rPr>
              <a:t>10</a:t>
            </a:r>
            <a:r>
              <a:rPr lang="ja-JP" altLang="en-US" sz="1400" spc="50" dirty="0" smtClean="0">
                <a:solidFill>
                  <a:schemeClr val="tx1"/>
                </a:solidFill>
                <a:latin typeface="+mn-ea"/>
                <a:ea typeface="+mn-ea"/>
              </a:rPr>
              <a:t>名で対応させて頂きたくご検討をお願いします。 </a:t>
            </a:r>
            <a:endParaRPr kumimoji="1" lang="en-US" altLang="ja-JP" sz="1400" spc="5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spcBef>
                <a:spcPts val="600"/>
              </a:spcBef>
            </a:pPr>
            <a:r>
              <a:rPr kumimoji="1" lang="ja-JP" altLang="en-US" sz="1400" spc="50" dirty="0" smtClean="0">
                <a:solidFill>
                  <a:schemeClr val="tx1"/>
                </a:solidFill>
                <a:latin typeface="+mn-ea"/>
                <a:ea typeface="+mn-ea"/>
              </a:rPr>
              <a:t>・</a:t>
            </a:r>
            <a:r>
              <a:rPr kumimoji="1" lang="en-US" altLang="ja-JP" sz="1400" spc="50" dirty="0" smtClean="0">
                <a:solidFill>
                  <a:schemeClr val="tx1"/>
                </a:solidFill>
                <a:latin typeface="+mn-ea"/>
                <a:ea typeface="+mn-ea"/>
              </a:rPr>
              <a:t>16</a:t>
            </a:r>
            <a:r>
              <a:rPr kumimoji="1" lang="ja-JP" altLang="en-US" sz="1400" spc="50" dirty="0" smtClean="0">
                <a:solidFill>
                  <a:schemeClr val="tx1"/>
                </a:solidFill>
                <a:latin typeface="+mn-ea"/>
                <a:ea typeface="+mn-ea"/>
              </a:rPr>
              <a:t>下人員は</a:t>
            </a:r>
            <a:r>
              <a:rPr lang="ja-JP" altLang="en-US" sz="1400" spc="50" dirty="0" smtClean="0">
                <a:solidFill>
                  <a:schemeClr val="tx1"/>
                </a:solidFill>
                <a:latin typeface="+mn-ea"/>
                <a:ea typeface="+mn-ea"/>
              </a:rPr>
              <a:t>引き続き</a:t>
            </a:r>
            <a:r>
              <a:rPr kumimoji="1" lang="ja-JP" altLang="en-US" sz="1400" spc="50" dirty="0" smtClean="0">
                <a:solidFill>
                  <a:schemeClr val="tx1"/>
                </a:solidFill>
                <a:latin typeface="+mn-ea"/>
                <a:ea typeface="+mn-ea"/>
              </a:rPr>
              <a:t>検討しておりますので、更なる超</a:t>
            </a:r>
            <a:r>
              <a:rPr kumimoji="1" lang="en-US" altLang="ja-JP" sz="1400" spc="50" dirty="0" smtClean="0">
                <a:solidFill>
                  <a:schemeClr val="tx1"/>
                </a:solidFill>
                <a:latin typeface="+mn-ea"/>
                <a:ea typeface="+mn-ea"/>
              </a:rPr>
              <a:t>L</a:t>
            </a:r>
            <a:r>
              <a:rPr kumimoji="1" lang="ja-JP" altLang="en-US" sz="1400" spc="50" dirty="0" smtClean="0">
                <a:solidFill>
                  <a:schemeClr val="tx1"/>
                </a:solidFill>
                <a:latin typeface="+mn-ea"/>
                <a:ea typeface="+mn-ea"/>
              </a:rPr>
              <a:t>ご活用をご検討</a:t>
            </a:r>
            <a:r>
              <a:rPr lang="ja-JP" altLang="en-US" sz="1400" spc="50" dirty="0" smtClean="0">
                <a:solidFill>
                  <a:schemeClr val="tx1"/>
                </a:solidFill>
                <a:latin typeface="+mn-ea"/>
                <a:ea typeface="+mn-ea"/>
              </a:rPr>
              <a:t>お願いします。</a:t>
            </a:r>
            <a:endParaRPr kumimoji="1" lang="en-US" altLang="ja-JP" sz="1400" spc="5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spcBef>
                <a:spcPts val="600"/>
              </a:spcBef>
            </a:pPr>
            <a:r>
              <a:rPr kumimoji="1" lang="ja-JP" altLang="en-US" sz="1400" spc="50" dirty="0" smtClean="0">
                <a:solidFill>
                  <a:schemeClr val="tx1"/>
                </a:solidFill>
                <a:latin typeface="+mn-ea"/>
                <a:ea typeface="+mn-ea"/>
              </a:rPr>
              <a:t>・より質の高いエンジニアと多くの設計者をご提供する為、案件切出し</a:t>
            </a:r>
            <a:r>
              <a:rPr kumimoji="1" lang="en-US" altLang="ja-JP" sz="1400" spc="50" dirty="0" smtClean="0">
                <a:solidFill>
                  <a:schemeClr val="tx1"/>
                </a:solidFill>
                <a:latin typeface="+mn-ea"/>
                <a:ea typeface="+mn-ea"/>
              </a:rPr>
              <a:t>/</a:t>
            </a:r>
            <a:r>
              <a:rPr kumimoji="1" lang="ja-JP" altLang="en-US" sz="1400" spc="50" dirty="0" smtClean="0">
                <a:solidFill>
                  <a:schemeClr val="tx1"/>
                </a:solidFill>
                <a:latin typeface="+mn-ea"/>
                <a:ea typeface="+mn-ea"/>
              </a:rPr>
              <a:t>請負化の促進をお願いします。</a:t>
            </a:r>
            <a:endParaRPr kumimoji="1" lang="en-US" altLang="ja-JP" sz="1400" spc="5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70159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7F5D8D-7BCE-4875-B418-C603B280A558}" type="slidenum">
              <a:rPr lang="en-US" altLang="ja-JP" smtClean="0"/>
              <a:pPr>
                <a:defRPr/>
              </a:pPr>
              <a:t>8</a:t>
            </a:fld>
            <a:endParaRPr lang="en-US" altLang="ja-JP" dirty="0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1134299" y="1676226"/>
            <a:ext cx="7638226" cy="424732"/>
          </a:xfrm>
          <a:prstGeom prst="rect">
            <a:avLst/>
          </a:prstGeom>
        </p:spPr>
        <p:txBody>
          <a:bodyPr/>
          <a:lstStyle/>
          <a:p>
            <a:pPr eaLnBrk="0" hangingPunct="0">
              <a:spcBef>
                <a:spcPts val="600"/>
              </a:spcBef>
            </a:pPr>
            <a:r>
              <a:rPr lang="ja-JP" altLang="en-US" sz="2800" dirty="0" smtClean="0">
                <a:solidFill>
                  <a:schemeClr val="tx1"/>
                </a:solidFill>
              </a:rPr>
              <a:t>◆システム制御系への取組み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pPr eaLnBrk="0" hangingPunct="0">
              <a:spcBef>
                <a:spcPts val="0"/>
              </a:spcBef>
            </a:pPr>
            <a:r>
              <a:rPr lang="ja-JP" altLang="en-US" sz="2800" dirty="0">
                <a:solidFill>
                  <a:schemeClr val="tx1"/>
                </a:solidFill>
              </a:rPr>
              <a:t>　</a:t>
            </a:r>
            <a:r>
              <a:rPr lang="ja-JP" altLang="en-US" sz="2800" dirty="0" smtClean="0">
                <a:solidFill>
                  <a:schemeClr val="tx1"/>
                </a:solidFill>
              </a:rPr>
              <a:t>　（エンジン</a:t>
            </a:r>
            <a:r>
              <a:rPr lang="en-US" altLang="ja-JP" sz="2800" dirty="0" smtClean="0">
                <a:solidFill>
                  <a:schemeClr val="tx1"/>
                </a:solidFill>
              </a:rPr>
              <a:t>ECU/</a:t>
            </a:r>
            <a:r>
              <a:rPr lang="ja-JP" altLang="en-US" sz="2800" dirty="0" smtClean="0">
                <a:solidFill>
                  <a:schemeClr val="tx1"/>
                </a:solidFill>
              </a:rPr>
              <a:t>インバータ</a:t>
            </a:r>
            <a:r>
              <a:rPr lang="en-US" altLang="ja-JP" sz="2800" dirty="0" smtClean="0">
                <a:solidFill>
                  <a:schemeClr val="tx1"/>
                </a:solidFill>
              </a:rPr>
              <a:t>ECU</a:t>
            </a:r>
            <a:r>
              <a:rPr lang="ja-JP" altLang="en-US" sz="2800" dirty="0" smtClean="0">
                <a:solidFill>
                  <a:schemeClr val="tx1"/>
                </a:solidFill>
              </a:rPr>
              <a:t>）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pPr eaLnBrk="0" hangingPunct="0">
              <a:spcBef>
                <a:spcPts val="600"/>
              </a:spcBef>
            </a:pPr>
            <a:r>
              <a:rPr lang="ja-JP" altLang="en-US" sz="2800" dirty="0" smtClean="0">
                <a:solidFill>
                  <a:schemeClr val="bg1">
                    <a:lumMod val="65000"/>
                  </a:schemeClr>
                </a:solidFill>
              </a:rPr>
              <a:t>◆自動運転関連技術への取組み</a:t>
            </a:r>
            <a:endParaRPr lang="en-US" altLang="ja-JP" sz="2800" dirty="0" smtClean="0">
              <a:solidFill>
                <a:schemeClr val="bg1">
                  <a:lumMod val="65000"/>
                </a:schemeClr>
              </a:solidFill>
            </a:endParaRPr>
          </a:p>
          <a:p>
            <a:pPr eaLnBrk="0" hangingPunct="0">
              <a:spcBef>
                <a:spcPts val="600"/>
              </a:spcBef>
            </a:pPr>
            <a:r>
              <a:rPr lang="ja-JP" altLang="en-US" sz="2800" kern="0" dirty="0">
                <a:solidFill>
                  <a:schemeClr val="bg1">
                    <a:lumMod val="65000"/>
                  </a:schemeClr>
                </a:solidFill>
                <a:latin typeface="HGP創英角ｺﾞｼｯｸUB" pitchFamily="50" charset="-128"/>
                <a:ea typeface="HGP創英角ｺﾞｼｯｸUB" pitchFamily="50" charset="-128"/>
              </a:rPr>
              <a:t>　</a:t>
            </a:r>
            <a:r>
              <a:rPr lang="ja-JP" altLang="en-US" sz="2800" kern="0" dirty="0" smtClean="0">
                <a:solidFill>
                  <a:schemeClr val="bg1">
                    <a:lumMod val="65000"/>
                  </a:schemeClr>
                </a:solidFill>
                <a:latin typeface="HGP創英角ｺﾞｼｯｸUB" pitchFamily="50" charset="-128"/>
                <a:ea typeface="HGP創英角ｺﾞｼｯｸUB" pitchFamily="50" charset="-128"/>
              </a:rPr>
              <a:t>　（</a:t>
            </a:r>
            <a:r>
              <a:rPr lang="en-US" altLang="ja-JP" sz="2800" kern="0" dirty="0" smtClean="0">
                <a:solidFill>
                  <a:schemeClr val="bg1">
                    <a:lumMod val="65000"/>
                  </a:schemeClr>
                </a:solidFill>
                <a:latin typeface="HGP創英角ｺﾞｼｯｸUB" pitchFamily="50" charset="-128"/>
                <a:ea typeface="HGP創英角ｺﾞｼｯｸUB" pitchFamily="50" charset="-128"/>
              </a:rPr>
              <a:t>GPGPU</a:t>
            </a:r>
            <a:r>
              <a:rPr lang="ja-JP" altLang="en-US" sz="2800" kern="0" dirty="0" smtClean="0">
                <a:solidFill>
                  <a:schemeClr val="bg1">
                    <a:lumMod val="65000"/>
                  </a:schemeClr>
                </a:solidFill>
                <a:latin typeface="HGP創英角ｺﾞｼｯｸUB" pitchFamily="50" charset="-128"/>
                <a:ea typeface="HGP創英角ｺﾞｼｯｸUB" pitchFamily="50" charset="-128"/>
              </a:rPr>
              <a:t>活用高速化、</a:t>
            </a:r>
            <a:r>
              <a:rPr lang="en-US" altLang="ja-JP" sz="2800" kern="0" dirty="0" smtClean="0">
                <a:solidFill>
                  <a:schemeClr val="bg1">
                    <a:lumMod val="65000"/>
                  </a:schemeClr>
                </a:solidFill>
                <a:latin typeface="HGP創英角ｺﾞｼｯｸUB" pitchFamily="50" charset="-128"/>
                <a:ea typeface="HGP創英角ｺﾞｼｯｸUB" pitchFamily="50" charset="-128"/>
              </a:rPr>
              <a:t>Deep Learning</a:t>
            </a:r>
            <a:r>
              <a:rPr lang="ja-JP" altLang="en-US" sz="2800" kern="0" dirty="0" smtClean="0">
                <a:solidFill>
                  <a:schemeClr val="bg1">
                    <a:lumMod val="65000"/>
                  </a:schemeClr>
                </a:solidFill>
                <a:latin typeface="HGP創英角ｺﾞｼｯｸUB" pitchFamily="50" charset="-128"/>
                <a:ea typeface="HGP創英角ｺﾞｼｯｸUB" pitchFamily="50" charset="-128"/>
              </a:rPr>
              <a:t>）</a:t>
            </a:r>
            <a:endParaRPr lang="ja-JP" altLang="en-US" sz="2800" kern="0" dirty="0">
              <a:solidFill>
                <a:schemeClr val="bg1">
                  <a:lumMod val="65000"/>
                </a:schemeClr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7783" y="150136"/>
            <a:ext cx="4842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tx1"/>
                </a:solidFill>
                <a:latin typeface="+mn-ea"/>
                <a:ea typeface="+mn-ea"/>
              </a:rPr>
              <a:t>重点貢献拡大領域への取組み</a:t>
            </a:r>
          </a:p>
        </p:txBody>
      </p:sp>
    </p:spTree>
    <p:extLst>
      <p:ext uri="{BB962C8B-B14F-4D97-AF65-F5344CB8AC3E}">
        <p14:creationId xmlns:p14="http://schemas.microsoft.com/office/powerpoint/2010/main" val="13379911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標準デザイン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10">
      <a:majorFont>
        <a:latin typeface="Arial"/>
        <a:ea typeface="HGP創英角ｺﾞｼｯｸUB"/>
        <a:cs typeface=""/>
      </a:majorFont>
      <a:minorFont>
        <a:latin typeface="Arial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75000"/>
          </a:schemeClr>
        </a:solidFill>
        <a:ln w="9525">
          <a:noFill/>
          <a:miter lim="800000"/>
          <a:headEnd/>
          <a:tailEnd/>
        </a:ln>
        <a:effectLst/>
      </a:spPr>
      <a:bodyPr wrap="none" rtlCol="0" anchor="ctr" anchorCtr="0">
        <a:noAutofit/>
      </a:bodyPr>
      <a:lstStyle>
        <a:defPPr algn="ctr">
          <a:defRPr kumimoji="1" sz="1800" smtClean="0">
            <a:solidFill>
              <a:schemeClr val="tx1"/>
            </a:solidFill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kumimoji="1" sz="2200" smtClean="0">
            <a:solidFill>
              <a:schemeClr val="tx1"/>
            </a:solidFill>
            <a:latin typeface="+mn-ea"/>
            <a:ea typeface="+mn-ea"/>
          </a:defRPr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標準デザイン">
  <a:themeElements>
    <a:clrScheme name="2_標準デザイン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標準デザイン">
      <a:majorFont>
        <a:latin typeface="Tw Cen MT"/>
        <a:ea typeface="HGPｺﾞｼｯｸE"/>
        <a:cs typeface=""/>
      </a:majorFont>
      <a:minorFont>
        <a:latin typeface="Tw Cen MT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2_標準デザイン">
  <a:themeElements>
    <a:clrScheme name="標準デザイン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2_標準デザイン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HGPｺﾞｼｯｸE" pitchFamily="50" charset="-128"/>
            <a:ea typeface="HGPｺﾞｼｯｸE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HGPｺﾞｼｯｸE" pitchFamily="50" charset="-128"/>
            <a:ea typeface="HGPｺﾞｼｯｸE" pitchFamily="50" charset="-128"/>
          </a:defRPr>
        </a:defPPr>
      </a:lstStyle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1520</Words>
  <Application>Microsoft Office PowerPoint</Application>
  <PresentationFormat>画面に合わせる (4:3)</PresentationFormat>
  <Paragraphs>514</Paragraphs>
  <Slides>25</Slides>
  <Notes>6</Notes>
  <HiddenSlides>0</HiddenSlides>
  <MMClips>2</MMClips>
  <ScaleCrop>false</ScaleCrop>
  <HeadingPairs>
    <vt:vector size="8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3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41" baseType="lpstr">
      <vt:lpstr>Arial</vt:lpstr>
      <vt:lpstr>ＭＳ Ｐゴシック</vt:lpstr>
      <vt:lpstr>HGPｺﾞｼｯｸE</vt:lpstr>
      <vt:lpstr>HGｺﾞｼｯｸE</vt:lpstr>
      <vt:lpstr>ＭＳ Ｐ明朝</vt:lpstr>
      <vt:lpstr>Tw Cen MT</vt:lpstr>
      <vt:lpstr>Wingdings</vt:lpstr>
      <vt:lpstr>HGP創英角ｺﾞｼｯｸUB</vt:lpstr>
      <vt:lpstr>Arial Unicode MS</vt:lpstr>
      <vt:lpstr>Times New Roman</vt:lpstr>
      <vt:lpstr>メイリオ</vt:lpstr>
      <vt:lpstr>Meiryo UI</vt:lpstr>
      <vt:lpstr>標準デザイン</vt:lpstr>
      <vt:lpstr>2_標準デザイン</vt:lpstr>
      <vt:lpstr>12_標準デザイン</vt:lpstr>
      <vt:lpstr>ワークシート</vt:lpstr>
      <vt:lpstr>PowerPoint プレゼンテーション</vt:lpstr>
      <vt:lpstr>PowerPoint プレゼンテーション</vt:lpstr>
      <vt:lpstr>会社機構図 及び 拠点所在地 (2016年4月～)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-2-5. NVIDIA DrivePXを使った車両・人物検知 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HIGIS 3/ﾌﾟﾚｾﾞﾝﾃｰｼｮﾝ資料/J_GrayA.ppt</dc:title>
  <dc:subject>HIGIS テンプレート</dc:subject>
  <dc:creator/>
  <cp:lastModifiedBy/>
  <cp:revision>99</cp:revision>
  <dcterms:created xsi:type="dcterms:W3CDTF">2004-05-26T10:25:15Z</dcterms:created>
  <dcterms:modified xsi:type="dcterms:W3CDTF">2016-07-24T23:57:03Z</dcterms:modified>
</cp:coreProperties>
</file>